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ppt/notesSlides/notesSlide323.xml" ContentType="application/vnd.openxmlformats-officedocument.presentationml.notesSlide+xml"/>
  <Override PartName="/ppt/notesSlides/notesSlide324.xml" ContentType="application/vnd.openxmlformats-officedocument.presentationml.notesSl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notesSlides/notesSlide327.xml" ContentType="application/vnd.openxmlformats-officedocument.presentationml.notesSlide+xml"/>
  <Override PartName="/ppt/notesSlides/notesSlide328.xml" ContentType="application/vnd.openxmlformats-officedocument.presentationml.notesSlide+xml"/>
  <Override PartName="/ppt/notesSlides/notesSlide329.xml" ContentType="application/vnd.openxmlformats-officedocument.presentationml.notesSlide+xml"/>
  <Override PartName="/ppt/notesSlides/notesSlide330.xml" ContentType="application/vnd.openxmlformats-officedocument.presentationml.notesSlide+xml"/>
  <Override PartName="/ppt/notesSlides/notesSlide331.xml" ContentType="application/vnd.openxmlformats-officedocument.presentationml.notesSlide+xml"/>
  <Override PartName="/ppt/notesSlides/notesSlide332.xml" ContentType="application/vnd.openxmlformats-officedocument.presentationml.notesSlide+xml"/>
  <Override PartName="/ppt/notesSlides/notesSlide333.xml" ContentType="application/vnd.openxmlformats-officedocument.presentationml.notesSlide+xml"/>
  <Override PartName="/ppt/notesSlides/notesSlide334.xml" ContentType="application/vnd.openxmlformats-officedocument.presentationml.notesSlide+xml"/>
  <Override PartName="/ppt/notesSlides/notesSlide335.xml" ContentType="application/vnd.openxmlformats-officedocument.presentationml.notesSlide+xml"/>
  <Override PartName="/ppt/notesSlides/notesSlide336.xml" ContentType="application/vnd.openxmlformats-officedocument.presentationml.notesSlide+xml"/>
  <Override PartName="/ppt/notesSlides/notesSlide337.xml" ContentType="application/vnd.openxmlformats-officedocument.presentationml.notesSlide+xml"/>
  <Override PartName="/ppt/notesSlides/notesSlide338.xml" ContentType="application/vnd.openxmlformats-officedocument.presentationml.notesSlide+xml"/>
  <Override PartName="/ppt/notesSlides/notesSlide339.xml" ContentType="application/vnd.openxmlformats-officedocument.presentationml.notesSlide+xml"/>
  <Override PartName="/ppt/notesSlides/notesSlide340.xml" ContentType="application/vnd.openxmlformats-officedocument.presentationml.notesSlide+xml"/>
  <Override PartName="/ppt/notesSlides/notesSlide341.xml" ContentType="application/vnd.openxmlformats-officedocument.presentationml.notesSlide+xml"/>
  <Override PartName="/ppt/notesSlides/notesSlide342.xml" ContentType="application/vnd.openxmlformats-officedocument.presentationml.notesSlide+xml"/>
  <Override PartName="/ppt/notesSlides/notesSlide343.xml" ContentType="application/vnd.openxmlformats-officedocument.presentationml.notesSlide+xml"/>
  <Override PartName="/ppt/notesSlides/notesSlide344.xml" ContentType="application/vnd.openxmlformats-officedocument.presentationml.notesSlide+xml"/>
  <Override PartName="/ppt/notesSlides/notesSlide345.xml" ContentType="application/vnd.openxmlformats-officedocument.presentationml.notesSlide+xml"/>
  <Override PartName="/ppt/notesSlides/notesSlide346.xml" ContentType="application/vnd.openxmlformats-officedocument.presentationml.notesSlide+xml"/>
  <Override PartName="/ppt/notesSlides/notesSlide34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08" r:id="rId1"/>
  </p:sldMasterIdLst>
  <p:notesMasterIdLst>
    <p:notesMasterId r:id="rId392"/>
  </p:notesMasterIdLst>
  <p:handoutMasterIdLst>
    <p:handoutMasterId r:id="rId393"/>
  </p:handoutMasterIdLst>
  <p:sldIdLst>
    <p:sldId id="258" r:id="rId2"/>
    <p:sldId id="803" r:id="rId3"/>
    <p:sldId id="272" r:id="rId4"/>
    <p:sldId id="1023" r:id="rId5"/>
    <p:sldId id="739" r:id="rId6"/>
    <p:sldId id="868" r:id="rId7"/>
    <p:sldId id="869" r:id="rId8"/>
    <p:sldId id="746" r:id="rId9"/>
    <p:sldId id="747" r:id="rId10"/>
    <p:sldId id="754" r:id="rId11"/>
    <p:sldId id="755" r:id="rId12"/>
    <p:sldId id="756" r:id="rId13"/>
    <p:sldId id="804" r:id="rId14"/>
    <p:sldId id="870" r:id="rId15"/>
    <p:sldId id="757" r:id="rId16"/>
    <p:sldId id="762" r:id="rId17"/>
    <p:sldId id="759" r:id="rId18"/>
    <p:sldId id="749" r:id="rId19"/>
    <p:sldId id="750" r:id="rId20"/>
    <p:sldId id="751" r:id="rId21"/>
    <p:sldId id="752" r:id="rId22"/>
    <p:sldId id="765" r:id="rId23"/>
    <p:sldId id="753" r:id="rId24"/>
    <p:sldId id="805" r:id="rId25"/>
    <p:sldId id="760" r:id="rId26"/>
    <p:sldId id="766" r:id="rId27"/>
    <p:sldId id="767" r:id="rId28"/>
    <p:sldId id="768" r:id="rId29"/>
    <p:sldId id="769" r:id="rId30"/>
    <p:sldId id="806" r:id="rId31"/>
    <p:sldId id="770" r:id="rId32"/>
    <p:sldId id="807" r:id="rId33"/>
    <p:sldId id="761" r:id="rId34"/>
    <p:sldId id="771" r:id="rId35"/>
    <p:sldId id="772" r:id="rId36"/>
    <p:sldId id="773" r:id="rId37"/>
    <p:sldId id="774" r:id="rId38"/>
    <p:sldId id="775" r:id="rId39"/>
    <p:sldId id="808" r:id="rId40"/>
    <p:sldId id="776" r:id="rId41"/>
    <p:sldId id="810" r:id="rId42"/>
    <p:sldId id="809" r:id="rId43"/>
    <p:sldId id="862" r:id="rId44"/>
    <p:sldId id="1021" r:id="rId45"/>
    <p:sldId id="1032" r:id="rId46"/>
    <p:sldId id="1047" r:id="rId47"/>
    <p:sldId id="740" r:id="rId48"/>
    <p:sldId id="871" r:id="rId49"/>
    <p:sldId id="777" r:id="rId50"/>
    <p:sldId id="811" r:id="rId51"/>
    <p:sldId id="812" r:id="rId52"/>
    <p:sldId id="814" r:id="rId53"/>
    <p:sldId id="819" r:id="rId54"/>
    <p:sldId id="818" r:id="rId55"/>
    <p:sldId id="779" r:id="rId56"/>
    <p:sldId id="780" r:id="rId57"/>
    <p:sldId id="781" r:id="rId58"/>
    <p:sldId id="782" r:id="rId59"/>
    <p:sldId id="783" r:id="rId60"/>
    <p:sldId id="784" r:id="rId61"/>
    <p:sldId id="785" r:id="rId62"/>
    <p:sldId id="786" r:id="rId63"/>
    <p:sldId id="787" r:id="rId64"/>
    <p:sldId id="788" r:id="rId65"/>
    <p:sldId id="816" r:id="rId66"/>
    <p:sldId id="789" r:id="rId67"/>
    <p:sldId id="801" r:id="rId68"/>
    <p:sldId id="820" r:id="rId69"/>
    <p:sldId id="821" r:id="rId70"/>
    <p:sldId id="822" r:id="rId71"/>
    <p:sldId id="817" r:id="rId72"/>
    <p:sldId id="823" r:id="rId73"/>
    <p:sldId id="790" r:id="rId74"/>
    <p:sldId id="791" r:id="rId75"/>
    <p:sldId id="792" r:id="rId76"/>
    <p:sldId id="793" r:id="rId77"/>
    <p:sldId id="794" r:id="rId78"/>
    <p:sldId id="795" r:id="rId79"/>
    <p:sldId id="796" r:id="rId80"/>
    <p:sldId id="797" r:id="rId81"/>
    <p:sldId id="798" r:id="rId82"/>
    <p:sldId id="799" r:id="rId83"/>
    <p:sldId id="800" r:id="rId84"/>
    <p:sldId id="872" r:id="rId85"/>
    <p:sldId id="835" r:id="rId86"/>
    <p:sldId id="837" r:id="rId87"/>
    <p:sldId id="836" r:id="rId88"/>
    <p:sldId id="802" r:id="rId89"/>
    <p:sldId id="839" r:id="rId90"/>
    <p:sldId id="838" r:id="rId91"/>
    <p:sldId id="841" r:id="rId92"/>
    <p:sldId id="1033" r:id="rId93"/>
    <p:sldId id="1034" r:id="rId94"/>
    <p:sldId id="1035" r:id="rId95"/>
    <p:sldId id="1036" r:id="rId96"/>
    <p:sldId id="1037" r:id="rId97"/>
    <p:sldId id="1038" r:id="rId98"/>
    <p:sldId id="1039" r:id="rId99"/>
    <p:sldId id="1040" r:id="rId100"/>
    <p:sldId id="1041" r:id="rId101"/>
    <p:sldId id="1042" r:id="rId102"/>
    <p:sldId id="873" r:id="rId103"/>
    <p:sldId id="824" r:id="rId104"/>
    <p:sldId id="826" r:id="rId105"/>
    <p:sldId id="825" r:id="rId106"/>
    <p:sldId id="828" r:id="rId107"/>
    <p:sldId id="863" r:id="rId108"/>
    <p:sldId id="1024" r:id="rId109"/>
    <p:sldId id="1025" r:id="rId110"/>
    <p:sldId id="1048" r:id="rId111"/>
    <p:sldId id="741" r:id="rId112"/>
    <p:sldId id="1043" r:id="rId113"/>
    <p:sldId id="1044" r:id="rId114"/>
    <p:sldId id="829" r:id="rId115"/>
    <p:sldId id="301" r:id="rId116"/>
    <p:sldId id="853" r:id="rId117"/>
    <p:sldId id="832" r:id="rId118"/>
    <p:sldId id="372" r:id="rId119"/>
    <p:sldId id="422" r:id="rId120"/>
    <p:sldId id="833" r:id="rId121"/>
    <p:sldId id="854" r:id="rId122"/>
    <p:sldId id="381" r:id="rId123"/>
    <p:sldId id="418" r:id="rId124"/>
    <p:sldId id="417" r:id="rId125"/>
    <p:sldId id="374" r:id="rId126"/>
    <p:sldId id="420" r:id="rId127"/>
    <p:sldId id="370" r:id="rId128"/>
    <p:sldId id="419" r:id="rId129"/>
    <p:sldId id="382" r:id="rId130"/>
    <p:sldId id="379" r:id="rId131"/>
    <p:sldId id="421" r:id="rId132"/>
    <p:sldId id="376" r:id="rId133"/>
    <p:sldId id="855" r:id="rId134"/>
    <p:sldId id="383" r:id="rId135"/>
    <p:sldId id="380" r:id="rId136"/>
    <p:sldId id="384" r:id="rId137"/>
    <p:sldId id="423" r:id="rId138"/>
    <p:sldId id="385" r:id="rId139"/>
    <p:sldId id="386" r:id="rId140"/>
    <p:sldId id="387" r:id="rId141"/>
    <p:sldId id="388" r:id="rId142"/>
    <p:sldId id="389" r:id="rId143"/>
    <p:sldId id="391" r:id="rId144"/>
    <p:sldId id="416" r:id="rId145"/>
    <p:sldId id="400" r:id="rId146"/>
    <p:sldId id="397" r:id="rId147"/>
    <p:sldId id="401" r:id="rId148"/>
    <p:sldId id="392" r:id="rId149"/>
    <p:sldId id="403" r:id="rId150"/>
    <p:sldId id="424" r:id="rId151"/>
    <p:sldId id="394" r:id="rId152"/>
    <p:sldId id="395" r:id="rId153"/>
    <p:sldId id="396" r:id="rId154"/>
    <p:sldId id="404" r:id="rId155"/>
    <p:sldId id="1045" r:id="rId156"/>
    <p:sldId id="834" r:id="rId157"/>
    <p:sldId id="864" r:id="rId158"/>
    <p:sldId id="1026" r:id="rId159"/>
    <p:sldId id="1027" r:id="rId160"/>
    <p:sldId id="1049" r:id="rId161"/>
    <p:sldId id="742" r:id="rId162"/>
    <p:sldId id="263" r:id="rId163"/>
    <p:sldId id="621" r:id="rId164"/>
    <p:sldId id="1046" r:id="rId165"/>
    <p:sldId id="1052" r:id="rId166"/>
    <p:sldId id="335" r:id="rId167"/>
    <p:sldId id="1063" r:id="rId168"/>
    <p:sldId id="1053" r:id="rId169"/>
    <p:sldId id="1054" r:id="rId170"/>
    <p:sldId id="1055" r:id="rId171"/>
    <p:sldId id="371" r:id="rId172"/>
    <p:sldId id="1064" r:id="rId173"/>
    <p:sldId id="1057" r:id="rId174"/>
    <p:sldId id="468" r:id="rId175"/>
    <p:sldId id="1065" r:id="rId176"/>
    <p:sldId id="1058" r:id="rId177"/>
    <p:sldId id="476" r:id="rId178"/>
    <p:sldId id="1059" r:id="rId179"/>
    <p:sldId id="1060" r:id="rId180"/>
    <p:sldId id="543" r:id="rId181"/>
    <p:sldId id="539" r:id="rId182"/>
    <p:sldId id="544" r:id="rId183"/>
    <p:sldId id="545" r:id="rId184"/>
    <p:sldId id="546" r:id="rId185"/>
    <p:sldId id="472" r:id="rId186"/>
    <p:sldId id="505" r:id="rId187"/>
    <p:sldId id="506" r:id="rId188"/>
    <p:sldId id="843" r:id="rId189"/>
    <p:sldId id="448" r:id="rId190"/>
    <p:sldId id="449" r:id="rId191"/>
    <p:sldId id="450" r:id="rId192"/>
    <p:sldId id="451" r:id="rId193"/>
    <p:sldId id="452" r:id="rId194"/>
    <p:sldId id="453" r:id="rId195"/>
    <p:sldId id="454" r:id="rId196"/>
    <p:sldId id="455" r:id="rId197"/>
    <p:sldId id="1062" r:id="rId198"/>
    <p:sldId id="1061" r:id="rId199"/>
    <p:sldId id="547" r:id="rId200"/>
    <p:sldId id="557" r:id="rId201"/>
    <p:sldId id="558" r:id="rId202"/>
    <p:sldId id="495" r:id="rId203"/>
    <p:sldId id="496" r:id="rId204"/>
    <p:sldId id="494" r:id="rId205"/>
    <p:sldId id="845" r:id="rId206"/>
    <p:sldId id="502" r:id="rId207"/>
    <p:sldId id="846" r:id="rId208"/>
    <p:sldId id="535" r:id="rId209"/>
    <p:sldId id="559" r:id="rId210"/>
    <p:sldId id="620" r:id="rId211"/>
    <p:sldId id="990" r:id="rId212"/>
    <p:sldId id="991" r:id="rId213"/>
    <p:sldId id="994" r:id="rId214"/>
    <p:sldId id="995" r:id="rId215"/>
    <p:sldId id="705" r:id="rId216"/>
    <p:sldId id="707" r:id="rId217"/>
    <p:sldId id="996" r:id="rId218"/>
    <p:sldId id="997" r:id="rId219"/>
    <p:sldId id="998" r:id="rId220"/>
    <p:sldId id="999" r:id="rId221"/>
    <p:sldId id="1000" r:id="rId222"/>
    <p:sldId id="1001" r:id="rId223"/>
    <p:sldId id="1017" r:id="rId224"/>
    <p:sldId id="1003" r:id="rId225"/>
    <p:sldId id="1004" r:id="rId226"/>
    <p:sldId id="748" r:id="rId227"/>
    <p:sldId id="1005" r:id="rId228"/>
    <p:sldId id="1006" r:id="rId229"/>
    <p:sldId id="1007" r:id="rId230"/>
    <p:sldId id="1008" r:id="rId231"/>
    <p:sldId id="1009" r:id="rId232"/>
    <p:sldId id="1010" r:id="rId233"/>
    <p:sldId id="1018" r:id="rId234"/>
    <p:sldId id="1012" r:id="rId235"/>
    <p:sldId id="1013" r:id="rId236"/>
    <p:sldId id="758" r:id="rId237"/>
    <p:sldId id="1014" r:id="rId238"/>
    <p:sldId id="1019" r:id="rId239"/>
    <p:sldId id="734" r:id="rId240"/>
    <p:sldId id="852" r:id="rId241"/>
    <p:sldId id="264" r:id="rId242"/>
    <p:sldId id="503" r:id="rId243"/>
    <p:sldId id="507" r:id="rId244"/>
    <p:sldId id="509" r:id="rId245"/>
    <p:sldId id="512" r:id="rId246"/>
    <p:sldId id="1066" r:id="rId247"/>
    <p:sldId id="515" r:id="rId248"/>
    <p:sldId id="498" r:id="rId249"/>
    <p:sldId id="1068" r:id="rId250"/>
    <p:sldId id="735" r:id="rId251"/>
    <p:sldId id="618" r:id="rId252"/>
    <p:sldId id="865" r:id="rId253"/>
    <p:sldId id="1029" r:id="rId254"/>
    <p:sldId id="1028" r:id="rId255"/>
    <p:sldId id="830" r:id="rId256"/>
    <p:sldId id="743" r:id="rId257"/>
    <p:sldId id="848" r:id="rId258"/>
    <p:sldId id="849" r:id="rId259"/>
    <p:sldId id="850" r:id="rId260"/>
    <p:sldId id="851" r:id="rId261"/>
    <p:sldId id="856" r:id="rId262"/>
    <p:sldId id="874" r:id="rId263"/>
    <p:sldId id="875" r:id="rId264"/>
    <p:sldId id="876" r:id="rId265"/>
    <p:sldId id="877" r:id="rId266"/>
    <p:sldId id="878" r:id="rId267"/>
    <p:sldId id="879" r:id="rId268"/>
    <p:sldId id="895" r:id="rId269"/>
    <p:sldId id="1072" r:id="rId270"/>
    <p:sldId id="857" r:id="rId271"/>
    <p:sldId id="880" r:id="rId272"/>
    <p:sldId id="882" r:id="rId273"/>
    <p:sldId id="883" r:id="rId274"/>
    <p:sldId id="884" r:id="rId275"/>
    <p:sldId id="885" r:id="rId276"/>
    <p:sldId id="886" r:id="rId277"/>
    <p:sldId id="887" r:id="rId278"/>
    <p:sldId id="888" r:id="rId279"/>
    <p:sldId id="889" r:id="rId280"/>
    <p:sldId id="890" r:id="rId281"/>
    <p:sldId id="891" r:id="rId282"/>
    <p:sldId id="892" r:id="rId283"/>
    <p:sldId id="858" r:id="rId284"/>
    <p:sldId id="896" r:id="rId285"/>
    <p:sldId id="898" r:id="rId286"/>
    <p:sldId id="897" r:id="rId287"/>
    <p:sldId id="899" r:id="rId288"/>
    <p:sldId id="900" r:id="rId289"/>
    <p:sldId id="901" r:id="rId290"/>
    <p:sldId id="902" r:id="rId291"/>
    <p:sldId id="903" r:id="rId292"/>
    <p:sldId id="904" r:id="rId293"/>
    <p:sldId id="905" r:id="rId294"/>
    <p:sldId id="906" r:id="rId295"/>
    <p:sldId id="907" r:id="rId296"/>
    <p:sldId id="908" r:id="rId297"/>
    <p:sldId id="1074" r:id="rId298"/>
    <p:sldId id="912" r:id="rId299"/>
    <p:sldId id="1075" r:id="rId300"/>
    <p:sldId id="910" r:id="rId301"/>
    <p:sldId id="911" r:id="rId302"/>
    <p:sldId id="1069" r:id="rId303"/>
    <p:sldId id="1070" r:id="rId304"/>
    <p:sldId id="866" r:id="rId305"/>
    <p:sldId id="1030" r:id="rId306"/>
    <p:sldId id="1031" r:id="rId307"/>
    <p:sldId id="831" r:id="rId308"/>
    <p:sldId id="744" r:id="rId309"/>
    <p:sldId id="913" r:id="rId310"/>
    <p:sldId id="914" r:id="rId311"/>
    <p:sldId id="915" r:id="rId312"/>
    <p:sldId id="916" r:id="rId313"/>
    <p:sldId id="917" r:id="rId314"/>
    <p:sldId id="859" r:id="rId315"/>
    <p:sldId id="918" r:id="rId316"/>
    <p:sldId id="919" r:id="rId317"/>
    <p:sldId id="920" r:id="rId318"/>
    <p:sldId id="921" r:id="rId319"/>
    <p:sldId id="860" r:id="rId320"/>
    <p:sldId id="922" r:id="rId321"/>
    <p:sldId id="967" r:id="rId322"/>
    <p:sldId id="923" r:id="rId323"/>
    <p:sldId id="930" r:id="rId324"/>
    <p:sldId id="932" r:id="rId325"/>
    <p:sldId id="522" r:id="rId326"/>
    <p:sldId id="933" r:id="rId327"/>
    <p:sldId id="936" r:id="rId328"/>
    <p:sldId id="935" r:id="rId329"/>
    <p:sldId id="532" r:id="rId330"/>
    <p:sldId id="934" r:id="rId331"/>
    <p:sldId id="944" r:id="rId332"/>
    <p:sldId id="924" r:id="rId333"/>
    <p:sldId id="937" r:id="rId334"/>
    <p:sldId id="938" r:id="rId335"/>
    <p:sldId id="939" r:id="rId336"/>
    <p:sldId id="940" r:id="rId337"/>
    <p:sldId id="941" r:id="rId338"/>
    <p:sldId id="1020" r:id="rId339"/>
    <p:sldId id="943" r:id="rId340"/>
    <p:sldId id="945" r:id="rId341"/>
    <p:sldId id="968" r:id="rId342"/>
    <p:sldId id="925" r:id="rId343"/>
    <p:sldId id="947" r:id="rId344"/>
    <p:sldId id="948" r:id="rId345"/>
    <p:sldId id="951" r:id="rId346"/>
    <p:sldId id="949" r:id="rId347"/>
    <p:sldId id="946" r:id="rId348"/>
    <p:sldId id="953" r:id="rId349"/>
    <p:sldId id="926" r:id="rId350"/>
    <p:sldId id="955" r:id="rId351"/>
    <p:sldId id="956" r:id="rId352"/>
    <p:sldId id="957" r:id="rId353"/>
    <p:sldId id="958" r:id="rId354"/>
    <p:sldId id="959" r:id="rId355"/>
    <p:sldId id="960" r:id="rId356"/>
    <p:sldId id="952" r:id="rId357"/>
    <p:sldId id="954" r:id="rId358"/>
    <p:sldId id="971" r:id="rId359"/>
    <p:sldId id="927" r:id="rId360"/>
    <p:sldId id="961" r:id="rId361"/>
    <p:sldId id="965" r:id="rId362"/>
    <p:sldId id="964" r:id="rId363"/>
    <p:sldId id="963" r:id="rId364"/>
    <p:sldId id="962" r:id="rId365"/>
    <p:sldId id="928" r:id="rId366"/>
    <p:sldId id="973" r:id="rId367"/>
    <p:sldId id="974" r:id="rId368"/>
    <p:sldId id="929" r:id="rId369"/>
    <p:sldId id="975" r:id="rId370"/>
    <p:sldId id="976" r:id="rId371"/>
    <p:sldId id="977" r:id="rId372"/>
    <p:sldId id="970" r:id="rId373"/>
    <p:sldId id="978" r:id="rId374"/>
    <p:sldId id="979" r:id="rId375"/>
    <p:sldId id="980" r:id="rId376"/>
    <p:sldId id="1071" r:id="rId377"/>
    <p:sldId id="981" r:id="rId378"/>
    <p:sldId id="982" r:id="rId379"/>
    <p:sldId id="983" r:id="rId380"/>
    <p:sldId id="984" r:id="rId381"/>
    <p:sldId id="985" r:id="rId382"/>
    <p:sldId id="986" r:id="rId383"/>
    <p:sldId id="987" r:id="rId384"/>
    <p:sldId id="988" r:id="rId385"/>
    <p:sldId id="989" r:id="rId386"/>
    <p:sldId id="1050" r:id="rId387"/>
    <p:sldId id="867" r:id="rId388"/>
    <p:sldId id="1051" r:id="rId389"/>
    <p:sldId id="745" r:id="rId390"/>
    <p:sldId id="861" r:id="rId391"/>
  </p:sldIdLst>
  <p:sldSz cx="12192000" cy="6858000"/>
  <p:notesSz cx="6807200" cy="9939338"/>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F32B"/>
    <a:srgbClr val="B44FFF"/>
    <a:srgbClr val="00D241"/>
    <a:srgbClr val="EE3897"/>
    <a:srgbClr val="00AEEF"/>
    <a:srgbClr val="A047E6"/>
    <a:srgbClr val="CD7D64"/>
    <a:srgbClr val="0068F3"/>
    <a:srgbClr val="FF9300"/>
    <a:srgbClr val="8DC63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30761" autoAdjust="0"/>
    <p:restoredTop sz="94672"/>
  </p:normalViewPr>
  <p:slideViewPr>
    <p:cSldViewPr snapToGrid="0">
      <p:cViewPr>
        <p:scale>
          <a:sx n="58" d="100"/>
          <a:sy n="58" d="100"/>
        </p:scale>
        <p:origin x="648" y="1440"/>
      </p:cViewPr>
      <p:guideLst/>
    </p:cSldViewPr>
  </p:slideViewPr>
  <p:notesTextViewPr>
    <p:cViewPr>
      <p:scale>
        <a:sx n="1" d="1"/>
        <a:sy n="1" d="1"/>
      </p:scale>
      <p:origin x="0" y="0"/>
    </p:cViewPr>
  </p:notesTextViewPr>
  <p:sorterViewPr>
    <p:cViewPr>
      <p:scale>
        <a:sx n="100" d="100"/>
        <a:sy n="100" d="100"/>
      </p:scale>
      <p:origin x="0" y="0"/>
    </p:cViewPr>
  </p:sorterViewPr>
  <p:notesViewPr>
    <p:cSldViewPr snapToGrid="0">
      <p:cViewPr varScale="1">
        <p:scale>
          <a:sx n="81" d="100"/>
          <a:sy n="81" d="100"/>
        </p:scale>
        <p:origin x="3138" y="114"/>
      </p:cViewPr>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99" Type="http://schemas.openxmlformats.org/officeDocument/2006/relationships/slide" Target="slides/slide298.xml"/><Relationship Id="rId21" Type="http://schemas.openxmlformats.org/officeDocument/2006/relationships/slide" Target="slides/slide20.xml"/><Relationship Id="rId63" Type="http://schemas.openxmlformats.org/officeDocument/2006/relationships/slide" Target="slides/slide62.xml"/><Relationship Id="rId159" Type="http://schemas.openxmlformats.org/officeDocument/2006/relationships/slide" Target="slides/slide158.xml"/><Relationship Id="rId324" Type="http://schemas.openxmlformats.org/officeDocument/2006/relationships/slide" Target="slides/slide323.xml"/><Relationship Id="rId366" Type="http://schemas.openxmlformats.org/officeDocument/2006/relationships/slide" Target="slides/slide365.xml"/><Relationship Id="rId170" Type="http://schemas.openxmlformats.org/officeDocument/2006/relationships/slide" Target="slides/slide169.xml"/><Relationship Id="rId226" Type="http://schemas.openxmlformats.org/officeDocument/2006/relationships/slide" Target="slides/slide225.xml"/><Relationship Id="rId268" Type="http://schemas.openxmlformats.org/officeDocument/2006/relationships/slide" Target="slides/slide267.xml"/><Relationship Id="rId32" Type="http://schemas.openxmlformats.org/officeDocument/2006/relationships/slide" Target="slides/slide31.xml"/><Relationship Id="rId74" Type="http://schemas.openxmlformats.org/officeDocument/2006/relationships/slide" Target="slides/slide73.xml"/><Relationship Id="rId128" Type="http://schemas.openxmlformats.org/officeDocument/2006/relationships/slide" Target="slides/slide127.xml"/><Relationship Id="rId335" Type="http://schemas.openxmlformats.org/officeDocument/2006/relationships/slide" Target="slides/slide334.xml"/><Relationship Id="rId377" Type="http://schemas.openxmlformats.org/officeDocument/2006/relationships/slide" Target="slides/slide376.xml"/><Relationship Id="rId5" Type="http://schemas.openxmlformats.org/officeDocument/2006/relationships/slide" Target="slides/slide4.xml"/><Relationship Id="rId181" Type="http://schemas.openxmlformats.org/officeDocument/2006/relationships/slide" Target="slides/slide180.xml"/><Relationship Id="rId237" Type="http://schemas.openxmlformats.org/officeDocument/2006/relationships/slide" Target="slides/slide236.xml"/><Relationship Id="rId279" Type="http://schemas.openxmlformats.org/officeDocument/2006/relationships/slide" Target="slides/slide278.xml"/><Relationship Id="rId43" Type="http://schemas.openxmlformats.org/officeDocument/2006/relationships/slide" Target="slides/slide42.xml"/><Relationship Id="rId139" Type="http://schemas.openxmlformats.org/officeDocument/2006/relationships/slide" Target="slides/slide138.xml"/><Relationship Id="rId290" Type="http://schemas.openxmlformats.org/officeDocument/2006/relationships/slide" Target="slides/slide289.xml"/><Relationship Id="rId304" Type="http://schemas.openxmlformats.org/officeDocument/2006/relationships/slide" Target="slides/slide303.xml"/><Relationship Id="rId346" Type="http://schemas.openxmlformats.org/officeDocument/2006/relationships/slide" Target="slides/slide345.xml"/><Relationship Id="rId388" Type="http://schemas.openxmlformats.org/officeDocument/2006/relationships/slide" Target="slides/slide387.xml"/><Relationship Id="rId85" Type="http://schemas.openxmlformats.org/officeDocument/2006/relationships/slide" Target="slides/slide84.xml"/><Relationship Id="rId150" Type="http://schemas.openxmlformats.org/officeDocument/2006/relationships/slide" Target="slides/slide149.xml"/><Relationship Id="rId192" Type="http://schemas.openxmlformats.org/officeDocument/2006/relationships/slide" Target="slides/slide191.xml"/><Relationship Id="rId206" Type="http://schemas.openxmlformats.org/officeDocument/2006/relationships/slide" Target="slides/slide205.xml"/><Relationship Id="rId248" Type="http://schemas.openxmlformats.org/officeDocument/2006/relationships/slide" Target="slides/slide247.xml"/><Relationship Id="rId12" Type="http://schemas.openxmlformats.org/officeDocument/2006/relationships/slide" Target="slides/slide11.xml"/><Relationship Id="rId108" Type="http://schemas.openxmlformats.org/officeDocument/2006/relationships/slide" Target="slides/slide107.xml"/><Relationship Id="rId315" Type="http://schemas.openxmlformats.org/officeDocument/2006/relationships/slide" Target="slides/slide314.xml"/><Relationship Id="rId357" Type="http://schemas.openxmlformats.org/officeDocument/2006/relationships/slide" Target="slides/slide356.xml"/><Relationship Id="rId54" Type="http://schemas.openxmlformats.org/officeDocument/2006/relationships/slide" Target="slides/slide53.xml"/><Relationship Id="rId96" Type="http://schemas.openxmlformats.org/officeDocument/2006/relationships/slide" Target="slides/slide95.xml"/><Relationship Id="rId161" Type="http://schemas.openxmlformats.org/officeDocument/2006/relationships/slide" Target="slides/slide160.xml"/><Relationship Id="rId217" Type="http://schemas.openxmlformats.org/officeDocument/2006/relationships/slide" Target="slides/slide216.xml"/><Relationship Id="rId259" Type="http://schemas.openxmlformats.org/officeDocument/2006/relationships/slide" Target="slides/slide258.xml"/><Relationship Id="rId23" Type="http://schemas.openxmlformats.org/officeDocument/2006/relationships/slide" Target="slides/slide22.xml"/><Relationship Id="rId119" Type="http://schemas.openxmlformats.org/officeDocument/2006/relationships/slide" Target="slides/slide118.xml"/><Relationship Id="rId270" Type="http://schemas.openxmlformats.org/officeDocument/2006/relationships/slide" Target="slides/slide269.xml"/><Relationship Id="rId326" Type="http://schemas.openxmlformats.org/officeDocument/2006/relationships/slide" Target="slides/slide325.xml"/><Relationship Id="rId65" Type="http://schemas.openxmlformats.org/officeDocument/2006/relationships/slide" Target="slides/slide64.xml"/><Relationship Id="rId130" Type="http://schemas.openxmlformats.org/officeDocument/2006/relationships/slide" Target="slides/slide129.xml"/><Relationship Id="rId368" Type="http://schemas.openxmlformats.org/officeDocument/2006/relationships/slide" Target="slides/slide367.xml"/><Relationship Id="rId172" Type="http://schemas.openxmlformats.org/officeDocument/2006/relationships/slide" Target="slides/slide171.xml"/><Relationship Id="rId228" Type="http://schemas.openxmlformats.org/officeDocument/2006/relationships/slide" Target="slides/slide227.xml"/><Relationship Id="rId281" Type="http://schemas.openxmlformats.org/officeDocument/2006/relationships/slide" Target="slides/slide280.xml"/><Relationship Id="rId337" Type="http://schemas.openxmlformats.org/officeDocument/2006/relationships/slide" Target="slides/slide336.xml"/><Relationship Id="rId34" Type="http://schemas.openxmlformats.org/officeDocument/2006/relationships/slide" Target="slides/slide33.xml"/><Relationship Id="rId76" Type="http://schemas.openxmlformats.org/officeDocument/2006/relationships/slide" Target="slides/slide75.xml"/><Relationship Id="rId141" Type="http://schemas.openxmlformats.org/officeDocument/2006/relationships/slide" Target="slides/slide140.xml"/><Relationship Id="rId379" Type="http://schemas.openxmlformats.org/officeDocument/2006/relationships/slide" Target="slides/slide378.xml"/><Relationship Id="rId7" Type="http://schemas.openxmlformats.org/officeDocument/2006/relationships/slide" Target="slides/slide6.xml"/><Relationship Id="rId183" Type="http://schemas.openxmlformats.org/officeDocument/2006/relationships/slide" Target="slides/slide182.xml"/><Relationship Id="rId239" Type="http://schemas.openxmlformats.org/officeDocument/2006/relationships/slide" Target="slides/slide238.xml"/><Relationship Id="rId390" Type="http://schemas.openxmlformats.org/officeDocument/2006/relationships/slide" Target="slides/slide389.xml"/><Relationship Id="rId250" Type="http://schemas.openxmlformats.org/officeDocument/2006/relationships/slide" Target="slides/slide249.xml"/><Relationship Id="rId292" Type="http://schemas.openxmlformats.org/officeDocument/2006/relationships/slide" Target="slides/slide291.xml"/><Relationship Id="rId306" Type="http://schemas.openxmlformats.org/officeDocument/2006/relationships/slide" Target="slides/slide305.xml"/><Relationship Id="rId45" Type="http://schemas.openxmlformats.org/officeDocument/2006/relationships/slide" Target="slides/slide44.xml"/><Relationship Id="rId87" Type="http://schemas.openxmlformats.org/officeDocument/2006/relationships/slide" Target="slides/slide86.xml"/><Relationship Id="rId110" Type="http://schemas.openxmlformats.org/officeDocument/2006/relationships/slide" Target="slides/slide109.xml"/><Relationship Id="rId348" Type="http://schemas.openxmlformats.org/officeDocument/2006/relationships/slide" Target="slides/slide347.xml"/><Relationship Id="rId152" Type="http://schemas.openxmlformats.org/officeDocument/2006/relationships/slide" Target="slides/slide151.xml"/><Relationship Id="rId194" Type="http://schemas.openxmlformats.org/officeDocument/2006/relationships/slide" Target="slides/slide193.xml"/><Relationship Id="rId208" Type="http://schemas.openxmlformats.org/officeDocument/2006/relationships/slide" Target="slides/slide207.xml"/><Relationship Id="rId261" Type="http://schemas.openxmlformats.org/officeDocument/2006/relationships/slide" Target="slides/slide260.xml"/><Relationship Id="rId14" Type="http://schemas.openxmlformats.org/officeDocument/2006/relationships/slide" Target="slides/slide13.xml"/><Relationship Id="rId56" Type="http://schemas.openxmlformats.org/officeDocument/2006/relationships/slide" Target="slides/slide55.xml"/><Relationship Id="rId317" Type="http://schemas.openxmlformats.org/officeDocument/2006/relationships/slide" Target="slides/slide316.xml"/><Relationship Id="rId359" Type="http://schemas.openxmlformats.org/officeDocument/2006/relationships/slide" Target="slides/slide358.xml"/><Relationship Id="rId98" Type="http://schemas.openxmlformats.org/officeDocument/2006/relationships/slide" Target="slides/slide97.xml"/><Relationship Id="rId121" Type="http://schemas.openxmlformats.org/officeDocument/2006/relationships/slide" Target="slides/slide120.xml"/><Relationship Id="rId163" Type="http://schemas.openxmlformats.org/officeDocument/2006/relationships/slide" Target="slides/slide162.xml"/><Relationship Id="rId219" Type="http://schemas.openxmlformats.org/officeDocument/2006/relationships/slide" Target="slides/slide218.xml"/><Relationship Id="rId370" Type="http://schemas.openxmlformats.org/officeDocument/2006/relationships/slide" Target="slides/slide369.xml"/><Relationship Id="rId230" Type="http://schemas.openxmlformats.org/officeDocument/2006/relationships/slide" Target="slides/slide229.xml"/><Relationship Id="rId25" Type="http://schemas.openxmlformats.org/officeDocument/2006/relationships/slide" Target="slides/slide24.xml"/><Relationship Id="rId67" Type="http://schemas.openxmlformats.org/officeDocument/2006/relationships/slide" Target="slides/slide66.xml"/><Relationship Id="rId272" Type="http://schemas.openxmlformats.org/officeDocument/2006/relationships/slide" Target="slides/slide271.xml"/><Relationship Id="rId328" Type="http://schemas.openxmlformats.org/officeDocument/2006/relationships/slide" Target="slides/slide327.xml"/><Relationship Id="rId132" Type="http://schemas.openxmlformats.org/officeDocument/2006/relationships/slide" Target="slides/slide131.xml"/><Relationship Id="rId174" Type="http://schemas.openxmlformats.org/officeDocument/2006/relationships/slide" Target="slides/slide173.xml"/><Relationship Id="rId381" Type="http://schemas.openxmlformats.org/officeDocument/2006/relationships/slide" Target="slides/slide380.xml"/><Relationship Id="rId241" Type="http://schemas.openxmlformats.org/officeDocument/2006/relationships/slide" Target="slides/slide240.xml"/><Relationship Id="rId36" Type="http://schemas.openxmlformats.org/officeDocument/2006/relationships/slide" Target="slides/slide35.xml"/><Relationship Id="rId283" Type="http://schemas.openxmlformats.org/officeDocument/2006/relationships/slide" Target="slides/slide282.xml"/><Relationship Id="rId339" Type="http://schemas.openxmlformats.org/officeDocument/2006/relationships/slide" Target="slides/slide338.xml"/><Relationship Id="rId78" Type="http://schemas.openxmlformats.org/officeDocument/2006/relationships/slide" Target="slides/slide77.xml"/><Relationship Id="rId101" Type="http://schemas.openxmlformats.org/officeDocument/2006/relationships/slide" Target="slides/slide100.xml"/><Relationship Id="rId143" Type="http://schemas.openxmlformats.org/officeDocument/2006/relationships/slide" Target="slides/slide142.xml"/><Relationship Id="rId185" Type="http://schemas.openxmlformats.org/officeDocument/2006/relationships/slide" Target="slides/slide184.xml"/><Relationship Id="rId350" Type="http://schemas.openxmlformats.org/officeDocument/2006/relationships/slide" Target="slides/slide349.xml"/><Relationship Id="rId9" Type="http://schemas.openxmlformats.org/officeDocument/2006/relationships/slide" Target="slides/slide8.xml"/><Relationship Id="rId210" Type="http://schemas.openxmlformats.org/officeDocument/2006/relationships/slide" Target="slides/slide209.xml"/><Relationship Id="rId392" Type="http://schemas.openxmlformats.org/officeDocument/2006/relationships/notesMaster" Target="notesMasters/notesMaster1.xml"/><Relationship Id="rId252" Type="http://schemas.openxmlformats.org/officeDocument/2006/relationships/slide" Target="slides/slide251.xml"/><Relationship Id="rId294" Type="http://schemas.openxmlformats.org/officeDocument/2006/relationships/slide" Target="slides/slide293.xml"/><Relationship Id="rId308" Type="http://schemas.openxmlformats.org/officeDocument/2006/relationships/slide" Target="slides/slide307.xml"/><Relationship Id="rId47" Type="http://schemas.openxmlformats.org/officeDocument/2006/relationships/slide" Target="slides/slide46.xml"/><Relationship Id="rId89" Type="http://schemas.openxmlformats.org/officeDocument/2006/relationships/slide" Target="slides/slide88.xml"/><Relationship Id="rId112" Type="http://schemas.openxmlformats.org/officeDocument/2006/relationships/slide" Target="slides/slide111.xml"/><Relationship Id="rId154" Type="http://schemas.openxmlformats.org/officeDocument/2006/relationships/slide" Target="slides/slide153.xml"/><Relationship Id="rId361" Type="http://schemas.openxmlformats.org/officeDocument/2006/relationships/slide" Target="slides/slide360.xml"/><Relationship Id="rId196" Type="http://schemas.openxmlformats.org/officeDocument/2006/relationships/slide" Target="slides/slide195.xml"/><Relationship Id="rId16" Type="http://schemas.openxmlformats.org/officeDocument/2006/relationships/slide" Target="slides/slide15.xml"/><Relationship Id="rId221" Type="http://schemas.openxmlformats.org/officeDocument/2006/relationships/slide" Target="slides/slide220.xml"/><Relationship Id="rId263" Type="http://schemas.openxmlformats.org/officeDocument/2006/relationships/slide" Target="slides/slide262.xml"/><Relationship Id="rId319" Type="http://schemas.openxmlformats.org/officeDocument/2006/relationships/slide" Target="slides/slide318.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330" Type="http://schemas.openxmlformats.org/officeDocument/2006/relationships/slide" Target="slides/slide329.xml"/><Relationship Id="rId90" Type="http://schemas.openxmlformats.org/officeDocument/2006/relationships/slide" Target="slides/slide89.xml"/><Relationship Id="rId165" Type="http://schemas.openxmlformats.org/officeDocument/2006/relationships/slide" Target="slides/slide164.xml"/><Relationship Id="rId186" Type="http://schemas.openxmlformats.org/officeDocument/2006/relationships/slide" Target="slides/slide185.xml"/><Relationship Id="rId351" Type="http://schemas.openxmlformats.org/officeDocument/2006/relationships/slide" Target="slides/slide350.xml"/><Relationship Id="rId372" Type="http://schemas.openxmlformats.org/officeDocument/2006/relationships/slide" Target="slides/slide371.xml"/><Relationship Id="rId393" Type="http://schemas.openxmlformats.org/officeDocument/2006/relationships/handoutMaster" Target="handoutMasters/handoutMaster1.xml"/><Relationship Id="rId211" Type="http://schemas.openxmlformats.org/officeDocument/2006/relationships/slide" Target="slides/slide210.xml"/><Relationship Id="rId232" Type="http://schemas.openxmlformats.org/officeDocument/2006/relationships/slide" Target="slides/slide231.xml"/><Relationship Id="rId253" Type="http://schemas.openxmlformats.org/officeDocument/2006/relationships/slide" Target="slides/slide252.xml"/><Relationship Id="rId274" Type="http://schemas.openxmlformats.org/officeDocument/2006/relationships/slide" Target="slides/slide273.xml"/><Relationship Id="rId295" Type="http://schemas.openxmlformats.org/officeDocument/2006/relationships/slide" Target="slides/slide294.xml"/><Relationship Id="rId309" Type="http://schemas.openxmlformats.org/officeDocument/2006/relationships/slide" Target="slides/slide308.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320" Type="http://schemas.openxmlformats.org/officeDocument/2006/relationships/slide" Target="slides/slide319.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slide" Target="slides/slide175.xml"/><Relationship Id="rId197" Type="http://schemas.openxmlformats.org/officeDocument/2006/relationships/slide" Target="slides/slide196.xml"/><Relationship Id="rId341" Type="http://schemas.openxmlformats.org/officeDocument/2006/relationships/slide" Target="slides/slide340.xml"/><Relationship Id="rId362" Type="http://schemas.openxmlformats.org/officeDocument/2006/relationships/slide" Target="slides/slide361.xml"/><Relationship Id="rId383" Type="http://schemas.openxmlformats.org/officeDocument/2006/relationships/slide" Target="slides/slide382.xml"/><Relationship Id="rId201" Type="http://schemas.openxmlformats.org/officeDocument/2006/relationships/slide" Target="slides/slide200.xml"/><Relationship Id="rId222" Type="http://schemas.openxmlformats.org/officeDocument/2006/relationships/slide" Target="slides/slide221.xml"/><Relationship Id="rId243" Type="http://schemas.openxmlformats.org/officeDocument/2006/relationships/slide" Target="slides/slide242.xml"/><Relationship Id="rId264" Type="http://schemas.openxmlformats.org/officeDocument/2006/relationships/slide" Target="slides/slide263.xml"/><Relationship Id="rId285" Type="http://schemas.openxmlformats.org/officeDocument/2006/relationships/slide" Target="slides/slide284.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 Id="rId310" Type="http://schemas.openxmlformats.org/officeDocument/2006/relationships/slide" Target="slides/slide309.xml"/><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 Id="rId187" Type="http://schemas.openxmlformats.org/officeDocument/2006/relationships/slide" Target="slides/slide186.xml"/><Relationship Id="rId331" Type="http://schemas.openxmlformats.org/officeDocument/2006/relationships/slide" Target="slides/slide330.xml"/><Relationship Id="rId352" Type="http://schemas.openxmlformats.org/officeDocument/2006/relationships/slide" Target="slides/slide351.xml"/><Relationship Id="rId373" Type="http://schemas.openxmlformats.org/officeDocument/2006/relationships/slide" Target="slides/slide372.xml"/><Relationship Id="rId394" Type="http://schemas.openxmlformats.org/officeDocument/2006/relationships/presProps" Target="presProps.xml"/><Relationship Id="rId1" Type="http://schemas.openxmlformats.org/officeDocument/2006/relationships/slideMaster" Target="slideMasters/slideMaster1.xml"/><Relationship Id="rId212" Type="http://schemas.openxmlformats.org/officeDocument/2006/relationships/slide" Target="slides/slide211.xml"/><Relationship Id="rId233" Type="http://schemas.openxmlformats.org/officeDocument/2006/relationships/slide" Target="slides/slide232.xml"/><Relationship Id="rId254" Type="http://schemas.openxmlformats.org/officeDocument/2006/relationships/slide" Target="slides/slide253.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275" Type="http://schemas.openxmlformats.org/officeDocument/2006/relationships/slide" Target="slides/slide274.xml"/><Relationship Id="rId296" Type="http://schemas.openxmlformats.org/officeDocument/2006/relationships/slide" Target="slides/slide295.xml"/><Relationship Id="rId300" Type="http://schemas.openxmlformats.org/officeDocument/2006/relationships/slide" Target="slides/slide299.xml"/><Relationship Id="rId60" Type="http://schemas.openxmlformats.org/officeDocument/2006/relationships/slide" Target="slides/slide59.xml"/><Relationship Id="rId81" Type="http://schemas.openxmlformats.org/officeDocument/2006/relationships/slide" Target="slides/slide80.xml"/><Relationship Id="rId135" Type="http://schemas.openxmlformats.org/officeDocument/2006/relationships/slide" Target="slides/slide134.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321" Type="http://schemas.openxmlformats.org/officeDocument/2006/relationships/slide" Target="slides/slide320.xml"/><Relationship Id="rId342" Type="http://schemas.openxmlformats.org/officeDocument/2006/relationships/slide" Target="slides/slide341.xml"/><Relationship Id="rId363" Type="http://schemas.openxmlformats.org/officeDocument/2006/relationships/slide" Target="slides/slide362.xml"/><Relationship Id="rId384" Type="http://schemas.openxmlformats.org/officeDocument/2006/relationships/slide" Target="slides/slide383.xml"/><Relationship Id="rId202" Type="http://schemas.openxmlformats.org/officeDocument/2006/relationships/slide" Target="slides/slide201.xml"/><Relationship Id="rId223" Type="http://schemas.openxmlformats.org/officeDocument/2006/relationships/slide" Target="slides/slide222.xml"/><Relationship Id="rId244" Type="http://schemas.openxmlformats.org/officeDocument/2006/relationships/slide" Target="slides/slide243.xml"/><Relationship Id="rId18" Type="http://schemas.openxmlformats.org/officeDocument/2006/relationships/slide" Target="slides/slide17.xml"/><Relationship Id="rId39" Type="http://schemas.openxmlformats.org/officeDocument/2006/relationships/slide" Target="slides/slide38.xml"/><Relationship Id="rId265" Type="http://schemas.openxmlformats.org/officeDocument/2006/relationships/slide" Target="slides/slide264.xml"/><Relationship Id="rId286" Type="http://schemas.openxmlformats.org/officeDocument/2006/relationships/slide" Target="slides/slide285.xml"/><Relationship Id="rId50" Type="http://schemas.openxmlformats.org/officeDocument/2006/relationships/slide" Target="slides/slide49.xml"/><Relationship Id="rId104" Type="http://schemas.openxmlformats.org/officeDocument/2006/relationships/slide" Target="slides/slide103.xml"/><Relationship Id="rId125" Type="http://schemas.openxmlformats.org/officeDocument/2006/relationships/slide" Target="slides/slide124.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311" Type="http://schemas.openxmlformats.org/officeDocument/2006/relationships/slide" Target="slides/slide310.xml"/><Relationship Id="rId332" Type="http://schemas.openxmlformats.org/officeDocument/2006/relationships/slide" Target="slides/slide331.xml"/><Relationship Id="rId353" Type="http://schemas.openxmlformats.org/officeDocument/2006/relationships/slide" Target="slides/slide352.xml"/><Relationship Id="rId374" Type="http://schemas.openxmlformats.org/officeDocument/2006/relationships/slide" Target="slides/slide373.xml"/><Relationship Id="rId395" Type="http://schemas.openxmlformats.org/officeDocument/2006/relationships/viewProps" Target="viewProps.xml"/><Relationship Id="rId71" Type="http://schemas.openxmlformats.org/officeDocument/2006/relationships/slide" Target="slides/slide70.xml"/><Relationship Id="rId92" Type="http://schemas.openxmlformats.org/officeDocument/2006/relationships/slide" Target="slides/slide91.xml"/><Relationship Id="rId213" Type="http://schemas.openxmlformats.org/officeDocument/2006/relationships/slide" Target="slides/slide212.xml"/><Relationship Id="rId234" Type="http://schemas.openxmlformats.org/officeDocument/2006/relationships/slide" Target="slides/slide233.xml"/><Relationship Id="rId2" Type="http://schemas.openxmlformats.org/officeDocument/2006/relationships/slide" Target="slides/slide1.xml"/><Relationship Id="rId29" Type="http://schemas.openxmlformats.org/officeDocument/2006/relationships/slide" Target="slides/slide28.xml"/><Relationship Id="rId255" Type="http://schemas.openxmlformats.org/officeDocument/2006/relationships/slide" Target="slides/slide254.xml"/><Relationship Id="rId276" Type="http://schemas.openxmlformats.org/officeDocument/2006/relationships/slide" Target="slides/slide275.xml"/><Relationship Id="rId297" Type="http://schemas.openxmlformats.org/officeDocument/2006/relationships/slide" Target="slides/slide296.xml"/><Relationship Id="rId40" Type="http://schemas.openxmlformats.org/officeDocument/2006/relationships/slide" Target="slides/slide39.xml"/><Relationship Id="rId115" Type="http://schemas.openxmlformats.org/officeDocument/2006/relationships/slide" Target="slides/slide114.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301" Type="http://schemas.openxmlformats.org/officeDocument/2006/relationships/slide" Target="slides/slide300.xml"/><Relationship Id="rId322" Type="http://schemas.openxmlformats.org/officeDocument/2006/relationships/slide" Target="slides/slide321.xml"/><Relationship Id="rId343" Type="http://schemas.openxmlformats.org/officeDocument/2006/relationships/slide" Target="slides/slide342.xml"/><Relationship Id="rId364" Type="http://schemas.openxmlformats.org/officeDocument/2006/relationships/slide" Target="slides/slide363.xml"/><Relationship Id="rId61" Type="http://schemas.openxmlformats.org/officeDocument/2006/relationships/slide" Target="slides/slide60.xml"/><Relationship Id="rId82" Type="http://schemas.openxmlformats.org/officeDocument/2006/relationships/slide" Target="slides/slide81.xml"/><Relationship Id="rId199" Type="http://schemas.openxmlformats.org/officeDocument/2006/relationships/slide" Target="slides/slide198.xml"/><Relationship Id="rId203" Type="http://schemas.openxmlformats.org/officeDocument/2006/relationships/slide" Target="slides/slide202.xml"/><Relationship Id="rId385" Type="http://schemas.openxmlformats.org/officeDocument/2006/relationships/slide" Target="slides/slide384.xml"/><Relationship Id="rId19" Type="http://schemas.openxmlformats.org/officeDocument/2006/relationships/slide" Target="slides/slide18.xml"/><Relationship Id="rId224" Type="http://schemas.openxmlformats.org/officeDocument/2006/relationships/slide" Target="slides/slide223.xml"/><Relationship Id="rId245" Type="http://schemas.openxmlformats.org/officeDocument/2006/relationships/slide" Target="slides/slide244.xml"/><Relationship Id="rId266" Type="http://schemas.openxmlformats.org/officeDocument/2006/relationships/slide" Target="slides/slide265.xml"/><Relationship Id="rId287" Type="http://schemas.openxmlformats.org/officeDocument/2006/relationships/slide" Target="slides/slide286.xml"/><Relationship Id="rId30" Type="http://schemas.openxmlformats.org/officeDocument/2006/relationships/slide" Target="slides/slide2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312" Type="http://schemas.openxmlformats.org/officeDocument/2006/relationships/slide" Target="slides/slide311.xml"/><Relationship Id="rId333" Type="http://schemas.openxmlformats.org/officeDocument/2006/relationships/slide" Target="slides/slide332.xml"/><Relationship Id="rId354" Type="http://schemas.openxmlformats.org/officeDocument/2006/relationships/slide" Target="slides/slide353.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189" Type="http://schemas.openxmlformats.org/officeDocument/2006/relationships/slide" Target="slides/slide188.xml"/><Relationship Id="rId375" Type="http://schemas.openxmlformats.org/officeDocument/2006/relationships/slide" Target="slides/slide374.xml"/><Relationship Id="rId396" Type="http://schemas.openxmlformats.org/officeDocument/2006/relationships/theme" Target="theme/theme1.xml"/><Relationship Id="rId3" Type="http://schemas.openxmlformats.org/officeDocument/2006/relationships/slide" Target="slides/slide2.xml"/><Relationship Id="rId214" Type="http://schemas.openxmlformats.org/officeDocument/2006/relationships/slide" Target="slides/slide213.xml"/><Relationship Id="rId235" Type="http://schemas.openxmlformats.org/officeDocument/2006/relationships/slide" Target="slides/slide234.xml"/><Relationship Id="rId256" Type="http://schemas.openxmlformats.org/officeDocument/2006/relationships/slide" Target="slides/slide255.xml"/><Relationship Id="rId277" Type="http://schemas.openxmlformats.org/officeDocument/2006/relationships/slide" Target="slides/slide276.xml"/><Relationship Id="rId298" Type="http://schemas.openxmlformats.org/officeDocument/2006/relationships/slide" Target="slides/slide297.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302" Type="http://schemas.openxmlformats.org/officeDocument/2006/relationships/slide" Target="slides/slide301.xml"/><Relationship Id="rId323" Type="http://schemas.openxmlformats.org/officeDocument/2006/relationships/slide" Target="slides/slide322.xml"/><Relationship Id="rId344" Type="http://schemas.openxmlformats.org/officeDocument/2006/relationships/slide" Target="slides/slide343.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179" Type="http://schemas.openxmlformats.org/officeDocument/2006/relationships/slide" Target="slides/slide178.xml"/><Relationship Id="rId365" Type="http://schemas.openxmlformats.org/officeDocument/2006/relationships/slide" Target="slides/slide364.xml"/><Relationship Id="rId386" Type="http://schemas.openxmlformats.org/officeDocument/2006/relationships/slide" Target="slides/slide385.xml"/><Relationship Id="rId190" Type="http://schemas.openxmlformats.org/officeDocument/2006/relationships/slide" Target="slides/slide189.xml"/><Relationship Id="rId204" Type="http://schemas.openxmlformats.org/officeDocument/2006/relationships/slide" Target="slides/slide203.xml"/><Relationship Id="rId225" Type="http://schemas.openxmlformats.org/officeDocument/2006/relationships/slide" Target="slides/slide224.xml"/><Relationship Id="rId246" Type="http://schemas.openxmlformats.org/officeDocument/2006/relationships/slide" Target="slides/slide245.xml"/><Relationship Id="rId267" Type="http://schemas.openxmlformats.org/officeDocument/2006/relationships/slide" Target="slides/slide266.xml"/><Relationship Id="rId288" Type="http://schemas.openxmlformats.org/officeDocument/2006/relationships/slide" Target="slides/slide287.xml"/><Relationship Id="rId106" Type="http://schemas.openxmlformats.org/officeDocument/2006/relationships/slide" Target="slides/slide105.xml"/><Relationship Id="rId127" Type="http://schemas.openxmlformats.org/officeDocument/2006/relationships/slide" Target="slides/slide126.xml"/><Relationship Id="rId313" Type="http://schemas.openxmlformats.org/officeDocument/2006/relationships/slide" Target="slides/slide312.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94" Type="http://schemas.openxmlformats.org/officeDocument/2006/relationships/slide" Target="slides/slide93.xml"/><Relationship Id="rId148" Type="http://schemas.openxmlformats.org/officeDocument/2006/relationships/slide" Target="slides/slide147.xml"/><Relationship Id="rId169" Type="http://schemas.openxmlformats.org/officeDocument/2006/relationships/slide" Target="slides/slide168.xml"/><Relationship Id="rId334" Type="http://schemas.openxmlformats.org/officeDocument/2006/relationships/slide" Target="slides/slide333.xml"/><Relationship Id="rId355" Type="http://schemas.openxmlformats.org/officeDocument/2006/relationships/slide" Target="slides/slide354.xml"/><Relationship Id="rId376" Type="http://schemas.openxmlformats.org/officeDocument/2006/relationships/slide" Target="slides/slide375.xml"/><Relationship Id="rId397" Type="http://schemas.openxmlformats.org/officeDocument/2006/relationships/tableStyles" Target="tableStyles.xml"/><Relationship Id="rId4" Type="http://schemas.openxmlformats.org/officeDocument/2006/relationships/slide" Target="slides/slide3.xml"/><Relationship Id="rId180" Type="http://schemas.openxmlformats.org/officeDocument/2006/relationships/slide" Target="slides/slide179.xml"/><Relationship Id="rId215" Type="http://schemas.openxmlformats.org/officeDocument/2006/relationships/slide" Target="slides/slide214.xml"/><Relationship Id="rId236" Type="http://schemas.openxmlformats.org/officeDocument/2006/relationships/slide" Target="slides/slide235.xml"/><Relationship Id="rId257" Type="http://schemas.openxmlformats.org/officeDocument/2006/relationships/slide" Target="slides/slide256.xml"/><Relationship Id="rId278" Type="http://schemas.openxmlformats.org/officeDocument/2006/relationships/slide" Target="slides/slide277.xml"/><Relationship Id="rId303" Type="http://schemas.openxmlformats.org/officeDocument/2006/relationships/slide" Target="slides/slide302.xml"/><Relationship Id="rId42" Type="http://schemas.openxmlformats.org/officeDocument/2006/relationships/slide" Target="slides/slide41.xml"/><Relationship Id="rId84" Type="http://schemas.openxmlformats.org/officeDocument/2006/relationships/slide" Target="slides/slide83.xml"/><Relationship Id="rId138" Type="http://schemas.openxmlformats.org/officeDocument/2006/relationships/slide" Target="slides/slide137.xml"/><Relationship Id="rId345" Type="http://schemas.openxmlformats.org/officeDocument/2006/relationships/slide" Target="slides/slide344.xml"/><Relationship Id="rId387" Type="http://schemas.openxmlformats.org/officeDocument/2006/relationships/slide" Target="slides/slide386.xml"/><Relationship Id="rId191" Type="http://schemas.openxmlformats.org/officeDocument/2006/relationships/slide" Target="slides/slide190.xml"/><Relationship Id="rId205" Type="http://schemas.openxmlformats.org/officeDocument/2006/relationships/slide" Target="slides/slide204.xml"/><Relationship Id="rId247" Type="http://schemas.openxmlformats.org/officeDocument/2006/relationships/slide" Target="slides/slide246.xml"/><Relationship Id="rId107" Type="http://schemas.openxmlformats.org/officeDocument/2006/relationships/slide" Target="slides/slide106.xml"/><Relationship Id="rId289" Type="http://schemas.openxmlformats.org/officeDocument/2006/relationships/slide" Target="slides/slide288.xml"/><Relationship Id="rId11" Type="http://schemas.openxmlformats.org/officeDocument/2006/relationships/slide" Target="slides/slide10.xml"/><Relationship Id="rId53" Type="http://schemas.openxmlformats.org/officeDocument/2006/relationships/slide" Target="slides/slide52.xml"/><Relationship Id="rId149" Type="http://schemas.openxmlformats.org/officeDocument/2006/relationships/slide" Target="slides/slide148.xml"/><Relationship Id="rId314" Type="http://schemas.openxmlformats.org/officeDocument/2006/relationships/slide" Target="slides/slide313.xml"/><Relationship Id="rId356" Type="http://schemas.openxmlformats.org/officeDocument/2006/relationships/slide" Target="slides/slide355.xml"/><Relationship Id="rId95" Type="http://schemas.openxmlformats.org/officeDocument/2006/relationships/slide" Target="slides/slide94.xml"/><Relationship Id="rId160" Type="http://schemas.openxmlformats.org/officeDocument/2006/relationships/slide" Target="slides/slide159.xml"/><Relationship Id="rId216" Type="http://schemas.openxmlformats.org/officeDocument/2006/relationships/slide" Target="slides/slide215.xml"/><Relationship Id="rId258" Type="http://schemas.openxmlformats.org/officeDocument/2006/relationships/slide" Target="slides/slide257.xml"/><Relationship Id="rId22" Type="http://schemas.openxmlformats.org/officeDocument/2006/relationships/slide" Target="slides/slide21.xml"/><Relationship Id="rId64" Type="http://schemas.openxmlformats.org/officeDocument/2006/relationships/slide" Target="slides/slide63.xml"/><Relationship Id="rId118" Type="http://schemas.openxmlformats.org/officeDocument/2006/relationships/slide" Target="slides/slide117.xml"/><Relationship Id="rId325" Type="http://schemas.openxmlformats.org/officeDocument/2006/relationships/slide" Target="slides/slide324.xml"/><Relationship Id="rId367" Type="http://schemas.openxmlformats.org/officeDocument/2006/relationships/slide" Target="slides/slide366.xml"/><Relationship Id="rId171" Type="http://schemas.openxmlformats.org/officeDocument/2006/relationships/slide" Target="slides/slide170.xml"/><Relationship Id="rId227" Type="http://schemas.openxmlformats.org/officeDocument/2006/relationships/slide" Target="slides/slide226.xml"/><Relationship Id="rId269" Type="http://schemas.openxmlformats.org/officeDocument/2006/relationships/slide" Target="slides/slide268.xml"/><Relationship Id="rId33" Type="http://schemas.openxmlformats.org/officeDocument/2006/relationships/slide" Target="slides/slide32.xml"/><Relationship Id="rId129" Type="http://schemas.openxmlformats.org/officeDocument/2006/relationships/slide" Target="slides/slide128.xml"/><Relationship Id="rId280" Type="http://schemas.openxmlformats.org/officeDocument/2006/relationships/slide" Target="slides/slide279.xml"/><Relationship Id="rId336" Type="http://schemas.openxmlformats.org/officeDocument/2006/relationships/slide" Target="slides/slide335.xml"/><Relationship Id="rId75" Type="http://schemas.openxmlformats.org/officeDocument/2006/relationships/slide" Target="slides/slide74.xml"/><Relationship Id="rId140" Type="http://schemas.openxmlformats.org/officeDocument/2006/relationships/slide" Target="slides/slide139.xml"/><Relationship Id="rId182" Type="http://schemas.openxmlformats.org/officeDocument/2006/relationships/slide" Target="slides/slide181.xml"/><Relationship Id="rId378" Type="http://schemas.openxmlformats.org/officeDocument/2006/relationships/slide" Target="slides/slide377.xml"/><Relationship Id="rId6" Type="http://schemas.openxmlformats.org/officeDocument/2006/relationships/slide" Target="slides/slide5.xml"/><Relationship Id="rId238" Type="http://schemas.openxmlformats.org/officeDocument/2006/relationships/slide" Target="slides/slide237.xml"/><Relationship Id="rId291" Type="http://schemas.openxmlformats.org/officeDocument/2006/relationships/slide" Target="slides/slide290.xml"/><Relationship Id="rId305" Type="http://schemas.openxmlformats.org/officeDocument/2006/relationships/slide" Target="slides/slide304.xml"/><Relationship Id="rId347" Type="http://schemas.openxmlformats.org/officeDocument/2006/relationships/slide" Target="slides/slide346.xml"/><Relationship Id="rId44" Type="http://schemas.openxmlformats.org/officeDocument/2006/relationships/slide" Target="slides/slide43.xml"/><Relationship Id="rId86" Type="http://schemas.openxmlformats.org/officeDocument/2006/relationships/slide" Target="slides/slide85.xml"/><Relationship Id="rId151" Type="http://schemas.openxmlformats.org/officeDocument/2006/relationships/slide" Target="slides/slide150.xml"/><Relationship Id="rId389" Type="http://schemas.openxmlformats.org/officeDocument/2006/relationships/slide" Target="slides/slide388.xml"/><Relationship Id="rId193" Type="http://schemas.openxmlformats.org/officeDocument/2006/relationships/slide" Target="slides/slide192.xml"/><Relationship Id="rId207" Type="http://schemas.openxmlformats.org/officeDocument/2006/relationships/slide" Target="slides/slide206.xml"/><Relationship Id="rId249" Type="http://schemas.openxmlformats.org/officeDocument/2006/relationships/slide" Target="slides/slide248.xml"/><Relationship Id="rId13" Type="http://schemas.openxmlformats.org/officeDocument/2006/relationships/slide" Target="slides/slide12.xml"/><Relationship Id="rId109" Type="http://schemas.openxmlformats.org/officeDocument/2006/relationships/slide" Target="slides/slide108.xml"/><Relationship Id="rId260" Type="http://schemas.openxmlformats.org/officeDocument/2006/relationships/slide" Target="slides/slide259.xml"/><Relationship Id="rId316" Type="http://schemas.openxmlformats.org/officeDocument/2006/relationships/slide" Target="slides/slide315.xml"/><Relationship Id="rId55" Type="http://schemas.openxmlformats.org/officeDocument/2006/relationships/slide" Target="slides/slide54.xml"/><Relationship Id="rId97" Type="http://schemas.openxmlformats.org/officeDocument/2006/relationships/slide" Target="slides/slide96.xml"/><Relationship Id="rId120" Type="http://schemas.openxmlformats.org/officeDocument/2006/relationships/slide" Target="slides/slide119.xml"/><Relationship Id="rId358" Type="http://schemas.openxmlformats.org/officeDocument/2006/relationships/slide" Target="slides/slide357.xml"/><Relationship Id="rId162" Type="http://schemas.openxmlformats.org/officeDocument/2006/relationships/slide" Target="slides/slide161.xml"/><Relationship Id="rId218" Type="http://schemas.openxmlformats.org/officeDocument/2006/relationships/slide" Target="slides/slide217.xml"/><Relationship Id="rId271" Type="http://schemas.openxmlformats.org/officeDocument/2006/relationships/slide" Target="slides/slide270.xml"/><Relationship Id="rId24" Type="http://schemas.openxmlformats.org/officeDocument/2006/relationships/slide" Target="slides/slide23.xml"/><Relationship Id="rId66" Type="http://schemas.openxmlformats.org/officeDocument/2006/relationships/slide" Target="slides/slide65.xml"/><Relationship Id="rId131" Type="http://schemas.openxmlformats.org/officeDocument/2006/relationships/slide" Target="slides/slide130.xml"/><Relationship Id="rId327" Type="http://schemas.openxmlformats.org/officeDocument/2006/relationships/slide" Target="slides/slide326.xml"/><Relationship Id="rId369" Type="http://schemas.openxmlformats.org/officeDocument/2006/relationships/slide" Target="slides/slide368.xml"/><Relationship Id="rId173" Type="http://schemas.openxmlformats.org/officeDocument/2006/relationships/slide" Target="slides/slide172.xml"/><Relationship Id="rId229" Type="http://schemas.openxmlformats.org/officeDocument/2006/relationships/slide" Target="slides/slide228.xml"/><Relationship Id="rId380" Type="http://schemas.openxmlformats.org/officeDocument/2006/relationships/slide" Target="slides/slide379.xml"/><Relationship Id="rId240" Type="http://schemas.openxmlformats.org/officeDocument/2006/relationships/slide" Target="slides/slide239.xml"/><Relationship Id="rId35" Type="http://schemas.openxmlformats.org/officeDocument/2006/relationships/slide" Target="slides/slide34.xml"/><Relationship Id="rId77" Type="http://schemas.openxmlformats.org/officeDocument/2006/relationships/slide" Target="slides/slide76.xml"/><Relationship Id="rId100" Type="http://schemas.openxmlformats.org/officeDocument/2006/relationships/slide" Target="slides/slide99.xml"/><Relationship Id="rId282" Type="http://schemas.openxmlformats.org/officeDocument/2006/relationships/slide" Target="slides/slide281.xml"/><Relationship Id="rId338" Type="http://schemas.openxmlformats.org/officeDocument/2006/relationships/slide" Target="slides/slide337.xml"/><Relationship Id="rId8" Type="http://schemas.openxmlformats.org/officeDocument/2006/relationships/slide" Target="slides/slide7.xml"/><Relationship Id="rId142" Type="http://schemas.openxmlformats.org/officeDocument/2006/relationships/slide" Target="slides/slide141.xml"/><Relationship Id="rId184" Type="http://schemas.openxmlformats.org/officeDocument/2006/relationships/slide" Target="slides/slide183.xml"/><Relationship Id="rId391" Type="http://schemas.openxmlformats.org/officeDocument/2006/relationships/slide" Target="slides/slide390.xml"/><Relationship Id="rId251" Type="http://schemas.openxmlformats.org/officeDocument/2006/relationships/slide" Target="slides/slide250.xml"/><Relationship Id="rId46" Type="http://schemas.openxmlformats.org/officeDocument/2006/relationships/slide" Target="slides/slide45.xml"/><Relationship Id="rId293" Type="http://schemas.openxmlformats.org/officeDocument/2006/relationships/slide" Target="slides/slide292.xml"/><Relationship Id="rId307" Type="http://schemas.openxmlformats.org/officeDocument/2006/relationships/slide" Target="slides/slide306.xml"/><Relationship Id="rId349" Type="http://schemas.openxmlformats.org/officeDocument/2006/relationships/slide" Target="slides/slide348.xml"/><Relationship Id="rId88" Type="http://schemas.openxmlformats.org/officeDocument/2006/relationships/slide" Target="slides/slide87.xml"/><Relationship Id="rId111" Type="http://schemas.openxmlformats.org/officeDocument/2006/relationships/slide" Target="slides/slide110.xml"/><Relationship Id="rId153" Type="http://schemas.openxmlformats.org/officeDocument/2006/relationships/slide" Target="slides/slide152.xml"/><Relationship Id="rId195" Type="http://schemas.openxmlformats.org/officeDocument/2006/relationships/slide" Target="slides/slide194.xml"/><Relationship Id="rId209" Type="http://schemas.openxmlformats.org/officeDocument/2006/relationships/slide" Target="slides/slide208.xml"/><Relationship Id="rId360" Type="http://schemas.openxmlformats.org/officeDocument/2006/relationships/slide" Target="slides/slide359.xml"/><Relationship Id="rId220" Type="http://schemas.openxmlformats.org/officeDocument/2006/relationships/slide" Target="slides/slide219.xml"/><Relationship Id="rId15" Type="http://schemas.openxmlformats.org/officeDocument/2006/relationships/slide" Target="slides/slide14.xml"/><Relationship Id="rId57" Type="http://schemas.openxmlformats.org/officeDocument/2006/relationships/slide" Target="slides/slide56.xml"/><Relationship Id="rId262" Type="http://schemas.openxmlformats.org/officeDocument/2006/relationships/slide" Target="slides/slide261.xml"/><Relationship Id="rId318" Type="http://schemas.openxmlformats.org/officeDocument/2006/relationships/slide" Target="slides/slide317.xml"/><Relationship Id="rId99" Type="http://schemas.openxmlformats.org/officeDocument/2006/relationships/slide" Target="slides/slide98.xml"/><Relationship Id="rId122" Type="http://schemas.openxmlformats.org/officeDocument/2006/relationships/slide" Target="slides/slide121.xml"/><Relationship Id="rId164" Type="http://schemas.openxmlformats.org/officeDocument/2006/relationships/slide" Target="slides/slide163.xml"/><Relationship Id="rId371" Type="http://schemas.openxmlformats.org/officeDocument/2006/relationships/slide" Target="slides/slide370.xml"/><Relationship Id="rId26" Type="http://schemas.openxmlformats.org/officeDocument/2006/relationships/slide" Target="slides/slide25.xml"/><Relationship Id="rId231" Type="http://schemas.openxmlformats.org/officeDocument/2006/relationships/slide" Target="slides/slide230.xml"/><Relationship Id="rId273" Type="http://schemas.openxmlformats.org/officeDocument/2006/relationships/slide" Target="slides/slide272.xml"/><Relationship Id="rId329" Type="http://schemas.openxmlformats.org/officeDocument/2006/relationships/slide" Target="slides/slide328.xml"/><Relationship Id="rId68" Type="http://schemas.openxmlformats.org/officeDocument/2006/relationships/slide" Target="slides/slide67.xml"/><Relationship Id="rId133" Type="http://schemas.openxmlformats.org/officeDocument/2006/relationships/slide" Target="slides/slide132.xml"/><Relationship Id="rId175" Type="http://schemas.openxmlformats.org/officeDocument/2006/relationships/slide" Target="slides/slide174.xml"/><Relationship Id="rId340" Type="http://schemas.openxmlformats.org/officeDocument/2006/relationships/slide" Target="slides/slide339.xml"/><Relationship Id="rId200" Type="http://schemas.openxmlformats.org/officeDocument/2006/relationships/slide" Target="slides/slide199.xml"/><Relationship Id="rId382" Type="http://schemas.openxmlformats.org/officeDocument/2006/relationships/slide" Target="slides/slide381.xml"/><Relationship Id="rId242" Type="http://schemas.openxmlformats.org/officeDocument/2006/relationships/slide" Target="slides/slide241.xml"/><Relationship Id="rId284" Type="http://schemas.openxmlformats.org/officeDocument/2006/relationships/slide" Target="slides/slide283.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49575" cy="498475"/>
          </a:xfrm>
          <a:prstGeom prst="rect">
            <a:avLst/>
          </a:prstGeom>
        </p:spPr>
        <p:txBody>
          <a:bodyPr vert="horz" lIns="91440" tIns="45720" rIns="91440" bIns="45720" rtlCol="0"/>
          <a:lstStyle>
            <a:lvl1pPr algn="l">
              <a:defRPr sz="1200"/>
            </a:lvl1pPr>
          </a:lstStyle>
          <a:p>
            <a:endParaRPr lang="en-NZ"/>
          </a:p>
        </p:txBody>
      </p:sp>
      <p:sp>
        <p:nvSpPr>
          <p:cNvPr id="3" name="Date Placeholder 2"/>
          <p:cNvSpPr>
            <a:spLocks noGrp="1"/>
          </p:cNvSpPr>
          <p:nvPr>
            <p:ph type="dt" sz="quarter" idx="1"/>
          </p:nvPr>
        </p:nvSpPr>
        <p:spPr>
          <a:xfrm>
            <a:off x="3856038" y="0"/>
            <a:ext cx="2949575" cy="498475"/>
          </a:xfrm>
          <a:prstGeom prst="rect">
            <a:avLst/>
          </a:prstGeom>
        </p:spPr>
        <p:txBody>
          <a:bodyPr vert="horz" lIns="91440" tIns="45720" rIns="91440" bIns="45720" rtlCol="0"/>
          <a:lstStyle>
            <a:lvl1pPr algn="r">
              <a:defRPr sz="1200"/>
            </a:lvl1pPr>
          </a:lstStyle>
          <a:p>
            <a:fld id="{14C92D1D-9C2F-4B87-AD05-16F216748269}" type="datetimeFigureOut">
              <a:rPr lang="en-NZ" smtClean="0"/>
              <a:t>26/06/24</a:t>
            </a:fld>
            <a:endParaRPr lang="en-NZ"/>
          </a:p>
        </p:txBody>
      </p:sp>
      <p:sp>
        <p:nvSpPr>
          <p:cNvPr id="4" name="Footer Placeholder 3"/>
          <p:cNvSpPr>
            <a:spLocks noGrp="1"/>
          </p:cNvSpPr>
          <p:nvPr>
            <p:ph type="ftr" sz="quarter" idx="2"/>
          </p:nvPr>
        </p:nvSpPr>
        <p:spPr>
          <a:xfrm>
            <a:off x="0" y="9440863"/>
            <a:ext cx="2949575" cy="498475"/>
          </a:xfrm>
          <a:prstGeom prst="rect">
            <a:avLst/>
          </a:prstGeom>
        </p:spPr>
        <p:txBody>
          <a:bodyPr vert="horz" lIns="91440" tIns="45720" rIns="91440" bIns="45720" rtlCol="0" anchor="b"/>
          <a:lstStyle>
            <a:lvl1pPr algn="l">
              <a:defRPr sz="1200"/>
            </a:lvl1pPr>
          </a:lstStyle>
          <a:p>
            <a:endParaRPr lang="en-NZ"/>
          </a:p>
        </p:txBody>
      </p:sp>
      <p:sp>
        <p:nvSpPr>
          <p:cNvPr id="5" name="Slide Number Placeholder 4"/>
          <p:cNvSpPr>
            <a:spLocks noGrp="1"/>
          </p:cNvSpPr>
          <p:nvPr>
            <p:ph type="sldNum" sz="quarter" idx="3"/>
          </p:nvPr>
        </p:nvSpPr>
        <p:spPr>
          <a:xfrm>
            <a:off x="3856038" y="9440863"/>
            <a:ext cx="2949575" cy="498475"/>
          </a:xfrm>
          <a:prstGeom prst="rect">
            <a:avLst/>
          </a:prstGeom>
        </p:spPr>
        <p:txBody>
          <a:bodyPr vert="horz" lIns="91440" tIns="45720" rIns="91440" bIns="45720" rtlCol="0" anchor="b"/>
          <a:lstStyle>
            <a:lvl1pPr algn="r">
              <a:defRPr sz="1200"/>
            </a:lvl1pPr>
          </a:lstStyle>
          <a:p>
            <a:fld id="{6BA6D9E8-E0FE-4600-B7B4-D53280A8DE2F}" type="slidenum">
              <a:rPr lang="en-NZ" smtClean="0"/>
              <a:t>‹#›</a:t>
            </a:fld>
            <a:endParaRPr lang="en-NZ"/>
          </a:p>
        </p:txBody>
      </p:sp>
    </p:spTree>
    <p:extLst>
      <p:ext uri="{BB962C8B-B14F-4D97-AF65-F5344CB8AC3E}">
        <p14:creationId xmlns:p14="http://schemas.microsoft.com/office/powerpoint/2010/main" val="3834830574"/>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49575" cy="498475"/>
          </a:xfrm>
          <a:prstGeom prst="rect">
            <a:avLst/>
          </a:prstGeom>
        </p:spPr>
        <p:txBody>
          <a:bodyPr vert="horz" lIns="91440" tIns="45720" rIns="91440" bIns="45720" rtlCol="0"/>
          <a:lstStyle>
            <a:lvl1pPr algn="l">
              <a:defRPr sz="1200"/>
            </a:lvl1pPr>
          </a:lstStyle>
          <a:p>
            <a:endParaRPr lang="en-NZ"/>
          </a:p>
        </p:txBody>
      </p:sp>
      <p:sp>
        <p:nvSpPr>
          <p:cNvPr id="3" name="Date Placeholder 2"/>
          <p:cNvSpPr>
            <a:spLocks noGrp="1"/>
          </p:cNvSpPr>
          <p:nvPr>
            <p:ph type="dt" idx="1"/>
          </p:nvPr>
        </p:nvSpPr>
        <p:spPr>
          <a:xfrm>
            <a:off x="3856038" y="0"/>
            <a:ext cx="2949575" cy="498475"/>
          </a:xfrm>
          <a:prstGeom prst="rect">
            <a:avLst/>
          </a:prstGeom>
        </p:spPr>
        <p:txBody>
          <a:bodyPr vert="horz" lIns="91440" tIns="45720" rIns="91440" bIns="45720" rtlCol="0"/>
          <a:lstStyle>
            <a:lvl1pPr algn="r">
              <a:defRPr sz="1200"/>
            </a:lvl1pPr>
          </a:lstStyle>
          <a:p>
            <a:fld id="{6ACEFAFA-E6E5-4CBF-B77E-42A00F7ECDD4}" type="datetimeFigureOut">
              <a:rPr lang="en-NZ" smtClean="0"/>
              <a:t>26/06/24</a:t>
            </a:fld>
            <a:endParaRPr lang="en-NZ"/>
          </a:p>
        </p:txBody>
      </p:sp>
      <p:sp>
        <p:nvSpPr>
          <p:cNvPr id="4" name="Slide Image Placeholder 3"/>
          <p:cNvSpPr>
            <a:spLocks noGrp="1" noRot="1" noChangeAspect="1"/>
          </p:cNvSpPr>
          <p:nvPr>
            <p:ph type="sldImg" idx="2"/>
          </p:nvPr>
        </p:nvSpPr>
        <p:spPr>
          <a:xfrm>
            <a:off x="422275" y="1243013"/>
            <a:ext cx="5962650" cy="3354387"/>
          </a:xfrm>
          <a:prstGeom prst="rect">
            <a:avLst/>
          </a:prstGeom>
          <a:noFill/>
          <a:ln w="12700">
            <a:solidFill>
              <a:prstClr val="black"/>
            </a:solidFill>
          </a:ln>
        </p:spPr>
        <p:txBody>
          <a:bodyPr vert="horz" lIns="91440" tIns="45720" rIns="91440" bIns="45720" rtlCol="0" anchor="ctr"/>
          <a:lstStyle/>
          <a:p>
            <a:endParaRPr lang="en-NZ"/>
          </a:p>
        </p:txBody>
      </p:sp>
      <p:sp>
        <p:nvSpPr>
          <p:cNvPr id="5" name="Notes Placeholder 4"/>
          <p:cNvSpPr>
            <a:spLocks noGrp="1"/>
          </p:cNvSpPr>
          <p:nvPr>
            <p:ph type="body" sz="quarter" idx="3"/>
          </p:nvPr>
        </p:nvSpPr>
        <p:spPr>
          <a:xfrm>
            <a:off x="681038" y="4783138"/>
            <a:ext cx="5445125" cy="3913187"/>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Z"/>
          </a:p>
        </p:txBody>
      </p:sp>
      <p:sp>
        <p:nvSpPr>
          <p:cNvPr id="6" name="Footer Placeholder 5"/>
          <p:cNvSpPr>
            <a:spLocks noGrp="1"/>
          </p:cNvSpPr>
          <p:nvPr>
            <p:ph type="ftr" sz="quarter" idx="4"/>
          </p:nvPr>
        </p:nvSpPr>
        <p:spPr>
          <a:xfrm>
            <a:off x="0" y="9440863"/>
            <a:ext cx="2949575" cy="498475"/>
          </a:xfrm>
          <a:prstGeom prst="rect">
            <a:avLst/>
          </a:prstGeom>
        </p:spPr>
        <p:txBody>
          <a:bodyPr vert="horz" lIns="91440" tIns="45720" rIns="91440" bIns="45720" rtlCol="0" anchor="b"/>
          <a:lstStyle>
            <a:lvl1pPr algn="l">
              <a:defRPr sz="1200"/>
            </a:lvl1pPr>
          </a:lstStyle>
          <a:p>
            <a:endParaRPr lang="en-NZ"/>
          </a:p>
        </p:txBody>
      </p:sp>
      <p:sp>
        <p:nvSpPr>
          <p:cNvPr id="7" name="Slide Number Placeholder 6"/>
          <p:cNvSpPr>
            <a:spLocks noGrp="1"/>
          </p:cNvSpPr>
          <p:nvPr>
            <p:ph type="sldNum" sz="quarter" idx="5"/>
          </p:nvPr>
        </p:nvSpPr>
        <p:spPr>
          <a:xfrm>
            <a:off x="3856038" y="9440863"/>
            <a:ext cx="2949575" cy="498475"/>
          </a:xfrm>
          <a:prstGeom prst="rect">
            <a:avLst/>
          </a:prstGeom>
        </p:spPr>
        <p:txBody>
          <a:bodyPr vert="horz" lIns="91440" tIns="45720" rIns="91440" bIns="45720" rtlCol="0" anchor="b"/>
          <a:lstStyle>
            <a:lvl1pPr algn="r">
              <a:defRPr sz="1200"/>
            </a:lvl1pPr>
          </a:lstStyle>
          <a:p>
            <a:fld id="{9D969720-1F01-4033-B97A-CE77AFBB8E4B}" type="slidenum">
              <a:rPr lang="en-NZ" smtClean="0"/>
              <a:t>‹#›</a:t>
            </a:fld>
            <a:endParaRPr lang="en-NZ"/>
          </a:p>
        </p:txBody>
      </p:sp>
    </p:spTree>
    <p:extLst>
      <p:ext uri="{BB962C8B-B14F-4D97-AF65-F5344CB8AC3E}">
        <p14:creationId xmlns:p14="http://schemas.microsoft.com/office/powerpoint/2010/main" val="2754416310"/>
      </p:ext>
    </p:extLst>
  </p:cSld>
  <p:clrMap bg1="lt1" tx1="dk1" bg2="lt2" tx2="dk2" accent1="accent1" accent2="accent2" accent3="accent3" accent4="accent4" accent5="accent5" accent6="accent6" hlink="hlink" folHlink="folHlink"/>
  <p:hf hdr="0" ftr="0" dt="0"/>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359.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366.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368.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36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374.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376.xml"/><Relationship Id="rId1" Type="http://schemas.openxmlformats.org/officeDocument/2006/relationships/notesMaster" Target="../notesMasters/notesMaster1.xml"/></Relationships>
</file>

<file path=ppt/notesSlides/_rels/notesSlide336.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337.xml.rels><?xml version="1.0" encoding="UTF-8" standalone="yes"?>
<Relationships xmlns="http://schemas.openxmlformats.org/package/2006/relationships"><Relationship Id="rId2" Type="http://schemas.openxmlformats.org/officeDocument/2006/relationships/slide" Target="../slides/slide378.xml"/><Relationship Id="rId1" Type="http://schemas.openxmlformats.org/officeDocument/2006/relationships/notesMaster" Target="../notesMasters/notesMaster1.xml"/></Relationships>
</file>

<file path=ppt/notesSlides/_rels/notesSlide338.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339.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40.xml.rels><?xml version="1.0" encoding="UTF-8" standalone="yes"?>
<Relationships xmlns="http://schemas.openxmlformats.org/package/2006/relationships"><Relationship Id="rId2" Type="http://schemas.openxmlformats.org/officeDocument/2006/relationships/slide" Target="../slides/slide381.xml"/><Relationship Id="rId1" Type="http://schemas.openxmlformats.org/officeDocument/2006/relationships/notesMaster" Target="../notesMasters/notesMaster1.xml"/></Relationships>
</file>

<file path=ppt/notesSlides/_rels/notesSlide341.xml.rels><?xml version="1.0" encoding="UTF-8" standalone="yes"?>
<Relationships xmlns="http://schemas.openxmlformats.org/package/2006/relationships"><Relationship Id="rId2" Type="http://schemas.openxmlformats.org/officeDocument/2006/relationships/slide" Target="../slides/slide382.xml"/><Relationship Id="rId1" Type="http://schemas.openxmlformats.org/officeDocument/2006/relationships/notesMaster" Target="../notesMasters/notesMaster1.xml"/></Relationships>
</file>

<file path=ppt/notesSlides/_rels/notesSlide342.xml.rels><?xml version="1.0" encoding="UTF-8" standalone="yes"?>
<Relationships xmlns="http://schemas.openxmlformats.org/package/2006/relationships"><Relationship Id="rId2" Type="http://schemas.openxmlformats.org/officeDocument/2006/relationships/slide" Target="../slides/slide383.xml"/><Relationship Id="rId1" Type="http://schemas.openxmlformats.org/officeDocument/2006/relationships/notesMaster" Target="../notesMasters/notesMaster1.xml"/></Relationships>
</file>

<file path=ppt/notesSlides/_rels/notesSlide343.xml.rels><?xml version="1.0" encoding="UTF-8" standalone="yes"?>
<Relationships xmlns="http://schemas.openxmlformats.org/package/2006/relationships"><Relationship Id="rId2" Type="http://schemas.openxmlformats.org/officeDocument/2006/relationships/slide" Target="../slides/slide384.xml"/><Relationship Id="rId1" Type="http://schemas.openxmlformats.org/officeDocument/2006/relationships/notesMaster" Target="../notesMasters/notesMaster1.xml"/></Relationships>
</file>

<file path=ppt/notesSlides/_rels/notesSlide344.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345.xml.rels><?xml version="1.0" encoding="UTF-8" standalone="yes"?>
<Relationships xmlns="http://schemas.openxmlformats.org/package/2006/relationships"><Relationship Id="rId2" Type="http://schemas.openxmlformats.org/officeDocument/2006/relationships/slide" Target="../slides/slide386.xml"/><Relationship Id="rId1" Type="http://schemas.openxmlformats.org/officeDocument/2006/relationships/notesMaster" Target="../notesMasters/notesMaster1.xml"/></Relationships>
</file>

<file path=ppt/notesSlides/_rels/notesSlide346.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347.xml.rels><?xml version="1.0" encoding="UTF-8" standalone="yes"?>
<Relationships xmlns="http://schemas.openxmlformats.org/package/2006/relationships"><Relationship Id="rId2" Type="http://schemas.openxmlformats.org/officeDocument/2006/relationships/slide" Target="../slides/slide38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a:t>
            </a:fld>
            <a:endParaRPr lang="en-NZ"/>
          </a:p>
        </p:txBody>
      </p:sp>
    </p:spTree>
    <p:extLst>
      <p:ext uri="{BB962C8B-B14F-4D97-AF65-F5344CB8AC3E}">
        <p14:creationId xmlns:p14="http://schemas.microsoft.com/office/powerpoint/2010/main" val="15422118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12</a:t>
            </a:fld>
            <a:endParaRPr lang="en-NZ"/>
          </a:p>
        </p:txBody>
      </p:sp>
    </p:spTree>
    <p:extLst>
      <p:ext uri="{BB962C8B-B14F-4D97-AF65-F5344CB8AC3E}">
        <p14:creationId xmlns:p14="http://schemas.microsoft.com/office/powerpoint/2010/main" val="3255961841"/>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103</a:t>
            </a:fld>
            <a:endParaRPr lang="en-NZ"/>
          </a:p>
        </p:txBody>
      </p:sp>
    </p:spTree>
    <p:extLst>
      <p:ext uri="{BB962C8B-B14F-4D97-AF65-F5344CB8AC3E}">
        <p14:creationId xmlns:p14="http://schemas.microsoft.com/office/powerpoint/2010/main" val="909582968"/>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104</a:t>
            </a:fld>
            <a:endParaRPr lang="en-NZ"/>
          </a:p>
        </p:txBody>
      </p:sp>
    </p:spTree>
    <p:extLst>
      <p:ext uri="{BB962C8B-B14F-4D97-AF65-F5344CB8AC3E}">
        <p14:creationId xmlns:p14="http://schemas.microsoft.com/office/powerpoint/2010/main" val="700257483"/>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105</a:t>
            </a:fld>
            <a:endParaRPr lang="en-NZ"/>
          </a:p>
        </p:txBody>
      </p:sp>
    </p:spTree>
    <p:extLst>
      <p:ext uri="{BB962C8B-B14F-4D97-AF65-F5344CB8AC3E}">
        <p14:creationId xmlns:p14="http://schemas.microsoft.com/office/powerpoint/2010/main" val="2325625286"/>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106</a:t>
            </a:fld>
            <a:endParaRPr lang="en-NZ"/>
          </a:p>
        </p:txBody>
      </p:sp>
    </p:spTree>
    <p:extLst>
      <p:ext uri="{BB962C8B-B14F-4D97-AF65-F5344CB8AC3E}">
        <p14:creationId xmlns:p14="http://schemas.microsoft.com/office/powerpoint/2010/main" val="2927762190"/>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108</a:t>
            </a:fld>
            <a:endParaRPr lang="en-NZ"/>
          </a:p>
        </p:txBody>
      </p:sp>
    </p:spTree>
    <p:extLst>
      <p:ext uri="{BB962C8B-B14F-4D97-AF65-F5344CB8AC3E}">
        <p14:creationId xmlns:p14="http://schemas.microsoft.com/office/powerpoint/2010/main" val="2812765888"/>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109</a:t>
            </a:fld>
            <a:endParaRPr lang="en-NZ"/>
          </a:p>
        </p:txBody>
      </p:sp>
    </p:spTree>
    <p:extLst>
      <p:ext uri="{BB962C8B-B14F-4D97-AF65-F5344CB8AC3E}">
        <p14:creationId xmlns:p14="http://schemas.microsoft.com/office/powerpoint/2010/main" val="1393103723"/>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110</a:t>
            </a:fld>
            <a:endParaRPr lang="en-NZ"/>
          </a:p>
        </p:txBody>
      </p:sp>
    </p:spTree>
    <p:extLst>
      <p:ext uri="{BB962C8B-B14F-4D97-AF65-F5344CB8AC3E}">
        <p14:creationId xmlns:p14="http://schemas.microsoft.com/office/powerpoint/2010/main" val="4235674600"/>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111</a:t>
            </a:fld>
            <a:endParaRPr lang="en-NZ"/>
          </a:p>
        </p:txBody>
      </p:sp>
    </p:spTree>
    <p:extLst>
      <p:ext uri="{BB962C8B-B14F-4D97-AF65-F5344CB8AC3E}">
        <p14:creationId xmlns:p14="http://schemas.microsoft.com/office/powerpoint/2010/main" val="1341147680"/>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112</a:t>
            </a:fld>
            <a:endParaRPr lang="en-NZ"/>
          </a:p>
        </p:txBody>
      </p:sp>
    </p:spTree>
    <p:extLst>
      <p:ext uri="{BB962C8B-B14F-4D97-AF65-F5344CB8AC3E}">
        <p14:creationId xmlns:p14="http://schemas.microsoft.com/office/powerpoint/2010/main" val="899789849"/>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113</a:t>
            </a:fld>
            <a:endParaRPr lang="en-NZ"/>
          </a:p>
        </p:txBody>
      </p:sp>
    </p:spTree>
    <p:extLst>
      <p:ext uri="{BB962C8B-B14F-4D97-AF65-F5344CB8AC3E}">
        <p14:creationId xmlns:p14="http://schemas.microsoft.com/office/powerpoint/2010/main" val="287574120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13</a:t>
            </a:fld>
            <a:endParaRPr lang="en-NZ"/>
          </a:p>
        </p:txBody>
      </p:sp>
    </p:spTree>
    <p:extLst>
      <p:ext uri="{BB962C8B-B14F-4D97-AF65-F5344CB8AC3E}">
        <p14:creationId xmlns:p14="http://schemas.microsoft.com/office/powerpoint/2010/main" val="3527732115"/>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114</a:t>
            </a:fld>
            <a:endParaRPr lang="en-NZ"/>
          </a:p>
        </p:txBody>
      </p:sp>
    </p:spTree>
    <p:extLst>
      <p:ext uri="{BB962C8B-B14F-4D97-AF65-F5344CB8AC3E}">
        <p14:creationId xmlns:p14="http://schemas.microsoft.com/office/powerpoint/2010/main" val="400285724"/>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115</a:t>
            </a:fld>
            <a:endParaRPr lang="en-NZ"/>
          </a:p>
        </p:txBody>
      </p:sp>
    </p:spTree>
    <p:extLst>
      <p:ext uri="{BB962C8B-B14F-4D97-AF65-F5344CB8AC3E}">
        <p14:creationId xmlns:p14="http://schemas.microsoft.com/office/powerpoint/2010/main" val="1536657180"/>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116</a:t>
            </a:fld>
            <a:endParaRPr lang="en-NZ"/>
          </a:p>
        </p:txBody>
      </p:sp>
    </p:spTree>
    <p:extLst>
      <p:ext uri="{BB962C8B-B14F-4D97-AF65-F5344CB8AC3E}">
        <p14:creationId xmlns:p14="http://schemas.microsoft.com/office/powerpoint/2010/main" val="1396987630"/>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117</a:t>
            </a:fld>
            <a:endParaRPr lang="en-NZ"/>
          </a:p>
        </p:txBody>
      </p:sp>
    </p:spTree>
    <p:extLst>
      <p:ext uri="{BB962C8B-B14F-4D97-AF65-F5344CB8AC3E}">
        <p14:creationId xmlns:p14="http://schemas.microsoft.com/office/powerpoint/2010/main" val="587542688"/>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118</a:t>
            </a:fld>
            <a:endParaRPr lang="en-NZ"/>
          </a:p>
        </p:txBody>
      </p:sp>
    </p:spTree>
    <p:extLst>
      <p:ext uri="{BB962C8B-B14F-4D97-AF65-F5344CB8AC3E}">
        <p14:creationId xmlns:p14="http://schemas.microsoft.com/office/powerpoint/2010/main" val="66450359"/>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119</a:t>
            </a:fld>
            <a:endParaRPr lang="en-NZ"/>
          </a:p>
        </p:txBody>
      </p:sp>
    </p:spTree>
    <p:extLst>
      <p:ext uri="{BB962C8B-B14F-4D97-AF65-F5344CB8AC3E}">
        <p14:creationId xmlns:p14="http://schemas.microsoft.com/office/powerpoint/2010/main" val="152325435"/>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120</a:t>
            </a:fld>
            <a:endParaRPr lang="en-NZ"/>
          </a:p>
        </p:txBody>
      </p:sp>
    </p:spTree>
    <p:extLst>
      <p:ext uri="{BB962C8B-B14F-4D97-AF65-F5344CB8AC3E}">
        <p14:creationId xmlns:p14="http://schemas.microsoft.com/office/powerpoint/2010/main" val="3260067626"/>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121</a:t>
            </a:fld>
            <a:endParaRPr lang="en-NZ"/>
          </a:p>
        </p:txBody>
      </p:sp>
    </p:spTree>
    <p:extLst>
      <p:ext uri="{BB962C8B-B14F-4D97-AF65-F5344CB8AC3E}">
        <p14:creationId xmlns:p14="http://schemas.microsoft.com/office/powerpoint/2010/main" val="1541730884"/>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122</a:t>
            </a:fld>
            <a:endParaRPr lang="en-NZ"/>
          </a:p>
        </p:txBody>
      </p:sp>
    </p:spTree>
    <p:extLst>
      <p:ext uri="{BB962C8B-B14F-4D97-AF65-F5344CB8AC3E}">
        <p14:creationId xmlns:p14="http://schemas.microsoft.com/office/powerpoint/2010/main" val="2134084433"/>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123</a:t>
            </a:fld>
            <a:endParaRPr lang="en-NZ"/>
          </a:p>
        </p:txBody>
      </p:sp>
    </p:spTree>
    <p:extLst>
      <p:ext uri="{BB962C8B-B14F-4D97-AF65-F5344CB8AC3E}">
        <p14:creationId xmlns:p14="http://schemas.microsoft.com/office/powerpoint/2010/main" val="44270898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14</a:t>
            </a:fld>
            <a:endParaRPr lang="en-NZ"/>
          </a:p>
        </p:txBody>
      </p:sp>
    </p:spTree>
    <p:extLst>
      <p:ext uri="{BB962C8B-B14F-4D97-AF65-F5344CB8AC3E}">
        <p14:creationId xmlns:p14="http://schemas.microsoft.com/office/powerpoint/2010/main" val="1422181686"/>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124</a:t>
            </a:fld>
            <a:endParaRPr lang="en-NZ"/>
          </a:p>
        </p:txBody>
      </p:sp>
    </p:spTree>
    <p:extLst>
      <p:ext uri="{BB962C8B-B14F-4D97-AF65-F5344CB8AC3E}">
        <p14:creationId xmlns:p14="http://schemas.microsoft.com/office/powerpoint/2010/main" val="1262479623"/>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125</a:t>
            </a:fld>
            <a:endParaRPr lang="en-NZ"/>
          </a:p>
        </p:txBody>
      </p:sp>
    </p:spTree>
    <p:extLst>
      <p:ext uri="{BB962C8B-B14F-4D97-AF65-F5344CB8AC3E}">
        <p14:creationId xmlns:p14="http://schemas.microsoft.com/office/powerpoint/2010/main" val="2067355155"/>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126</a:t>
            </a:fld>
            <a:endParaRPr lang="en-NZ"/>
          </a:p>
        </p:txBody>
      </p:sp>
    </p:spTree>
    <p:extLst>
      <p:ext uri="{BB962C8B-B14F-4D97-AF65-F5344CB8AC3E}">
        <p14:creationId xmlns:p14="http://schemas.microsoft.com/office/powerpoint/2010/main" val="370280554"/>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127</a:t>
            </a:fld>
            <a:endParaRPr lang="en-NZ"/>
          </a:p>
        </p:txBody>
      </p:sp>
    </p:spTree>
    <p:extLst>
      <p:ext uri="{BB962C8B-B14F-4D97-AF65-F5344CB8AC3E}">
        <p14:creationId xmlns:p14="http://schemas.microsoft.com/office/powerpoint/2010/main" val="710032140"/>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128</a:t>
            </a:fld>
            <a:endParaRPr lang="en-NZ"/>
          </a:p>
        </p:txBody>
      </p:sp>
    </p:spTree>
    <p:extLst>
      <p:ext uri="{BB962C8B-B14F-4D97-AF65-F5344CB8AC3E}">
        <p14:creationId xmlns:p14="http://schemas.microsoft.com/office/powerpoint/2010/main" val="2353316031"/>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129</a:t>
            </a:fld>
            <a:endParaRPr lang="en-NZ"/>
          </a:p>
        </p:txBody>
      </p:sp>
    </p:spTree>
    <p:extLst>
      <p:ext uri="{BB962C8B-B14F-4D97-AF65-F5344CB8AC3E}">
        <p14:creationId xmlns:p14="http://schemas.microsoft.com/office/powerpoint/2010/main" val="2200379858"/>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130</a:t>
            </a:fld>
            <a:endParaRPr lang="en-NZ"/>
          </a:p>
        </p:txBody>
      </p:sp>
    </p:spTree>
    <p:extLst>
      <p:ext uri="{BB962C8B-B14F-4D97-AF65-F5344CB8AC3E}">
        <p14:creationId xmlns:p14="http://schemas.microsoft.com/office/powerpoint/2010/main" val="1833074854"/>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131</a:t>
            </a:fld>
            <a:endParaRPr lang="en-NZ"/>
          </a:p>
        </p:txBody>
      </p:sp>
    </p:spTree>
    <p:extLst>
      <p:ext uri="{BB962C8B-B14F-4D97-AF65-F5344CB8AC3E}">
        <p14:creationId xmlns:p14="http://schemas.microsoft.com/office/powerpoint/2010/main" val="3780585682"/>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132</a:t>
            </a:fld>
            <a:endParaRPr lang="en-NZ"/>
          </a:p>
        </p:txBody>
      </p:sp>
    </p:spTree>
    <p:extLst>
      <p:ext uri="{BB962C8B-B14F-4D97-AF65-F5344CB8AC3E}">
        <p14:creationId xmlns:p14="http://schemas.microsoft.com/office/powerpoint/2010/main" val="3933091034"/>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133</a:t>
            </a:fld>
            <a:endParaRPr lang="en-NZ"/>
          </a:p>
        </p:txBody>
      </p:sp>
    </p:spTree>
    <p:extLst>
      <p:ext uri="{BB962C8B-B14F-4D97-AF65-F5344CB8AC3E}">
        <p14:creationId xmlns:p14="http://schemas.microsoft.com/office/powerpoint/2010/main" val="425463075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15</a:t>
            </a:fld>
            <a:endParaRPr lang="en-NZ"/>
          </a:p>
        </p:txBody>
      </p:sp>
    </p:spTree>
    <p:extLst>
      <p:ext uri="{BB962C8B-B14F-4D97-AF65-F5344CB8AC3E}">
        <p14:creationId xmlns:p14="http://schemas.microsoft.com/office/powerpoint/2010/main" val="2655630276"/>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134</a:t>
            </a:fld>
            <a:endParaRPr lang="en-NZ"/>
          </a:p>
        </p:txBody>
      </p:sp>
    </p:spTree>
    <p:extLst>
      <p:ext uri="{BB962C8B-B14F-4D97-AF65-F5344CB8AC3E}">
        <p14:creationId xmlns:p14="http://schemas.microsoft.com/office/powerpoint/2010/main" val="1925726818"/>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135</a:t>
            </a:fld>
            <a:endParaRPr lang="en-NZ"/>
          </a:p>
        </p:txBody>
      </p:sp>
    </p:spTree>
    <p:extLst>
      <p:ext uri="{BB962C8B-B14F-4D97-AF65-F5344CB8AC3E}">
        <p14:creationId xmlns:p14="http://schemas.microsoft.com/office/powerpoint/2010/main" val="986413380"/>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136</a:t>
            </a:fld>
            <a:endParaRPr lang="en-NZ"/>
          </a:p>
        </p:txBody>
      </p:sp>
    </p:spTree>
    <p:extLst>
      <p:ext uri="{BB962C8B-B14F-4D97-AF65-F5344CB8AC3E}">
        <p14:creationId xmlns:p14="http://schemas.microsoft.com/office/powerpoint/2010/main" val="1849908822"/>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137</a:t>
            </a:fld>
            <a:endParaRPr lang="en-NZ"/>
          </a:p>
        </p:txBody>
      </p:sp>
    </p:spTree>
    <p:extLst>
      <p:ext uri="{BB962C8B-B14F-4D97-AF65-F5344CB8AC3E}">
        <p14:creationId xmlns:p14="http://schemas.microsoft.com/office/powerpoint/2010/main" val="4016085631"/>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138</a:t>
            </a:fld>
            <a:endParaRPr lang="en-NZ"/>
          </a:p>
        </p:txBody>
      </p:sp>
    </p:spTree>
    <p:extLst>
      <p:ext uri="{BB962C8B-B14F-4D97-AF65-F5344CB8AC3E}">
        <p14:creationId xmlns:p14="http://schemas.microsoft.com/office/powerpoint/2010/main" val="2965384824"/>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139</a:t>
            </a:fld>
            <a:endParaRPr lang="en-NZ"/>
          </a:p>
        </p:txBody>
      </p:sp>
    </p:spTree>
    <p:extLst>
      <p:ext uri="{BB962C8B-B14F-4D97-AF65-F5344CB8AC3E}">
        <p14:creationId xmlns:p14="http://schemas.microsoft.com/office/powerpoint/2010/main" val="4284036491"/>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140</a:t>
            </a:fld>
            <a:endParaRPr lang="en-NZ"/>
          </a:p>
        </p:txBody>
      </p:sp>
    </p:spTree>
    <p:extLst>
      <p:ext uri="{BB962C8B-B14F-4D97-AF65-F5344CB8AC3E}">
        <p14:creationId xmlns:p14="http://schemas.microsoft.com/office/powerpoint/2010/main" val="2670493497"/>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141</a:t>
            </a:fld>
            <a:endParaRPr lang="en-NZ"/>
          </a:p>
        </p:txBody>
      </p:sp>
    </p:spTree>
    <p:extLst>
      <p:ext uri="{BB962C8B-B14F-4D97-AF65-F5344CB8AC3E}">
        <p14:creationId xmlns:p14="http://schemas.microsoft.com/office/powerpoint/2010/main" val="2944333911"/>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142</a:t>
            </a:fld>
            <a:endParaRPr lang="en-NZ"/>
          </a:p>
        </p:txBody>
      </p:sp>
    </p:spTree>
    <p:extLst>
      <p:ext uri="{BB962C8B-B14F-4D97-AF65-F5344CB8AC3E}">
        <p14:creationId xmlns:p14="http://schemas.microsoft.com/office/powerpoint/2010/main" val="3257613827"/>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143</a:t>
            </a:fld>
            <a:endParaRPr lang="en-NZ"/>
          </a:p>
        </p:txBody>
      </p:sp>
    </p:spTree>
    <p:extLst>
      <p:ext uri="{BB962C8B-B14F-4D97-AF65-F5344CB8AC3E}">
        <p14:creationId xmlns:p14="http://schemas.microsoft.com/office/powerpoint/2010/main" val="298867498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16</a:t>
            </a:fld>
            <a:endParaRPr lang="en-NZ"/>
          </a:p>
        </p:txBody>
      </p:sp>
    </p:spTree>
    <p:extLst>
      <p:ext uri="{BB962C8B-B14F-4D97-AF65-F5344CB8AC3E}">
        <p14:creationId xmlns:p14="http://schemas.microsoft.com/office/powerpoint/2010/main" val="1861279094"/>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144</a:t>
            </a:fld>
            <a:endParaRPr lang="en-NZ"/>
          </a:p>
        </p:txBody>
      </p:sp>
    </p:spTree>
    <p:extLst>
      <p:ext uri="{BB962C8B-B14F-4D97-AF65-F5344CB8AC3E}">
        <p14:creationId xmlns:p14="http://schemas.microsoft.com/office/powerpoint/2010/main" val="2653466092"/>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145</a:t>
            </a:fld>
            <a:endParaRPr lang="en-NZ"/>
          </a:p>
        </p:txBody>
      </p:sp>
    </p:spTree>
    <p:extLst>
      <p:ext uri="{BB962C8B-B14F-4D97-AF65-F5344CB8AC3E}">
        <p14:creationId xmlns:p14="http://schemas.microsoft.com/office/powerpoint/2010/main" val="1547946828"/>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146</a:t>
            </a:fld>
            <a:endParaRPr lang="en-NZ"/>
          </a:p>
        </p:txBody>
      </p:sp>
    </p:spTree>
    <p:extLst>
      <p:ext uri="{BB962C8B-B14F-4D97-AF65-F5344CB8AC3E}">
        <p14:creationId xmlns:p14="http://schemas.microsoft.com/office/powerpoint/2010/main" val="3458862098"/>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147</a:t>
            </a:fld>
            <a:endParaRPr lang="en-NZ"/>
          </a:p>
        </p:txBody>
      </p:sp>
    </p:spTree>
    <p:extLst>
      <p:ext uri="{BB962C8B-B14F-4D97-AF65-F5344CB8AC3E}">
        <p14:creationId xmlns:p14="http://schemas.microsoft.com/office/powerpoint/2010/main" val="4148767545"/>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148</a:t>
            </a:fld>
            <a:endParaRPr lang="en-NZ"/>
          </a:p>
        </p:txBody>
      </p:sp>
    </p:spTree>
    <p:extLst>
      <p:ext uri="{BB962C8B-B14F-4D97-AF65-F5344CB8AC3E}">
        <p14:creationId xmlns:p14="http://schemas.microsoft.com/office/powerpoint/2010/main" val="3644424727"/>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149</a:t>
            </a:fld>
            <a:endParaRPr lang="en-NZ"/>
          </a:p>
        </p:txBody>
      </p:sp>
    </p:spTree>
    <p:extLst>
      <p:ext uri="{BB962C8B-B14F-4D97-AF65-F5344CB8AC3E}">
        <p14:creationId xmlns:p14="http://schemas.microsoft.com/office/powerpoint/2010/main" val="4172452775"/>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150</a:t>
            </a:fld>
            <a:endParaRPr lang="en-NZ"/>
          </a:p>
        </p:txBody>
      </p:sp>
    </p:spTree>
    <p:extLst>
      <p:ext uri="{BB962C8B-B14F-4D97-AF65-F5344CB8AC3E}">
        <p14:creationId xmlns:p14="http://schemas.microsoft.com/office/powerpoint/2010/main" val="660709588"/>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151</a:t>
            </a:fld>
            <a:endParaRPr lang="en-NZ"/>
          </a:p>
        </p:txBody>
      </p:sp>
    </p:spTree>
    <p:extLst>
      <p:ext uri="{BB962C8B-B14F-4D97-AF65-F5344CB8AC3E}">
        <p14:creationId xmlns:p14="http://schemas.microsoft.com/office/powerpoint/2010/main" val="469849221"/>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152</a:t>
            </a:fld>
            <a:endParaRPr lang="en-NZ"/>
          </a:p>
        </p:txBody>
      </p:sp>
    </p:spTree>
    <p:extLst>
      <p:ext uri="{BB962C8B-B14F-4D97-AF65-F5344CB8AC3E}">
        <p14:creationId xmlns:p14="http://schemas.microsoft.com/office/powerpoint/2010/main" val="2422495299"/>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153</a:t>
            </a:fld>
            <a:endParaRPr lang="en-NZ"/>
          </a:p>
        </p:txBody>
      </p:sp>
    </p:spTree>
    <p:extLst>
      <p:ext uri="{BB962C8B-B14F-4D97-AF65-F5344CB8AC3E}">
        <p14:creationId xmlns:p14="http://schemas.microsoft.com/office/powerpoint/2010/main" val="73832393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17</a:t>
            </a:fld>
            <a:endParaRPr lang="en-NZ"/>
          </a:p>
        </p:txBody>
      </p:sp>
    </p:spTree>
    <p:extLst>
      <p:ext uri="{BB962C8B-B14F-4D97-AF65-F5344CB8AC3E}">
        <p14:creationId xmlns:p14="http://schemas.microsoft.com/office/powerpoint/2010/main" val="1239573437"/>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154</a:t>
            </a:fld>
            <a:endParaRPr lang="en-NZ"/>
          </a:p>
        </p:txBody>
      </p:sp>
    </p:spTree>
    <p:extLst>
      <p:ext uri="{BB962C8B-B14F-4D97-AF65-F5344CB8AC3E}">
        <p14:creationId xmlns:p14="http://schemas.microsoft.com/office/powerpoint/2010/main" val="3915496805"/>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155</a:t>
            </a:fld>
            <a:endParaRPr lang="en-NZ"/>
          </a:p>
        </p:txBody>
      </p:sp>
    </p:spTree>
    <p:extLst>
      <p:ext uri="{BB962C8B-B14F-4D97-AF65-F5344CB8AC3E}">
        <p14:creationId xmlns:p14="http://schemas.microsoft.com/office/powerpoint/2010/main" val="2158289658"/>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156</a:t>
            </a:fld>
            <a:endParaRPr lang="en-NZ"/>
          </a:p>
        </p:txBody>
      </p:sp>
    </p:spTree>
    <p:extLst>
      <p:ext uri="{BB962C8B-B14F-4D97-AF65-F5344CB8AC3E}">
        <p14:creationId xmlns:p14="http://schemas.microsoft.com/office/powerpoint/2010/main" val="2927862773"/>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158</a:t>
            </a:fld>
            <a:endParaRPr lang="en-NZ"/>
          </a:p>
        </p:txBody>
      </p:sp>
    </p:spTree>
    <p:extLst>
      <p:ext uri="{BB962C8B-B14F-4D97-AF65-F5344CB8AC3E}">
        <p14:creationId xmlns:p14="http://schemas.microsoft.com/office/powerpoint/2010/main" val="1012279118"/>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159</a:t>
            </a:fld>
            <a:endParaRPr lang="en-NZ"/>
          </a:p>
        </p:txBody>
      </p:sp>
    </p:spTree>
    <p:extLst>
      <p:ext uri="{BB962C8B-B14F-4D97-AF65-F5344CB8AC3E}">
        <p14:creationId xmlns:p14="http://schemas.microsoft.com/office/powerpoint/2010/main" val="813713756"/>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160</a:t>
            </a:fld>
            <a:endParaRPr lang="en-NZ"/>
          </a:p>
        </p:txBody>
      </p:sp>
    </p:spTree>
    <p:extLst>
      <p:ext uri="{BB962C8B-B14F-4D97-AF65-F5344CB8AC3E}">
        <p14:creationId xmlns:p14="http://schemas.microsoft.com/office/powerpoint/2010/main" val="3006603742"/>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161</a:t>
            </a:fld>
            <a:endParaRPr lang="en-NZ"/>
          </a:p>
        </p:txBody>
      </p:sp>
    </p:spTree>
    <p:extLst>
      <p:ext uri="{BB962C8B-B14F-4D97-AF65-F5344CB8AC3E}">
        <p14:creationId xmlns:p14="http://schemas.microsoft.com/office/powerpoint/2010/main" val="3027956128"/>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162</a:t>
            </a:fld>
            <a:endParaRPr lang="en-NZ"/>
          </a:p>
        </p:txBody>
      </p:sp>
    </p:spTree>
    <p:extLst>
      <p:ext uri="{BB962C8B-B14F-4D97-AF65-F5344CB8AC3E}">
        <p14:creationId xmlns:p14="http://schemas.microsoft.com/office/powerpoint/2010/main" val="976319727"/>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163</a:t>
            </a:fld>
            <a:endParaRPr lang="en-NZ"/>
          </a:p>
        </p:txBody>
      </p:sp>
    </p:spTree>
    <p:extLst>
      <p:ext uri="{BB962C8B-B14F-4D97-AF65-F5344CB8AC3E}">
        <p14:creationId xmlns:p14="http://schemas.microsoft.com/office/powerpoint/2010/main" val="2671556705"/>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164</a:t>
            </a:fld>
            <a:endParaRPr lang="en-NZ"/>
          </a:p>
        </p:txBody>
      </p:sp>
    </p:spTree>
    <p:extLst>
      <p:ext uri="{BB962C8B-B14F-4D97-AF65-F5344CB8AC3E}">
        <p14:creationId xmlns:p14="http://schemas.microsoft.com/office/powerpoint/2010/main" val="384610490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18</a:t>
            </a:fld>
            <a:endParaRPr lang="en-NZ"/>
          </a:p>
        </p:txBody>
      </p:sp>
    </p:spTree>
    <p:extLst>
      <p:ext uri="{BB962C8B-B14F-4D97-AF65-F5344CB8AC3E}">
        <p14:creationId xmlns:p14="http://schemas.microsoft.com/office/powerpoint/2010/main" val="1106388950"/>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165</a:t>
            </a:fld>
            <a:endParaRPr lang="en-NZ"/>
          </a:p>
        </p:txBody>
      </p:sp>
    </p:spTree>
    <p:extLst>
      <p:ext uri="{BB962C8B-B14F-4D97-AF65-F5344CB8AC3E}">
        <p14:creationId xmlns:p14="http://schemas.microsoft.com/office/powerpoint/2010/main" val="3029490132"/>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166</a:t>
            </a:fld>
            <a:endParaRPr lang="en-NZ"/>
          </a:p>
        </p:txBody>
      </p:sp>
    </p:spTree>
    <p:extLst>
      <p:ext uri="{BB962C8B-B14F-4D97-AF65-F5344CB8AC3E}">
        <p14:creationId xmlns:p14="http://schemas.microsoft.com/office/powerpoint/2010/main" val="505808580"/>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167</a:t>
            </a:fld>
            <a:endParaRPr lang="en-NZ"/>
          </a:p>
        </p:txBody>
      </p:sp>
    </p:spTree>
    <p:extLst>
      <p:ext uri="{BB962C8B-B14F-4D97-AF65-F5344CB8AC3E}">
        <p14:creationId xmlns:p14="http://schemas.microsoft.com/office/powerpoint/2010/main" val="3546845283"/>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168</a:t>
            </a:fld>
            <a:endParaRPr lang="en-NZ"/>
          </a:p>
        </p:txBody>
      </p:sp>
    </p:spTree>
    <p:extLst>
      <p:ext uri="{BB962C8B-B14F-4D97-AF65-F5344CB8AC3E}">
        <p14:creationId xmlns:p14="http://schemas.microsoft.com/office/powerpoint/2010/main" val="553591556"/>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169</a:t>
            </a:fld>
            <a:endParaRPr lang="en-NZ"/>
          </a:p>
        </p:txBody>
      </p:sp>
    </p:spTree>
    <p:extLst>
      <p:ext uri="{BB962C8B-B14F-4D97-AF65-F5344CB8AC3E}">
        <p14:creationId xmlns:p14="http://schemas.microsoft.com/office/powerpoint/2010/main" val="2842072250"/>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170</a:t>
            </a:fld>
            <a:endParaRPr lang="en-NZ"/>
          </a:p>
        </p:txBody>
      </p:sp>
    </p:spTree>
    <p:extLst>
      <p:ext uri="{BB962C8B-B14F-4D97-AF65-F5344CB8AC3E}">
        <p14:creationId xmlns:p14="http://schemas.microsoft.com/office/powerpoint/2010/main" val="21400545"/>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171</a:t>
            </a:fld>
            <a:endParaRPr lang="en-NZ"/>
          </a:p>
        </p:txBody>
      </p:sp>
    </p:spTree>
    <p:extLst>
      <p:ext uri="{BB962C8B-B14F-4D97-AF65-F5344CB8AC3E}">
        <p14:creationId xmlns:p14="http://schemas.microsoft.com/office/powerpoint/2010/main" val="45301150"/>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172</a:t>
            </a:fld>
            <a:endParaRPr lang="en-NZ"/>
          </a:p>
        </p:txBody>
      </p:sp>
    </p:spTree>
    <p:extLst>
      <p:ext uri="{BB962C8B-B14F-4D97-AF65-F5344CB8AC3E}">
        <p14:creationId xmlns:p14="http://schemas.microsoft.com/office/powerpoint/2010/main" val="1318286212"/>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173</a:t>
            </a:fld>
            <a:endParaRPr lang="en-NZ"/>
          </a:p>
        </p:txBody>
      </p:sp>
    </p:spTree>
    <p:extLst>
      <p:ext uri="{BB962C8B-B14F-4D97-AF65-F5344CB8AC3E}">
        <p14:creationId xmlns:p14="http://schemas.microsoft.com/office/powerpoint/2010/main" val="3232451816"/>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174</a:t>
            </a:fld>
            <a:endParaRPr lang="en-NZ"/>
          </a:p>
        </p:txBody>
      </p:sp>
    </p:spTree>
    <p:extLst>
      <p:ext uri="{BB962C8B-B14F-4D97-AF65-F5344CB8AC3E}">
        <p14:creationId xmlns:p14="http://schemas.microsoft.com/office/powerpoint/2010/main" val="427491341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19</a:t>
            </a:fld>
            <a:endParaRPr lang="en-NZ"/>
          </a:p>
        </p:txBody>
      </p:sp>
    </p:spTree>
    <p:extLst>
      <p:ext uri="{BB962C8B-B14F-4D97-AF65-F5344CB8AC3E}">
        <p14:creationId xmlns:p14="http://schemas.microsoft.com/office/powerpoint/2010/main" val="494949067"/>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175</a:t>
            </a:fld>
            <a:endParaRPr lang="en-NZ"/>
          </a:p>
        </p:txBody>
      </p:sp>
    </p:spTree>
    <p:extLst>
      <p:ext uri="{BB962C8B-B14F-4D97-AF65-F5344CB8AC3E}">
        <p14:creationId xmlns:p14="http://schemas.microsoft.com/office/powerpoint/2010/main" val="2274969453"/>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176</a:t>
            </a:fld>
            <a:endParaRPr lang="en-NZ"/>
          </a:p>
        </p:txBody>
      </p:sp>
    </p:spTree>
    <p:extLst>
      <p:ext uri="{BB962C8B-B14F-4D97-AF65-F5344CB8AC3E}">
        <p14:creationId xmlns:p14="http://schemas.microsoft.com/office/powerpoint/2010/main" val="282011436"/>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177</a:t>
            </a:fld>
            <a:endParaRPr lang="en-NZ"/>
          </a:p>
        </p:txBody>
      </p:sp>
    </p:spTree>
    <p:extLst>
      <p:ext uri="{BB962C8B-B14F-4D97-AF65-F5344CB8AC3E}">
        <p14:creationId xmlns:p14="http://schemas.microsoft.com/office/powerpoint/2010/main" val="3112848131"/>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178</a:t>
            </a:fld>
            <a:endParaRPr lang="en-NZ"/>
          </a:p>
        </p:txBody>
      </p:sp>
    </p:spTree>
    <p:extLst>
      <p:ext uri="{BB962C8B-B14F-4D97-AF65-F5344CB8AC3E}">
        <p14:creationId xmlns:p14="http://schemas.microsoft.com/office/powerpoint/2010/main" val="3214080865"/>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179</a:t>
            </a:fld>
            <a:endParaRPr lang="en-NZ"/>
          </a:p>
        </p:txBody>
      </p:sp>
    </p:spTree>
    <p:extLst>
      <p:ext uri="{BB962C8B-B14F-4D97-AF65-F5344CB8AC3E}">
        <p14:creationId xmlns:p14="http://schemas.microsoft.com/office/powerpoint/2010/main" val="1519582469"/>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180</a:t>
            </a:fld>
            <a:endParaRPr lang="en-NZ"/>
          </a:p>
        </p:txBody>
      </p:sp>
    </p:spTree>
    <p:extLst>
      <p:ext uri="{BB962C8B-B14F-4D97-AF65-F5344CB8AC3E}">
        <p14:creationId xmlns:p14="http://schemas.microsoft.com/office/powerpoint/2010/main" val="3374427096"/>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181</a:t>
            </a:fld>
            <a:endParaRPr lang="en-NZ"/>
          </a:p>
        </p:txBody>
      </p:sp>
    </p:spTree>
    <p:extLst>
      <p:ext uri="{BB962C8B-B14F-4D97-AF65-F5344CB8AC3E}">
        <p14:creationId xmlns:p14="http://schemas.microsoft.com/office/powerpoint/2010/main" val="419053762"/>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182</a:t>
            </a:fld>
            <a:endParaRPr lang="en-NZ"/>
          </a:p>
        </p:txBody>
      </p:sp>
    </p:spTree>
    <p:extLst>
      <p:ext uri="{BB962C8B-B14F-4D97-AF65-F5344CB8AC3E}">
        <p14:creationId xmlns:p14="http://schemas.microsoft.com/office/powerpoint/2010/main" val="2276923874"/>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183</a:t>
            </a:fld>
            <a:endParaRPr lang="en-NZ"/>
          </a:p>
        </p:txBody>
      </p:sp>
    </p:spTree>
    <p:extLst>
      <p:ext uri="{BB962C8B-B14F-4D97-AF65-F5344CB8AC3E}">
        <p14:creationId xmlns:p14="http://schemas.microsoft.com/office/powerpoint/2010/main" val="2180376742"/>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184</a:t>
            </a:fld>
            <a:endParaRPr lang="en-NZ"/>
          </a:p>
        </p:txBody>
      </p:sp>
    </p:spTree>
    <p:extLst>
      <p:ext uri="{BB962C8B-B14F-4D97-AF65-F5344CB8AC3E}">
        <p14:creationId xmlns:p14="http://schemas.microsoft.com/office/powerpoint/2010/main" val="353893323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20</a:t>
            </a:fld>
            <a:endParaRPr lang="en-NZ"/>
          </a:p>
        </p:txBody>
      </p:sp>
    </p:spTree>
    <p:extLst>
      <p:ext uri="{BB962C8B-B14F-4D97-AF65-F5344CB8AC3E}">
        <p14:creationId xmlns:p14="http://schemas.microsoft.com/office/powerpoint/2010/main" val="143010362"/>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185</a:t>
            </a:fld>
            <a:endParaRPr lang="en-NZ"/>
          </a:p>
        </p:txBody>
      </p:sp>
    </p:spTree>
    <p:extLst>
      <p:ext uri="{BB962C8B-B14F-4D97-AF65-F5344CB8AC3E}">
        <p14:creationId xmlns:p14="http://schemas.microsoft.com/office/powerpoint/2010/main" val="282565212"/>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186</a:t>
            </a:fld>
            <a:endParaRPr lang="en-NZ"/>
          </a:p>
        </p:txBody>
      </p:sp>
    </p:spTree>
    <p:extLst>
      <p:ext uri="{BB962C8B-B14F-4D97-AF65-F5344CB8AC3E}">
        <p14:creationId xmlns:p14="http://schemas.microsoft.com/office/powerpoint/2010/main" val="593874605"/>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187</a:t>
            </a:fld>
            <a:endParaRPr lang="en-NZ"/>
          </a:p>
        </p:txBody>
      </p:sp>
    </p:spTree>
    <p:extLst>
      <p:ext uri="{BB962C8B-B14F-4D97-AF65-F5344CB8AC3E}">
        <p14:creationId xmlns:p14="http://schemas.microsoft.com/office/powerpoint/2010/main" val="657441609"/>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188</a:t>
            </a:fld>
            <a:endParaRPr lang="en-NZ"/>
          </a:p>
        </p:txBody>
      </p:sp>
    </p:spTree>
    <p:extLst>
      <p:ext uri="{BB962C8B-B14F-4D97-AF65-F5344CB8AC3E}">
        <p14:creationId xmlns:p14="http://schemas.microsoft.com/office/powerpoint/2010/main" val="1820204171"/>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1"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688">
              <a:spcBef>
                <a:spcPct val="30000"/>
              </a:spcBef>
              <a:defRPr sz="1200">
                <a:solidFill>
                  <a:schemeClr val="tx1"/>
                </a:solidFill>
                <a:latin typeface="Arial" charset="0"/>
                <a:ea typeface="ＭＳ Ｐゴシック" charset="-128"/>
              </a:defRPr>
            </a:lvl1pPr>
            <a:lvl2pPr marL="742950" indent="-285750" defTabSz="928688">
              <a:spcBef>
                <a:spcPct val="30000"/>
              </a:spcBef>
              <a:defRPr sz="1200">
                <a:solidFill>
                  <a:schemeClr val="tx1"/>
                </a:solidFill>
                <a:latin typeface="Arial" charset="0"/>
                <a:ea typeface="ＭＳ Ｐゴシック" charset="-128"/>
              </a:defRPr>
            </a:lvl2pPr>
            <a:lvl3pPr marL="1143000" indent="-228600" defTabSz="928688">
              <a:spcBef>
                <a:spcPct val="30000"/>
              </a:spcBef>
              <a:defRPr sz="1200">
                <a:solidFill>
                  <a:schemeClr val="tx1"/>
                </a:solidFill>
                <a:latin typeface="Arial" charset="0"/>
                <a:ea typeface="ＭＳ Ｐゴシック" charset="-128"/>
              </a:defRPr>
            </a:lvl3pPr>
            <a:lvl4pPr marL="1600200" indent="-228600" defTabSz="928688">
              <a:spcBef>
                <a:spcPct val="30000"/>
              </a:spcBef>
              <a:defRPr sz="1200">
                <a:solidFill>
                  <a:schemeClr val="tx1"/>
                </a:solidFill>
                <a:latin typeface="Arial" charset="0"/>
                <a:ea typeface="ＭＳ Ｐゴシック" charset="-128"/>
              </a:defRPr>
            </a:lvl4pPr>
            <a:lvl5pPr marL="2057400" indent="-228600" defTabSz="928688">
              <a:spcBef>
                <a:spcPct val="30000"/>
              </a:spcBef>
              <a:defRPr sz="1200">
                <a:solidFill>
                  <a:schemeClr val="tx1"/>
                </a:solidFill>
                <a:latin typeface="Arial" charset="0"/>
                <a:ea typeface="ＭＳ Ｐゴシック" charset="-128"/>
              </a:defRPr>
            </a:lvl5pPr>
            <a:lvl6pPr marL="2514600" indent="-228600" defTabSz="928688" eaLnBrk="0" fontAlgn="base" hangingPunct="0">
              <a:spcBef>
                <a:spcPct val="30000"/>
              </a:spcBef>
              <a:spcAft>
                <a:spcPct val="0"/>
              </a:spcAft>
              <a:defRPr sz="1200">
                <a:solidFill>
                  <a:schemeClr val="tx1"/>
                </a:solidFill>
                <a:latin typeface="Arial" charset="0"/>
                <a:ea typeface="ＭＳ Ｐゴシック" charset="-128"/>
              </a:defRPr>
            </a:lvl6pPr>
            <a:lvl7pPr marL="2971800" indent="-228600" defTabSz="928688" eaLnBrk="0" fontAlgn="base" hangingPunct="0">
              <a:spcBef>
                <a:spcPct val="30000"/>
              </a:spcBef>
              <a:spcAft>
                <a:spcPct val="0"/>
              </a:spcAft>
              <a:defRPr sz="1200">
                <a:solidFill>
                  <a:schemeClr val="tx1"/>
                </a:solidFill>
                <a:latin typeface="Arial" charset="0"/>
                <a:ea typeface="ＭＳ Ｐゴシック" charset="-128"/>
              </a:defRPr>
            </a:lvl7pPr>
            <a:lvl8pPr marL="3429000" indent="-228600" defTabSz="928688" eaLnBrk="0" fontAlgn="base" hangingPunct="0">
              <a:spcBef>
                <a:spcPct val="30000"/>
              </a:spcBef>
              <a:spcAft>
                <a:spcPct val="0"/>
              </a:spcAft>
              <a:defRPr sz="1200">
                <a:solidFill>
                  <a:schemeClr val="tx1"/>
                </a:solidFill>
                <a:latin typeface="Arial" charset="0"/>
                <a:ea typeface="ＭＳ Ｐゴシック" charset="-128"/>
              </a:defRPr>
            </a:lvl8pPr>
            <a:lvl9pPr marL="3886200" indent="-228600" defTabSz="928688" eaLnBrk="0" fontAlgn="base" hangingPunct="0">
              <a:spcBef>
                <a:spcPct val="30000"/>
              </a:spcBef>
              <a:spcAft>
                <a:spcPct val="0"/>
              </a:spcAft>
              <a:defRPr sz="1200">
                <a:solidFill>
                  <a:schemeClr val="tx1"/>
                </a:solidFill>
                <a:latin typeface="Arial" charset="0"/>
                <a:ea typeface="ＭＳ Ｐゴシック" charset="-128"/>
              </a:defRPr>
            </a:lvl9pPr>
          </a:lstStyle>
          <a:p>
            <a:pPr>
              <a:spcBef>
                <a:spcPct val="0"/>
              </a:spcBef>
            </a:pPr>
            <a:fld id="{15384AE6-02A1-AD46-98A5-9D17D451F299}" type="slidenum">
              <a:rPr lang="en-US" altLang="en-US"/>
              <a:pPr>
                <a:spcBef>
                  <a:spcPct val="0"/>
                </a:spcBef>
              </a:pPr>
              <a:t>189</a:t>
            </a:fld>
            <a:endParaRPr lang="en-US" altLang="en-US"/>
          </a:p>
        </p:txBody>
      </p:sp>
      <p:sp>
        <p:nvSpPr>
          <p:cNvPr id="5122" name="Rectangle 2"/>
          <p:cNvSpPr>
            <a:spLocks noGrp="1" noRot="1" noChangeAspect="1" noChangeArrowheads="1" noTextEdit="1"/>
          </p:cNvSpPr>
          <p:nvPr>
            <p:ph type="sldImg"/>
          </p:nvPr>
        </p:nvSpPr>
        <p:spPr>
          <a:ln/>
        </p:spPr>
      </p:sp>
      <p:sp>
        <p:nvSpPr>
          <p:cNvPr id="104452" name="Rectangle 3"/>
          <p:cNvSpPr>
            <a:spLocks noGrp="1" noChangeArrowheads="1"/>
          </p:cNvSpPr>
          <p:nvPr>
            <p:ph type="body" idx="1"/>
          </p:nvPr>
        </p:nvSpPr>
        <p:spPr>
          <a:extLst>
            <a:ext uri="{FAA26D3D-D897-4be2-8F04-BA451C77F1D7}">
              <ma14:placeholderFlag xmlns="" xmlns:ma14="http://schemas.microsoft.com/office/mac/drawingml/2011/main" val="1"/>
            </a:ext>
            <a:ext uri="{AF507438-7753-43e0-B8FC-AC1667EBCBE1}"/>
          </a:extLst>
        </p:spPr>
        <p:txBody>
          <a:bodyPr/>
          <a:lstStyle/>
          <a:p>
            <a:pPr eaLnBrk="1" hangingPunct="1">
              <a:defRPr/>
            </a:pPr>
            <a:endParaRPr lang="en-US">
              <a:cs typeface="+mn-cs"/>
            </a:endParaRPr>
          </a:p>
        </p:txBody>
      </p:sp>
    </p:spTree>
    <p:extLst>
      <p:ext uri="{BB962C8B-B14F-4D97-AF65-F5344CB8AC3E}">
        <p14:creationId xmlns:p14="http://schemas.microsoft.com/office/powerpoint/2010/main" val="448975640"/>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9"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688">
              <a:spcBef>
                <a:spcPct val="30000"/>
              </a:spcBef>
              <a:defRPr sz="1200">
                <a:solidFill>
                  <a:schemeClr val="tx1"/>
                </a:solidFill>
                <a:latin typeface="Arial" charset="0"/>
                <a:ea typeface="ＭＳ Ｐゴシック" charset="-128"/>
              </a:defRPr>
            </a:lvl1pPr>
            <a:lvl2pPr marL="742950" indent="-285750" defTabSz="928688">
              <a:spcBef>
                <a:spcPct val="30000"/>
              </a:spcBef>
              <a:defRPr sz="1200">
                <a:solidFill>
                  <a:schemeClr val="tx1"/>
                </a:solidFill>
                <a:latin typeface="Arial" charset="0"/>
                <a:ea typeface="ＭＳ Ｐゴシック" charset="-128"/>
              </a:defRPr>
            </a:lvl2pPr>
            <a:lvl3pPr marL="1143000" indent="-228600" defTabSz="928688">
              <a:spcBef>
                <a:spcPct val="30000"/>
              </a:spcBef>
              <a:defRPr sz="1200">
                <a:solidFill>
                  <a:schemeClr val="tx1"/>
                </a:solidFill>
                <a:latin typeface="Arial" charset="0"/>
                <a:ea typeface="ＭＳ Ｐゴシック" charset="-128"/>
              </a:defRPr>
            </a:lvl3pPr>
            <a:lvl4pPr marL="1600200" indent="-228600" defTabSz="928688">
              <a:spcBef>
                <a:spcPct val="30000"/>
              </a:spcBef>
              <a:defRPr sz="1200">
                <a:solidFill>
                  <a:schemeClr val="tx1"/>
                </a:solidFill>
                <a:latin typeface="Arial" charset="0"/>
                <a:ea typeface="ＭＳ Ｐゴシック" charset="-128"/>
              </a:defRPr>
            </a:lvl4pPr>
            <a:lvl5pPr marL="2057400" indent="-228600" defTabSz="928688">
              <a:spcBef>
                <a:spcPct val="30000"/>
              </a:spcBef>
              <a:defRPr sz="1200">
                <a:solidFill>
                  <a:schemeClr val="tx1"/>
                </a:solidFill>
                <a:latin typeface="Arial" charset="0"/>
                <a:ea typeface="ＭＳ Ｐゴシック" charset="-128"/>
              </a:defRPr>
            </a:lvl5pPr>
            <a:lvl6pPr marL="2514600" indent="-228600" defTabSz="928688" eaLnBrk="0" fontAlgn="base" hangingPunct="0">
              <a:spcBef>
                <a:spcPct val="30000"/>
              </a:spcBef>
              <a:spcAft>
                <a:spcPct val="0"/>
              </a:spcAft>
              <a:defRPr sz="1200">
                <a:solidFill>
                  <a:schemeClr val="tx1"/>
                </a:solidFill>
                <a:latin typeface="Arial" charset="0"/>
                <a:ea typeface="ＭＳ Ｐゴシック" charset="-128"/>
              </a:defRPr>
            </a:lvl6pPr>
            <a:lvl7pPr marL="2971800" indent="-228600" defTabSz="928688" eaLnBrk="0" fontAlgn="base" hangingPunct="0">
              <a:spcBef>
                <a:spcPct val="30000"/>
              </a:spcBef>
              <a:spcAft>
                <a:spcPct val="0"/>
              </a:spcAft>
              <a:defRPr sz="1200">
                <a:solidFill>
                  <a:schemeClr val="tx1"/>
                </a:solidFill>
                <a:latin typeface="Arial" charset="0"/>
                <a:ea typeface="ＭＳ Ｐゴシック" charset="-128"/>
              </a:defRPr>
            </a:lvl7pPr>
            <a:lvl8pPr marL="3429000" indent="-228600" defTabSz="928688" eaLnBrk="0" fontAlgn="base" hangingPunct="0">
              <a:spcBef>
                <a:spcPct val="30000"/>
              </a:spcBef>
              <a:spcAft>
                <a:spcPct val="0"/>
              </a:spcAft>
              <a:defRPr sz="1200">
                <a:solidFill>
                  <a:schemeClr val="tx1"/>
                </a:solidFill>
                <a:latin typeface="Arial" charset="0"/>
                <a:ea typeface="ＭＳ Ｐゴシック" charset="-128"/>
              </a:defRPr>
            </a:lvl8pPr>
            <a:lvl9pPr marL="3886200" indent="-228600" defTabSz="928688" eaLnBrk="0" fontAlgn="base" hangingPunct="0">
              <a:spcBef>
                <a:spcPct val="30000"/>
              </a:spcBef>
              <a:spcAft>
                <a:spcPct val="0"/>
              </a:spcAft>
              <a:defRPr sz="1200">
                <a:solidFill>
                  <a:schemeClr val="tx1"/>
                </a:solidFill>
                <a:latin typeface="Arial" charset="0"/>
                <a:ea typeface="ＭＳ Ｐゴシック" charset="-128"/>
              </a:defRPr>
            </a:lvl9pPr>
          </a:lstStyle>
          <a:p>
            <a:pPr>
              <a:spcBef>
                <a:spcPct val="0"/>
              </a:spcBef>
            </a:pPr>
            <a:fld id="{BDE7E27C-75BE-154E-ABDD-35783D357107}" type="slidenum">
              <a:rPr lang="en-US" altLang="en-US"/>
              <a:pPr>
                <a:spcBef>
                  <a:spcPct val="0"/>
                </a:spcBef>
              </a:pPr>
              <a:t>190</a:t>
            </a:fld>
            <a:endParaRPr lang="en-US" altLang="en-US"/>
          </a:p>
        </p:txBody>
      </p:sp>
      <p:sp>
        <p:nvSpPr>
          <p:cNvPr id="7170" name="Rectangle 2"/>
          <p:cNvSpPr>
            <a:spLocks noGrp="1" noRot="1" noChangeAspect="1" noChangeArrowheads="1" noTextEdit="1"/>
          </p:cNvSpPr>
          <p:nvPr>
            <p:ph type="sldImg"/>
          </p:nvPr>
        </p:nvSpPr>
        <p:spPr>
          <a:ln/>
        </p:spPr>
      </p:sp>
      <p:sp>
        <p:nvSpPr>
          <p:cNvPr id="105476" name="Rectangle 3"/>
          <p:cNvSpPr>
            <a:spLocks noGrp="1" noChangeArrowheads="1"/>
          </p:cNvSpPr>
          <p:nvPr>
            <p:ph type="body" idx="1"/>
          </p:nvPr>
        </p:nvSpPr>
        <p:spPr>
          <a:extLst>
            <a:ext uri="{FAA26D3D-D897-4be2-8F04-BA451C77F1D7}">
              <ma14:placeholderFlag xmlns="" xmlns:ma14="http://schemas.microsoft.com/office/mac/drawingml/2011/main" val="1"/>
            </a:ext>
            <a:ext uri="{AF507438-7753-43e0-B8FC-AC1667EBCBE1}"/>
          </a:extLst>
        </p:spPr>
        <p:txBody>
          <a:bodyPr/>
          <a:lstStyle/>
          <a:p>
            <a:pPr eaLnBrk="1" hangingPunct="1">
              <a:defRPr/>
            </a:pPr>
            <a:endParaRPr lang="en-US">
              <a:cs typeface="+mn-cs"/>
            </a:endParaRPr>
          </a:p>
        </p:txBody>
      </p:sp>
    </p:spTree>
    <p:extLst>
      <p:ext uri="{BB962C8B-B14F-4D97-AF65-F5344CB8AC3E}">
        <p14:creationId xmlns:p14="http://schemas.microsoft.com/office/powerpoint/2010/main" val="1823529569"/>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7"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688">
              <a:spcBef>
                <a:spcPct val="30000"/>
              </a:spcBef>
              <a:defRPr sz="1200">
                <a:solidFill>
                  <a:schemeClr val="tx1"/>
                </a:solidFill>
                <a:latin typeface="Arial" charset="0"/>
                <a:ea typeface="ＭＳ Ｐゴシック" charset="-128"/>
              </a:defRPr>
            </a:lvl1pPr>
            <a:lvl2pPr marL="742950" indent="-285750" defTabSz="928688">
              <a:spcBef>
                <a:spcPct val="30000"/>
              </a:spcBef>
              <a:defRPr sz="1200">
                <a:solidFill>
                  <a:schemeClr val="tx1"/>
                </a:solidFill>
                <a:latin typeface="Arial" charset="0"/>
                <a:ea typeface="ＭＳ Ｐゴシック" charset="-128"/>
              </a:defRPr>
            </a:lvl2pPr>
            <a:lvl3pPr marL="1143000" indent="-228600" defTabSz="928688">
              <a:spcBef>
                <a:spcPct val="30000"/>
              </a:spcBef>
              <a:defRPr sz="1200">
                <a:solidFill>
                  <a:schemeClr val="tx1"/>
                </a:solidFill>
                <a:latin typeface="Arial" charset="0"/>
                <a:ea typeface="ＭＳ Ｐゴシック" charset="-128"/>
              </a:defRPr>
            </a:lvl3pPr>
            <a:lvl4pPr marL="1600200" indent="-228600" defTabSz="928688">
              <a:spcBef>
                <a:spcPct val="30000"/>
              </a:spcBef>
              <a:defRPr sz="1200">
                <a:solidFill>
                  <a:schemeClr val="tx1"/>
                </a:solidFill>
                <a:latin typeface="Arial" charset="0"/>
                <a:ea typeface="ＭＳ Ｐゴシック" charset="-128"/>
              </a:defRPr>
            </a:lvl4pPr>
            <a:lvl5pPr marL="2057400" indent="-228600" defTabSz="928688">
              <a:spcBef>
                <a:spcPct val="30000"/>
              </a:spcBef>
              <a:defRPr sz="1200">
                <a:solidFill>
                  <a:schemeClr val="tx1"/>
                </a:solidFill>
                <a:latin typeface="Arial" charset="0"/>
                <a:ea typeface="ＭＳ Ｐゴシック" charset="-128"/>
              </a:defRPr>
            </a:lvl5pPr>
            <a:lvl6pPr marL="2514600" indent="-228600" defTabSz="928688" eaLnBrk="0" fontAlgn="base" hangingPunct="0">
              <a:spcBef>
                <a:spcPct val="30000"/>
              </a:spcBef>
              <a:spcAft>
                <a:spcPct val="0"/>
              </a:spcAft>
              <a:defRPr sz="1200">
                <a:solidFill>
                  <a:schemeClr val="tx1"/>
                </a:solidFill>
                <a:latin typeface="Arial" charset="0"/>
                <a:ea typeface="ＭＳ Ｐゴシック" charset="-128"/>
              </a:defRPr>
            </a:lvl6pPr>
            <a:lvl7pPr marL="2971800" indent="-228600" defTabSz="928688" eaLnBrk="0" fontAlgn="base" hangingPunct="0">
              <a:spcBef>
                <a:spcPct val="30000"/>
              </a:spcBef>
              <a:spcAft>
                <a:spcPct val="0"/>
              </a:spcAft>
              <a:defRPr sz="1200">
                <a:solidFill>
                  <a:schemeClr val="tx1"/>
                </a:solidFill>
                <a:latin typeface="Arial" charset="0"/>
                <a:ea typeface="ＭＳ Ｐゴシック" charset="-128"/>
              </a:defRPr>
            </a:lvl7pPr>
            <a:lvl8pPr marL="3429000" indent="-228600" defTabSz="928688" eaLnBrk="0" fontAlgn="base" hangingPunct="0">
              <a:spcBef>
                <a:spcPct val="30000"/>
              </a:spcBef>
              <a:spcAft>
                <a:spcPct val="0"/>
              </a:spcAft>
              <a:defRPr sz="1200">
                <a:solidFill>
                  <a:schemeClr val="tx1"/>
                </a:solidFill>
                <a:latin typeface="Arial" charset="0"/>
                <a:ea typeface="ＭＳ Ｐゴシック" charset="-128"/>
              </a:defRPr>
            </a:lvl8pPr>
            <a:lvl9pPr marL="3886200" indent="-228600" defTabSz="928688" eaLnBrk="0" fontAlgn="base" hangingPunct="0">
              <a:spcBef>
                <a:spcPct val="30000"/>
              </a:spcBef>
              <a:spcAft>
                <a:spcPct val="0"/>
              </a:spcAft>
              <a:defRPr sz="1200">
                <a:solidFill>
                  <a:schemeClr val="tx1"/>
                </a:solidFill>
                <a:latin typeface="Arial" charset="0"/>
                <a:ea typeface="ＭＳ Ｐゴシック" charset="-128"/>
              </a:defRPr>
            </a:lvl9pPr>
          </a:lstStyle>
          <a:p>
            <a:pPr>
              <a:spcBef>
                <a:spcPct val="0"/>
              </a:spcBef>
            </a:pPr>
            <a:fld id="{03231FB2-FE58-E247-B407-54F32D0B3072}" type="slidenum">
              <a:rPr lang="en-US" altLang="en-US"/>
              <a:pPr>
                <a:spcBef>
                  <a:spcPct val="0"/>
                </a:spcBef>
              </a:pPr>
              <a:t>191</a:t>
            </a:fld>
            <a:endParaRPr lang="en-US" altLang="en-US"/>
          </a:p>
        </p:txBody>
      </p:sp>
      <p:sp>
        <p:nvSpPr>
          <p:cNvPr id="9218" name="Rectangle 2"/>
          <p:cNvSpPr>
            <a:spLocks noGrp="1" noRot="1" noChangeAspect="1" noChangeArrowheads="1" noTextEdit="1"/>
          </p:cNvSpPr>
          <p:nvPr>
            <p:ph type="sldImg"/>
          </p:nvPr>
        </p:nvSpPr>
        <p:spPr>
          <a:ln/>
        </p:spPr>
      </p:sp>
      <p:sp>
        <p:nvSpPr>
          <p:cNvPr id="106500" name="Rectangle 3"/>
          <p:cNvSpPr>
            <a:spLocks noGrp="1" noChangeArrowheads="1"/>
          </p:cNvSpPr>
          <p:nvPr>
            <p:ph type="body" idx="1"/>
          </p:nvPr>
        </p:nvSpPr>
        <p:spPr>
          <a:extLst>
            <a:ext uri="{FAA26D3D-D897-4be2-8F04-BA451C77F1D7}">
              <ma14:placeholderFlag xmlns="" xmlns:ma14="http://schemas.microsoft.com/office/mac/drawingml/2011/main" val="1"/>
            </a:ext>
            <a:ext uri="{AF507438-7753-43e0-B8FC-AC1667EBCBE1}"/>
          </a:extLst>
        </p:spPr>
        <p:txBody>
          <a:bodyPr/>
          <a:lstStyle/>
          <a:p>
            <a:pPr eaLnBrk="1" hangingPunct="1">
              <a:defRPr/>
            </a:pPr>
            <a:endParaRPr lang="en-US">
              <a:cs typeface="+mn-cs"/>
            </a:endParaRPr>
          </a:p>
        </p:txBody>
      </p:sp>
    </p:spTree>
    <p:extLst>
      <p:ext uri="{BB962C8B-B14F-4D97-AF65-F5344CB8AC3E}">
        <p14:creationId xmlns:p14="http://schemas.microsoft.com/office/powerpoint/2010/main" val="1322339846"/>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5"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688">
              <a:spcBef>
                <a:spcPct val="30000"/>
              </a:spcBef>
              <a:defRPr sz="1200">
                <a:solidFill>
                  <a:schemeClr val="tx1"/>
                </a:solidFill>
                <a:latin typeface="Arial" charset="0"/>
                <a:ea typeface="ＭＳ Ｐゴシック" charset="-128"/>
              </a:defRPr>
            </a:lvl1pPr>
            <a:lvl2pPr marL="742950" indent="-285750" defTabSz="928688">
              <a:spcBef>
                <a:spcPct val="30000"/>
              </a:spcBef>
              <a:defRPr sz="1200">
                <a:solidFill>
                  <a:schemeClr val="tx1"/>
                </a:solidFill>
                <a:latin typeface="Arial" charset="0"/>
                <a:ea typeface="ＭＳ Ｐゴシック" charset="-128"/>
              </a:defRPr>
            </a:lvl2pPr>
            <a:lvl3pPr marL="1143000" indent="-228600" defTabSz="928688">
              <a:spcBef>
                <a:spcPct val="30000"/>
              </a:spcBef>
              <a:defRPr sz="1200">
                <a:solidFill>
                  <a:schemeClr val="tx1"/>
                </a:solidFill>
                <a:latin typeface="Arial" charset="0"/>
                <a:ea typeface="ＭＳ Ｐゴシック" charset="-128"/>
              </a:defRPr>
            </a:lvl3pPr>
            <a:lvl4pPr marL="1600200" indent="-228600" defTabSz="928688">
              <a:spcBef>
                <a:spcPct val="30000"/>
              </a:spcBef>
              <a:defRPr sz="1200">
                <a:solidFill>
                  <a:schemeClr val="tx1"/>
                </a:solidFill>
                <a:latin typeface="Arial" charset="0"/>
                <a:ea typeface="ＭＳ Ｐゴシック" charset="-128"/>
              </a:defRPr>
            </a:lvl4pPr>
            <a:lvl5pPr marL="2057400" indent="-228600" defTabSz="928688">
              <a:spcBef>
                <a:spcPct val="30000"/>
              </a:spcBef>
              <a:defRPr sz="1200">
                <a:solidFill>
                  <a:schemeClr val="tx1"/>
                </a:solidFill>
                <a:latin typeface="Arial" charset="0"/>
                <a:ea typeface="ＭＳ Ｐゴシック" charset="-128"/>
              </a:defRPr>
            </a:lvl5pPr>
            <a:lvl6pPr marL="2514600" indent="-228600" defTabSz="928688" eaLnBrk="0" fontAlgn="base" hangingPunct="0">
              <a:spcBef>
                <a:spcPct val="30000"/>
              </a:spcBef>
              <a:spcAft>
                <a:spcPct val="0"/>
              </a:spcAft>
              <a:defRPr sz="1200">
                <a:solidFill>
                  <a:schemeClr val="tx1"/>
                </a:solidFill>
                <a:latin typeface="Arial" charset="0"/>
                <a:ea typeface="ＭＳ Ｐゴシック" charset="-128"/>
              </a:defRPr>
            </a:lvl6pPr>
            <a:lvl7pPr marL="2971800" indent="-228600" defTabSz="928688" eaLnBrk="0" fontAlgn="base" hangingPunct="0">
              <a:spcBef>
                <a:spcPct val="30000"/>
              </a:spcBef>
              <a:spcAft>
                <a:spcPct val="0"/>
              </a:spcAft>
              <a:defRPr sz="1200">
                <a:solidFill>
                  <a:schemeClr val="tx1"/>
                </a:solidFill>
                <a:latin typeface="Arial" charset="0"/>
                <a:ea typeface="ＭＳ Ｐゴシック" charset="-128"/>
              </a:defRPr>
            </a:lvl7pPr>
            <a:lvl8pPr marL="3429000" indent="-228600" defTabSz="928688" eaLnBrk="0" fontAlgn="base" hangingPunct="0">
              <a:spcBef>
                <a:spcPct val="30000"/>
              </a:spcBef>
              <a:spcAft>
                <a:spcPct val="0"/>
              </a:spcAft>
              <a:defRPr sz="1200">
                <a:solidFill>
                  <a:schemeClr val="tx1"/>
                </a:solidFill>
                <a:latin typeface="Arial" charset="0"/>
                <a:ea typeface="ＭＳ Ｐゴシック" charset="-128"/>
              </a:defRPr>
            </a:lvl8pPr>
            <a:lvl9pPr marL="3886200" indent="-228600" defTabSz="928688" eaLnBrk="0" fontAlgn="base" hangingPunct="0">
              <a:spcBef>
                <a:spcPct val="30000"/>
              </a:spcBef>
              <a:spcAft>
                <a:spcPct val="0"/>
              </a:spcAft>
              <a:defRPr sz="1200">
                <a:solidFill>
                  <a:schemeClr val="tx1"/>
                </a:solidFill>
                <a:latin typeface="Arial" charset="0"/>
                <a:ea typeface="ＭＳ Ｐゴシック" charset="-128"/>
              </a:defRPr>
            </a:lvl9pPr>
          </a:lstStyle>
          <a:p>
            <a:pPr>
              <a:spcBef>
                <a:spcPct val="0"/>
              </a:spcBef>
            </a:pPr>
            <a:fld id="{9AC45FDF-4103-3045-A60B-C1B45F828718}" type="slidenum">
              <a:rPr lang="en-US" altLang="en-US"/>
              <a:pPr>
                <a:spcBef>
                  <a:spcPct val="0"/>
                </a:spcBef>
              </a:pPr>
              <a:t>192</a:t>
            </a:fld>
            <a:endParaRPr lang="en-US" altLang="en-US"/>
          </a:p>
        </p:txBody>
      </p:sp>
      <p:sp>
        <p:nvSpPr>
          <p:cNvPr id="11266" name="Rectangle 2"/>
          <p:cNvSpPr>
            <a:spLocks noGrp="1" noRot="1" noChangeAspect="1" noChangeArrowheads="1" noTextEdit="1"/>
          </p:cNvSpPr>
          <p:nvPr>
            <p:ph type="sldImg"/>
          </p:nvPr>
        </p:nvSpPr>
        <p:spPr>
          <a:ln/>
        </p:spPr>
      </p:sp>
      <p:sp>
        <p:nvSpPr>
          <p:cNvPr id="107524" name="Rectangle 3"/>
          <p:cNvSpPr>
            <a:spLocks noGrp="1" noChangeArrowheads="1"/>
          </p:cNvSpPr>
          <p:nvPr>
            <p:ph type="body" idx="1"/>
          </p:nvPr>
        </p:nvSpPr>
        <p:spPr>
          <a:extLst>
            <a:ext uri="{FAA26D3D-D897-4be2-8F04-BA451C77F1D7}">
              <ma14:placeholderFlag xmlns="" xmlns:ma14="http://schemas.microsoft.com/office/mac/drawingml/2011/main" val="1"/>
            </a:ext>
            <a:ext uri="{AF507438-7753-43e0-B8FC-AC1667EBCBE1}"/>
          </a:extLst>
        </p:spPr>
        <p:txBody>
          <a:bodyPr/>
          <a:lstStyle/>
          <a:p>
            <a:pPr eaLnBrk="1" hangingPunct="1">
              <a:defRPr/>
            </a:pPr>
            <a:endParaRPr lang="en-US">
              <a:cs typeface="+mn-cs"/>
            </a:endParaRPr>
          </a:p>
        </p:txBody>
      </p:sp>
    </p:spTree>
    <p:extLst>
      <p:ext uri="{BB962C8B-B14F-4D97-AF65-F5344CB8AC3E}">
        <p14:creationId xmlns:p14="http://schemas.microsoft.com/office/powerpoint/2010/main" val="257528919"/>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3"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688">
              <a:spcBef>
                <a:spcPct val="30000"/>
              </a:spcBef>
              <a:defRPr sz="1200">
                <a:solidFill>
                  <a:schemeClr val="tx1"/>
                </a:solidFill>
                <a:latin typeface="Arial" charset="0"/>
                <a:ea typeface="ＭＳ Ｐゴシック" charset="-128"/>
              </a:defRPr>
            </a:lvl1pPr>
            <a:lvl2pPr marL="742950" indent="-285750" defTabSz="928688">
              <a:spcBef>
                <a:spcPct val="30000"/>
              </a:spcBef>
              <a:defRPr sz="1200">
                <a:solidFill>
                  <a:schemeClr val="tx1"/>
                </a:solidFill>
                <a:latin typeface="Arial" charset="0"/>
                <a:ea typeface="ＭＳ Ｐゴシック" charset="-128"/>
              </a:defRPr>
            </a:lvl2pPr>
            <a:lvl3pPr marL="1143000" indent="-228600" defTabSz="928688">
              <a:spcBef>
                <a:spcPct val="30000"/>
              </a:spcBef>
              <a:defRPr sz="1200">
                <a:solidFill>
                  <a:schemeClr val="tx1"/>
                </a:solidFill>
                <a:latin typeface="Arial" charset="0"/>
                <a:ea typeface="ＭＳ Ｐゴシック" charset="-128"/>
              </a:defRPr>
            </a:lvl3pPr>
            <a:lvl4pPr marL="1600200" indent="-228600" defTabSz="928688">
              <a:spcBef>
                <a:spcPct val="30000"/>
              </a:spcBef>
              <a:defRPr sz="1200">
                <a:solidFill>
                  <a:schemeClr val="tx1"/>
                </a:solidFill>
                <a:latin typeface="Arial" charset="0"/>
                <a:ea typeface="ＭＳ Ｐゴシック" charset="-128"/>
              </a:defRPr>
            </a:lvl4pPr>
            <a:lvl5pPr marL="2057400" indent="-228600" defTabSz="928688">
              <a:spcBef>
                <a:spcPct val="30000"/>
              </a:spcBef>
              <a:defRPr sz="1200">
                <a:solidFill>
                  <a:schemeClr val="tx1"/>
                </a:solidFill>
                <a:latin typeface="Arial" charset="0"/>
                <a:ea typeface="ＭＳ Ｐゴシック" charset="-128"/>
              </a:defRPr>
            </a:lvl5pPr>
            <a:lvl6pPr marL="2514600" indent="-228600" defTabSz="928688" eaLnBrk="0" fontAlgn="base" hangingPunct="0">
              <a:spcBef>
                <a:spcPct val="30000"/>
              </a:spcBef>
              <a:spcAft>
                <a:spcPct val="0"/>
              </a:spcAft>
              <a:defRPr sz="1200">
                <a:solidFill>
                  <a:schemeClr val="tx1"/>
                </a:solidFill>
                <a:latin typeface="Arial" charset="0"/>
                <a:ea typeface="ＭＳ Ｐゴシック" charset="-128"/>
              </a:defRPr>
            </a:lvl6pPr>
            <a:lvl7pPr marL="2971800" indent="-228600" defTabSz="928688" eaLnBrk="0" fontAlgn="base" hangingPunct="0">
              <a:spcBef>
                <a:spcPct val="30000"/>
              </a:spcBef>
              <a:spcAft>
                <a:spcPct val="0"/>
              </a:spcAft>
              <a:defRPr sz="1200">
                <a:solidFill>
                  <a:schemeClr val="tx1"/>
                </a:solidFill>
                <a:latin typeface="Arial" charset="0"/>
                <a:ea typeface="ＭＳ Ｐゴシック" charset="-128"/>
              </a:defRPr>
            </a:lvl7pPr>
            <a:lvl8pPr marL="3429000" indent="-228600" defTabSz="928688" eaLnBrk="0" fontAlgn="base" hangingPunct="0">
              <a:spcBef>
                <a:spcPct val="30000"/>
              </a:spcBef>
              <a:spcAft>
                <a:spcPct val="0"/>
              </a:spcAft>
              <a:defRPr sz="1200">
                <a:solidFill>
                  <a:schemeClr val="tx1"/>
                </a:solidFill>
                <a:latin typeface="Arial" charset="0"/>
                <a:ea typeface="ＭＳ Ｐゴシック" charset="-128"/>
              </a:defRPr>
            </a:lvl8pPr>
            <a:lvl9pPr marL="3886200" indent="-228600" defTabSz="928688" eaLnBrk="0" fontAlgn="base" hangingPunct="0">
              <a:spcBef>
                <a:spcPct val="30000"/>
              </a:spcBef>
              <a:spcAft>
                <a:spcPct val="0"/>
              </a:spcAft>
              <a:defRPr sz="1200">
                <a:solidFill>
                  <a:schemeClr val="tx1"/>
                </a:solidFill>
                <a:latin typeface="Arial" charset="0"/>
                <a:ea typeface="ＭＳ Ｐゴシック" charset="-128"/>
              </a:defRPr>
            </a:lvl9pPr>
          </a:lstStyle>
          <a:p>
            <a:pPr>
              <a:spcBef>
                <a:spcPct val="0"/>
              </a:spcBef>
            </a:pPr>
            <a:fld id="{70C40B73-B65B-6D41-9F29-3CB336ACC8D8}" type="slidenum">
              <a:rPr lang="en-US" altLang="en-US"/>
              <a:pPr>
                <a:spcBef>
                  <a:spcPct val="0"/>
                </a:spcBef>
              </a:pPr>
              <a:t>193</a:t>
            </a:fld>
            <a:endParaRPr lang="en-US" altLang="en-US"/>
          </a:p>
        </p:txBody>
      </p:sp>
      <p:sp>
        <p:nvSpPr>
          <p:cNvPr id="13314" name="Rectangle 2"/>
          <p:cNvSpPr>
            <a:spLocks noGrp="1" noRot="1" noChangeAspect="1" noChangeArrowheads="1" noTextEdit="1"/>
          </p:cNvSpPr>
          <p:nvPr>
            <p:ph type="sldImg"/>
          </p:nvPr>
        </p:nvSpPr>
        <p:spPr>
          <a:ln/>
        </p:spPr>
      </p:sp>
      <p:sp>
        <p:nvSpPr>
          <p:cNvPr id="108548" name="Rectangle 3"/>
          <p:cNvSpPr>
            <a:spLocks noGrp="1" noChangeArrowheads="1"/>
          </p:cNvSpPr>
          <p:nvPr>
            <p:ph type="body" idx="1"/>
          </p:nvPr>
        </p:nvSpPr>
        <p:spPr>
          <a:extLst>
            <a:ext uri="{FAA26D3D-D897-4be2-8F04-BA451C77F1D7}">
              <ma14:placeholderFlag xmlns="" xmlns:ma14="http://schemas.microsoft.com/office/mac/drawingml/2011/main" val="1"/>
            </a:ext>
            <a:ext uri="{AF507438-7753-43e0-B8FC-AC1667EBCBE1}"/>
          </a:extLst>
        </p:spPr>
        <p:txBody>
          <a:bodyPr/>
          <a:lstStyle/>
          <a:p>
            <a:pPr eaLnBrk="1" hangingPunct="1">
              <a:defRPr/>
            </a:pPr>
            <a:endParaRPr lang="en-US">
              <a:cs typeface="+mn-cs"/>
            </a:endParaRPr>
          </a:p>
        </p:txBody>
      </p:sp>
    </p:spTree>
    <p:extLst>
      <p:ext uri="{BB962C8B-B14F-4D97-AF65-F5344CB8AC3E}">
        <p14:creationId xmlns:p14="http://schemas.microsoft.com/office/powerpoint/2010/main" val="1108992928"/>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688">
              <a:spcBef>
                <a:spcPct val="30000"/>
              </a:spcBef>
              <a:defRPr sz="1200">
                <a:solidFill>
                  <a:schemeClr val="tx1"/>
                </a:solidFill>
                <a:latin typeface="Arial" charset="0"/>
                <a:ea typeface="ＭＳ Ｐゴシック" charset="-128"/>
              </a:defRPr>
            </a:lvl1pPr>
            <a:lvl2pPr marL="742950" indent="-285750" defTabSz="928688">
              <a:spcBef>
                <a:spcPct val="30000"/>
              </a:spcBef>
              <a:defRPr sz="1200">
                <a:solidFill>
                  <a:schemeClr val="tx1"/>
                </a:solidFill>
                <a:latin typeface="Arial" charset="0"/>
                <a:ea typeface="ＭＳ Ｐゴシック" charset="-128"/>
              </a:defRPr>
            </a:lvl2pPr>
            <a:lvl3pPr marL="1143000" indent="-228600" defTabSz="928688">
              <a:spcBef>
                <a:spcPct val="30000"/>
              </a:spcBef>
              <a:defRPr sz="1200">
                <a:solidFill>
                  <a:schemeClr val="tx1"/>
                </a:solidFill>
                <a:latin typeface="Arial" charset="0"/>
                <a:ea typeface="ＭＳ Ｐゴシック" charset="-128"/>
              </a:defRPr>
            </a:lvl3pPr>
            <a:lvl4pPr marL="1600200" indent="-228600" defTabSz="928688">
              <a:spcBef>
                <a:spcPct val="30000"/>
              </a:spcBef>
              <a:defRPr sz="1200">
                <a:solidFill>
                  <a:schemeClr val="tx1"/>
                </a:solidFill>
                <a:latin typeface="Arial" charset="0"/>
                <a:ea typeface="ＭＳ Ｐゴシック" charset="-128"/>
              </a:defRPr>
            </a:lvl4pPr>
            <a:lvl5pPr marL="2057400" indent="-228600" defTabSz="928688">
              <a:spcBef>
                <a:spcPct val="30000"/>
              </a:spcBef>
              <a:defRPr sz="1200">
                <a:solidFill>
                  <a:schemeClr val="tx1"/>
                </a:solidFill>
                <a:latin typeface="Arial" charset="0"/>
                <a:ea typeface="ＭＳ Ｐゴシック" charset="-128"/>
              </a:defRPr>
            </a:lvl5pPr>
            <a:lvl6pPr marL="2514600" indent="-228600" defTabSz="928688" eaLnBrk="0" fontAlgn="base" hangingPunct="0">
              <a:spcBef>
                <a:spcPct val="30000"/>
              </a:spcBef>
              <a:spcAft>
                <a:spcPct val="0"/>
              </a:spcAft>
              <a:defRPr sz="1200">
                <a:solidFill>
                  <a:schemeClr val="tx1"/>
                </a:solidFill>
                <a:latin typeface="Arial" charset="0"/>
                <a:ea typeface="ＭＳ Ｐゴシック" charset="-128"/>
              </a:defRPr>
            </a:lvl6pPr>
            <a:lvl7pPr marL="2971800" indent="-228600" defTabSz="928688" eaLnBrk="0" fontAlgn="base" hangingPunct="0">
              <a:spcBef>
                <a:spcPct val="30000"/>
              </a:spcBef>
              <a:spcAft>
                <a:spcPct val="0"/>
              </a:spcAft>
              <a:defRPr sz="1200">
                <a:solidFill>
                  <a:schemeClr val="tx1"/>
                </a:solidFill>
                <a:latin typeface="Arial" charset="0"/>
                <a:ea typeface="ＭＳ Ｐゴシック" charset="-128"/>
              </a:defRPr>
            </a:lvl7pPr>
            <a:lvl8pPr marL="3429000" indent="-228600" defTabSz="928688" eaLnBrk="0" fontAlgn="base" hangingPunct="0">
              <a:spcBef>
                <a:spcPct val="30000"/>
              </a:spcBef>
              <a:spcAft>
                <a:spcPct val="0"/>
              </a:spcAft>
              <a:defRPr sz="1200">
                <a:solidFill>
                  <a:schemeClr val="tx1"/>
                </a:solidFill>
                <a:latin typeface="Arial" charset="0"/>
                <a:ea typeface="ＭＳ Ｐゴシック" charset="-128"/>
              </a:defRPr>
            </a:lvl8pPr>
            <a:lvl9pPr marL="3886200" indent="-228600" defTabSz="928688" eaLnBrk="0" fontAlgn="base" hangingPunct="0">
              <a:spcBef>
                <a:spcPct val="30000"/>
              </a:spcBef>
              <a:spcAft>
                <a:spcPct val="0"/>
              </a:spcAft>
              <a:defRPr sz="1200">
                <a:solidFill>
                  <a:schemeClr val="tx1"/>
                </a:solidFill>
                <a:latin typeface="Arial" charset="0"/>
                <a:ea typeface="ＭＳ Ｐゴシック" charset="-128"/>
              </a:defRPr>
            </a:lvl9pPr>
          </a:lstStyle>
          <a:p>
            <a:pPr>
              <a:spcBef>
                <a:spcPct val="0"/>
              </a:spcBef>
            </a:pPr>
            <a:fld id="{1F090002-433E-9546-B4BC-7437EEEC047D}" type="slidenum">
              <a:rPr lang="en-US" altLang="en-US"/>
              <a:pPr>
                <a:spcBef>
                  <a:spcPct val="0"/>
                </a:spcBef>
              </a:pPr>
              <a:t>194</a:t>
            </a:fld>
            <a:endParaRPr lang="en-US" altLang="en-US"/>
          </a:p>
        </p:txBody>
      </p:sp>
      <p:sp>
        <p:nvSpPr>
          <p:cNvPr id="15362" name="Rectangle 2"/>
          <p:cNvSpPr>
            <a:spLocks noGrp="1" noRot="1" noChangeAspect="1" noChangeArrowheads="1" noTextEdit="1"/>
          </p:cNvSpPr>
          <p:nvPr>
            <p:ph type="sldImg"/>
          </p:nvPr>
        </p:nvSpPr>
        <p:spPr>
          <a:ln/>
        </p:spPr>
      </p:sp>
      <p:sp>
        <p:nvSpPr>
          <p:cNvPr id="109572" name="Rectangle 3"/>
          <p:cNvSpPr>
            <a:spLocks noGrp="1" noChangeArrowheads="1"/>
          </p:cNvSpPr>
          <p:nvPr>
            <p:ph type="body" idx="1"/>
          </p:nvPr>
        </p:nvSpPr>
        <p:spPr>
          <a:extLst>
            <a:ext uri="{FAA26D3D-D897-4be2-8F04-BA451C77F1D7}">
              <ma14:placeholderFlag xmlns="" xmlns:ma14="http://schemas.microsoft.com/office/mac/drawingml/2011/main" val="1"/>
            </a:ext>
            <a:ext uri="{AF507438-7753-43e0-B8FC-AC1667EBCBE1}"/>
          </a:extLst>
        </p:spPr>
        <p:txBody>
          <a:bodyPr/>
          <a:lstStyle/>
          <a:p>
            <a:pPr eaLnBrk="1" hangingPunct="1">
              <a:defRPr/>
            </a:pPr>
            <a:endParaRPr lang="en-US">
              <a:cs typeface="+mn-cs"/>
            </a:endParaRPr>
          </a:p>
        </p:txBody>
      </p:sp>
    </p:spTree>
    <p:extLst>
      <p:ext uri="{BB962C8B-B14F-4D97-AF65-F5344CB8AC3E}">
        <p14:creationId xmlns:p14="http://schemas.microsoft.com/office/powerpoint/2010/main" val="83356858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21</a:t>
            </a:fld>
            <a:endParaRPr lang="en-NZ"/>
          </a:p>
        </p:txBody>
      </p:sp>
    </p:spTree>
    <p:extLst>
      <p:ext uri="{BB962C8B-B14F-4D97-AF65-F5344CB8AC3E}">
        <p14:creationId xmlns:p14="http://schemas.microsoft.com/office/powerpoint/2010/main" val="500787516"/>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9"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688">
              <a:spcBef>
                <a:spcPct val="30000"/>
              </a:spcBef>
              <a:defRPr sz="1200">
                <a:solidFill>
                  <a:schemeClr val="tx1"/>
                </a:solidFill>
                <a:latin typeface="Arial" charset="0"/>
                <a:ea typeface="ＭＳ Ｐゴシック" charset="-128"/>
              </a:defRPr>
            </a:lvl1pPr>
            <a:lvl2pPr marL="742950" indent="-285750" defTabSz="928688">
              <a:spcBef>
                <a:spcPct val="30000"/>
              </a:spcBef>
              <a:defRPr sz="1200">
                <a:solidFill>
                  <a:schemeClr val="tx1"/>
                </a:solidFill>
                <a:latin typeface="Arial" charset="0"/>
                <a:ea typeface="ＭＳ Ｐゴシック" charset="-128"/>
              </a:defRPr>
            </a:lvl2pPr>
            <a:lvl3pPr marL="1143000" indent="-228600" defTabSz="928688">
              <a:spcBef>
                <a:spcPct val="30000"/>
              </a:spcBef>
              <a:defRPr sz="1200">
                <a:solidFill>
                  <a:schemeClr val="tx1"/>
                </a:solidFill>
                <a:latin typeface="Arial" charset="0"/>
                <a:ea typeface="ＭＳ Ｐゴシック" charset="-128"/>
              </a:defRPr>
            </a:lvl3pPr>
            <a:lvl4pPr marL="1600200" indent="-228600" defTabSz="928688">
              <a:spcBef>
                <a:spcPct val="30000"/>
              </a:spcBef>
              <a:defRPr sz="1200">
                <a:solidFill>
                  <a:schemeClr val="tx1"/>
                </a:solidFill>
                <a:latin typeface="Arial" charset="0"/>
                <a:ea typeface="ＭＳ Ｐゴシック" charset="-128"/>
              </a:defRPr>
            </a:lvl4pPr>
            <a:lvl5pPr marL="2057400" indent="-228600" defTabSz="928688">
              <a:spcBef>
                <a:spcPct val="30000"/>
              </a:spcBef>
              <a:defRPr sz="1200">
                <a:solidFill>
                  <a:schemeClr val="tx1"/>
                </a:solidFill>
                <a:latin typeface="Arial" charset="0"/>
                <a:ea typeface="ＭＳ Ｐゴシック" charset="-128"/>
              </a:defRPr>
            </a:lvl5pPr>
            <a:lvl6pPr marL="2514600" indent="-228600" defTabSz="928688" eaLnBrk="0" fontAlgn="base" hangingPunct="0">
              <a:spcBef>
                <a:spcPct val="30000"/>
              </a:spcBef>
              <a:spcAft>
                <a:spcPct val="0"/>
              </a:spcAft>
              <a:defRPr sz="1200">
                <a:solidFill>
                  <a:schemeClr val="tx1"/>
                </a:solidFill>
                <a:latin typeface="Arial" charset="0"/>
                <a:ea typeface="ＭＳ Ｐゴシック" charset="-128"/>
              </a:defRPr>
            </a:lvl6pPr>
            <a:lvl7pPr marL="2971800" indent="-228600" defTabSz="928688" eaLnBrk="0" fontAlgn="base" hangingPunct="0">
              <a:spcBef>
                <a:spcPct val="30000"/>
              </a:spcBef>
              <a:spcAft>
                <a:spcPct val="0"/>
              </a:spcAft>
              <a:defRPr sz="1200">
                <a:solidFill>
                  <a:schemeClr val="tx1"/>
                </a:solidFill>
                <a:latin typeface="Arial" charset="0"/>
                <a:ea typeface="ＭＳ Ｐゴシック" charset="-128"/>
              </a:defRPr>
            </a:lvl7pPr>
            <a:lvl8pPr marL="3429000" indent="-228600" defTabSz="928688" eaLnBrk="0" fontAlgn="base" hangingPunct="0">
              <a:spcBef>
                <a:spcPct val="30000"/>
              </a:spcBef>
              <a:spcAft>
                <a:spcPct val="0"/>
              </a:spcAft>
              <a:defRPr sz="1200">
                <a:solidFill>
                  <a:schemeClr val="tx1"/>
                </a:solidFill>
                <a:latin typeface="Arial" charset="0"/>
                <a:ea typeface="ＭＳ Ｐゴシック" charset="-128"/>
              </a:defRPr>
            </a:lvl8pPr>
            <a:lvl9pPr marL="3886200" indent="-228600" defTabSz="928688" eaLnBrk="0" fontAlgn="base" hangingPunct="0">
              <a:spcBef>
                <a:spcPct val="30000"/>
              </a:spcBef>
              <a:spcAft>
                <a:spcPct val="0"/>
              </a:spcAft>
              <a:defRPr sz="1200">
                <a:solidFill>
                  <a:schemeClr val="tx1"/>
                </a:solidFill>
                <a:latin typeface="Arial" charset="0"/>
                <a:ea typeface="ＭＳ Ｐゴシック" charset="-128"/>
              </a:defRPr>
            </a:lvl9pPr>
          </a:lstStyle>
          <a:p>
            <a:pPr>
              <a:spcBef>
                <a:spcPct val="0"/>
              </a:spcBef>
            </a:pPr>
            <a:fld id="{FC3AEBA0-4435-DA40-B591-7A376C085A26}" type="slidenum">
              <a:rPr lang="en-US" altLang="en-US"/>
              <a:pPr>
                <a:spcBef>
                  <a:spcPct val="0"/>
                </a:spcBef>
              </a:pPr>
              <a:t>195</a:t>
            </a:fld>
            <a:endParaRPr lang="en-US" altLang="en-US"/>
          </a:p>
        </p:txBody>
      </p:sp>
      <p:sp>
        <p:nvSpPr>
          <p:cNvPr id="17410" name="Rectangle 2"/>
          <p:cNvSpPr>
            <a:spLocks noGrp="1" noRot="1" noChangeAspect="1" noChangeArrowheads="1" noTextEdit="1"/>
          </p:cNvSpPr>
          <p:nvPr>
            <p:ph type="sldImg"/>
          </p:nvPr>
        </p:nvSpPr>
        <p:spPr>
          <a:ln/>
        </p:spPr>
      </p:sp>
      <p:sp>
        <p:nvSpPr>
          <p:cNvPr id="110596" name="Rectangle 3"/>
          <p:cNvSpPr>
            <a:spLocks noGrp="1" noChangeArrowheads="1"/>
          </p:cNvSpPr>
          <p:nvPr>
            <p:ph type="body" idx="1"/>
          </p:nvPr>
        </p:nvSpPr>
        <p:spPr>
          <a:extLst>
            <a:ext uri="{FAA26D3D-D897-4be2-8F04-BA451C77F1D7}">
              <ma14:placeholderFlag xmlns="" xmlns:ma14="http://schemas.microsoft.com/office/mac/drawingml/2011/main" val="1"/>
            </a:ext>
            <a:ext uri="{AF507438-7753-43e0-B8FC-AC1667EBCBE1}"/>
          </a:extLst>
        </p:spPr>
        <p:txBody>
          <a:bodyPr/>
          <a:lstStyle/>
          <a:p>
            <a:pPr eaLnBrk="1" hangingPunct="1">
              <a:defRPr/>
            </a:pPr>
            <a:endParaRPr lang="en-US">
              <a:cs typeface="+mn-cs"/>
            </a:endParaRPr>
          </a:p>
        </p:txBody>
      </p:sp>
    </p:spTree>
    <p:extLst>
      <p:ext uri="{BB962C8B-B14F-4D97-AF65-F5344CB8AC3E}">
        <p14:creationId xmlns:p14="http://schemas.microsoft.com/office/powerpoint/2010/main" val="1751345100"/>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688">
              <a:spcBef>
                <a:spcPct val="30000"/>
              </a:spcBef>
              <a:defRPr sz="1200">
                <a:solidFill>
                  <a:schemeClr val="tx1"/>
                </a:solidFill>
                <a:latin typeface="Arial" charset="0"/>
                <a:ea typeface="ＭＳ Ｐゴシック" charset="-128"/>
              </a:defRPr>
            </a:lvl1pPr>
            <a:lvl2pPr marL="742950" indent="-285750" defTabSz="928688">
              <a:spcBef>
                <a:spcPct val="30000"/>
              </a:spcBef>
              <a:defRPr sz="1200">
                <a:solidFill>
                  <a:schemeClr val="tx1"/>
                </a:solidFill>
                <a:latin typeface="Arial" charset="0"/>
                <a:ea typeface="ＭＳ Ｐゴシック" charset="-128"/>
              </a:defRPr>
            </a:lvl2pPr>
            <a:lvl3pPr marL="1143000" indent="-228600" defTabSz="928688">
              <a:spcBef>
                <a:spcPct val="30000"/>
              </a:spcBef>
              <a:defRPr sz="1200">
                <a:solidFill>
                  <a:schemeClr val="tx1"/>
                </a:solidFill>
                <a:latin typeface="Arial" charset="0"/>
                <a:ea typeface="ＭＳ Ｐゴシック" charset="-128"/>
              </a:defRPr>
            </a:lvl3pPr>
            <a:lvl4pPr marL="1600200" indent="-228600" defTabSz="928688">
              <a:spcBef>
                <a:spcPct val="30000"/>
              </a:spcBef>
              <a:defRPr sz="1200">
                <a:solidFill>
                  <a:schemeClr val="tx1"/>
                </a:solidFill>
                <a:latin typeface="Arial" charset="0"/>
                <a:ea typeface="ＭＳ Ｐゴシック" charset="-128"/>
              </a:defRPr>
            </a:lvl4pPr>
            <a:lvl5pPr marL="2057400" indent="-228600" defTabSz="928688">
              <a:spcBef>
                <a:spcPct val="30000"/>
              </a:spcBef>
              <a:defRPr sz="1200">
                <a:solidFill>
                  <a:schemeClr val="tx1"/>
                </a:solidFill>
                <a:latin typeface="Arial" charset="0"/>
                <a:ea typeface="ＭＳ Ｐゴシック" charset="-128"/>
              </a:defRPr>
            </a:lvl5pPr>
            <a:lvl6pPr marL="2514600" indent="-228600" defTabSz="928688" eaLnBrk="0" fontAlgn="base" hangingPunct="0">
              <a:spcBef>
                <a:spcPct val="30000"/>
              </a:spcBef>
              <a:spcAft>
                <a:spcPct val="0"/>
              </a:spcAft>
              <a:defRPr sz="1200">
                <a:solidFill>
                  <a:schemeClr val="tx1"/>
                </a:solidFill>
                <a:latin typeface="Arial" charset="0"/>
                <a:ea typeface="ＭＳ Ｐゴシック" charset="-128"/>
              </a:defRPr>
            </a:lvl6pPr>
            <a:lvl7pPr marL="2971800" indent="-228600" defTabSz="928688" eaLnBrk="0" fontAlgn="base" hangingPunct="0">
              <a:spcBef>
                <a:spcPct val="30000"/>
              </a:spcBef>
              <a:spcAft>
                <a:spcPct val="0"/>
              </a:spcAft>
              <a:defRPr sz="1200">
                <a:solidFill>
                  <a:schemeClr val="tx1"/>
                </a:solidFill>
                <a:latin typeface="Arial" charset="0"/>
                <a:ea typeface="ＭＳ Ｐゴシック" charset="-128"/>
              </a:defRPr>
            </a:lvl7pPr>
            <a:lvl8pPr marL="3429000" indent="-228600" defTabSz="928688" eaLnBrk="0" fontAlgn="base" hangingPunct="0">
              <a:spcBef>
                <a:spcPct val="30000"/>
              </a:spcBef>
              <a:spcAft>
                <a:spcPct val="0"/>
              </a:spcAft>
              <a:defRPr sz="1200">
                <a:solidFill>
                  <a:schemeClr val="tx1"/>
                </a:solidFill>
                <a:latin typeface="Arial" charset="0"/>
                <a:ea typeface="ＭＳ Ｐゴシック" charset="-128"/>
              </a:defRPr>
            </a:lvl8pPr>
            <a:lvl9pPr marL="3886200" indent="-228600" defTabSz="928688" eaLnBrk="0" fontAlgn="base" hangingPunct="0">
              <a:spcBef>
                <a:spcPct val="30000"/>
              </a:spcBef>
              <a:spcAft>
                <a:spcPct val="0"/>
              </a:spcAft>
              <a:defRPr sz="1200">
                <a:solidFill>
                  <a:schemeClr val="tx1"/>
                </a:solidFill>
                <a:latin typeface="Arial" charset="0"/>
                <a:ea typeface="ＭＳ Ｐゴシック" charset="-128"/>
              </a:defRPr>
            </a:lvl9pPr>
          </a:lstStyle>
          <a:p>
            <a:pPr>
              <a:spcBef>
                <a:spcPct val="0"/>
              </a:spcBef>
            </a:pPr>
            <a:fld id="{4121B517-AAAB-C545-8459-F05338E5E2B7}" type="slidenum">
              <a:rPr lang="en-US" altLang="en-US"/>
              <a:pPr>
                <a:spcBef>
                  <a:spcPct val="0"/>
                </a:spcBef>
              </a:pPr>
              <a:t>196</a:t>
            </a:fld>
            <a:endParaRPr lang="en-US" altLang="en-US"/>
          </a:p>
        </p:txBody>
      </p:sp>
      <p:sp>
        <p:nvSpPr>
          <p:cNvPr id="19458" name="Rectangle 2"/>
          <p:cNvSpPr>
            <a:spLocks noGrp="1" noRot="1" noChangeAspect="1" noChangeArrowheads="1" noTextEdit="1"/>
          </p:cNvSpPr>
          <p:nvPr>
            <p:ph type="sldImg"/>
          </p:nvPr>
        </p:nvSpPr>
        <p:spPr>
          <a:ln/>
        </p:spPr>
      </p:sp>
      <p:sp>
        <p:nvSpPr>
          <p:cNvPr id="111620" name="Rectangle 3"/>
          <p:cNvSpPr>
            <a:spLocks noGrp="1" noChangeArrowheads="1"/>
          </p:cNvSpPr>
          <p:nvPr>
            <p:ph type="body" idx="1"/>
          </p:nvPr>
        </p:nvSpPr>
        <p:spPr>
          <a:extLst>
            <a:ext uri="{FAA26D3D-D897-4be2-8F04-BA451C77F1D7}">
              <ma14:placeholderFlag xmlns="" xmlns:ma14="http://schemas.microsoft.com/office/mac/drawingml/2011/main" val="1"/>
            </a:ext>
            <a:ext uri="{AF507438-7753-43e0-B8FC-AC1667EBCBE1}"/>
          </a:extLst>
        </p:spPr>
        <p:txBody>
          <a:bodyPr/>
          <a:lstStyle/>
          <a:p>
            <a:pPr eaLnBrk="1" hangingPunct="1">
              <a:defRPr/>
            </a:pPr>
            <a:endParaRPr lang="en-US">
              <a:cs typeface="+mn-cs"/>
            </a:endParaRPr>
          </a:p>
        </p:txBody>
      </p:sp>
    </p:spTree>
    <p:extLst>
      <p:ext uri="{BB962C8B-B14F-4D97-AF65-F5344CB8AC3E}">
        <p14:creationId xmlns:p14="http://schemas.microsoft.com/office/powerpoint/2010/main" val="1446229918"/>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197</a:t>
            </a:fld>
            <a:endParaRPr lang="en-NZ"/>
          </a:p>
        </p:txBody>
      </p:sp>
    </p:spTree>
    <p:extLst>
      <p:ext uri="{BB962C8B-B14F-4D97-AF65-F5344CB8AC3E}">
        <p14:creationId xmlns:p14="http://schemas.microsoft.com/office/powerpoint/2010/main" val="80820538"/>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198</a:t>
            </a:fld>
            <a:endParaRPr lang="en-NZ"/>
          </a:p>
        </p:txBody>
      </p:sp>
    </p:spTree>
    <p:extLst>
      <p:ext uri="{BB962C8B-B14F-4D97-AF65-F5344CB8AC3E}">
        <p14:creationId xmlns:p14="http://schemas.microsoft.com/office/powerpoint/2010/main" val="665442212"/>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199</a:t>
            </a:fld>
            <a:endParaRPr lang="en-NZ"/>
          </a:p>
        </p:txBody>
      </p:sp>
    </p:spTree>
    <p:extLst>
      <p:ext uri="{BB962C8B-B14F-4D97-AF65-F5344CB8AC3E}">
        <p14:creationId xmlns:p14="http://schemas.microsoft.com/office/powerpoint/2010/main" val="3335543749"/>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200</a:t>
            </a:fld>
            <a:endParaRPr lang="en-NZ"/>
          </a:p>
        </p:txBody>
      </p:sp>
    </p:spTree>
    <p:extLst>
      <p:ext uri="{BB962C8B-B14F-4D97-AF65-F5344CB8AC3E}">
        <p14:creationId xmlns:p14="http://schemas.microsoft.com/office/powerpoint/2010/main" val="1758855497"/>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201</a:t>
            </a:fld>
            <a:endParaRPr lang="en-NZ"/>
          </a:p>
        </p:txBody>
      </p:sp>
    </p:spTree>
    <p:extLst>
      <p:ext uri="{BB962C8B-B14F-4D97-AF65-F5344CB8AC3E}">
        <p14:creationId xmlns:p14="http://schemas.microsoft.com/office/powerpoint/2010/main" val="697380150"/>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202</a:t>
            </a:fld>
            <a:endParaRPr lang="en-NZ"/>
          </a:p>
        </p:txBody>
      </p:sp>
    </p:spTree>
    <p:extLst>
      <p:ext uri="{BB962C8B-B14F-4D97-AF65-F5344CB8AC3E}">
        <p14:creationId xmlns:p14="http://schemas.microsoft.com/office/powerpoint/2010/main" val="393515444"/>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203</a:t>
            </a:fld>
            <a:endParaRPr lang="en-NZ"/>
          </a:p>
        </p:txBody>
      </p:sp>
    </p:spTree>
    <p:extLst>
      <p:ext uri="{BB962C8B-B14F-4D97-AF65-F5344CB8AC3E}">
        <p14:creationId xmlns:p14="http://schemas.microsoft.com/office/powerpoint/2010/main" val="3506722743"/>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204</a:t>
            </a:fld>
            <a:endParaRPr lang="en-NZ"/>
          </a:p>
        </p:txBody>
      </p:sp>
    </p:spTree>
    <p:extLst>
      <p:ext uri="{BB962C8B-B14F-4D97-AF65-F5344CB8AC3E}">
        <p14:creationId xmlns:p14="http://schemas.microsoft.com/office/powerpoint/2010/main" val="350312242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4</a:t>
            </a:fld>
            <a:endParaRPr lang="en-NZ"/>
          </a:p>
        </p:txBody>
      </p:sp>
    </p:spTree>
    <p:extLst>
      <p:ext uri="{BB962C8B-B14F-4D97-AF65-F5344CB8AC3E}">
        <p14:creationId xmlns:p14="http://schemas.microsoft.com/office/powerpoint/2010/main" val="357823055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22</a:t>
            </a:fld>
            <a:endParaRPr lang="en-NZ"/>
          </a:p>
        </p:txBody>
      </p:sp>
    </p:spTree>
    <p:extLst>
      <p:ext uri="{BB962C8B-B14F-4D97-AF65-F5344CB8AC3E}">
        <p14:creationId xmlns:p14="http://schemas.microsoft.com/office/powerpoint/2010/main" val="729157681"/>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205</a:t>
            </a:fld>
            <a:endParaRPr lang="en-NZ"/>
          </a:p>
        </p:txBody>
      </p:sp>
    </p:spTree>
    <p:extLst>
      <p:ext uri="{BB962C8B-B14F-4D97-AF65-F5344CB8AC3E}">
        <p14:creationId xmlns:p14="http://schemas.microsoft.com/office/powerpoint/2010/main" val="3831160121"/>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206</a:t>
            </a:fld>
            <a:endParaRPr lang="en-NZ"/>
          </a:p>
        </p:txBody>
      </p:sp>
    </p:spTree>
    <p:extLst>
      <p:ext uri="{BB962C8B-B14F-4D97-AF65-F5344CB8AC3E}">
        <p14:creationId xmlns:p14="http://schemas.microsoft.com/office/powerpoint/2010/main" val="1500878500"/>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207</a:t>
            </a:fld>
            <a:endParaRPr lang="en-NZ"/>
          </a:p>
        </p:txBody>
      </p:sp>
    </p:spTree>
    <p:extLst>
      <p:ext uri="{BB962C8B-B14F-4D97-AF65-F5344CB8AC3E}">
        <p14:creationId xmlns:p14="http://schemas.microsoft.com/office/powerpoint/2010/main" val="1918259074"/>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208</a:t>
            </a:fld>
            <a:endParaRPr lang="en-NZ"/>
          </a:p>
        </p:txBody>
      </p:sp>
    </p:spTree>
    <p:extLst>
      <p:ext uri="{BB962C8B-B14F-4D97-AF65-F5344CB8AC3E}">
        <p14:creationId xmlns:p14="http://schemas.microsoft.com/office/powerpoint/2010/main" val="1957034301"/>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209</a:t>
            </a:fld>
            <a:endParaRPr lang="en-NZ"/>
          </a:p>
        </p:txBody>
      </p:sp>
    </p:spTree>
    <p:extLst>
      <p:ext uri="{BB962C8B-B14F-4D97-AF65-F5344CB8AC3E}">
        <p14:creationId xmlns:p14="http://schemas.microsoft.com/office/powerpoint/2010/main" val="2927862773"/>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210</a:t>
            </a:fld>
            <a:endParaRPr lang="en-NZ"/>
          </a:p>
        </p:txBody>
      </p:sp>
    </p:spTree>
    <p:extLst>
      <p:ext uri="{BB962C8B-B14F-4D97-AF65-F5344CB8AC3E}">
        <p14:creationId xmlns:p14="http://schemas.microsoft.com/office/powerpoint/2010/main" val="2492806188"/>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211</a:t>
            </a:fld>
            <a:endParaRPr lang="en-NZ"/>
          </a:p>
        </p:txBody>
      </p:sp>
    </p:spTree>
    <p:extLst>
      <p:ext uri="{BB962C8B-B14F-4D97-AF65-F5344CB8AC3E}">
        <p14:creationId xmlns:p14="http://schemas.microsoft.com/office/powerpoint/2010/main" val="1569345389"/>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212</a:t>
            </a:fld>
            <a:endParaRPr lang="en-NZ"/>
          </a:p>
        </p:txBody>
      </p:sp>
    </p:spTree>
    <p:extLst>
      <p:ext uri="{BB962C8B-B14F-4D97-AF65-F5344CB8AC3E}">
        <p14:creationId xmlns:p14="http://schemas.microsoft.com/office/powerpoint/2010/main" val="2104447830"/>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213</a:t>
            </a:fld>
            <a:endParaRPr lang="en-NZ"/>
          </a:p>
        </p:txBody>
      </p:sp>
    </p:spTree>
    <p:extLst>
      <p:ext uri="{BB962C8B-B14F-4D97-AF65-F5344CB8AC3E}">
        <p14:creationId xmlns:p14="http://schemas.microsoft.com/office/powerpoint/2010/main" val="3438611842"/>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214</a:t>
            </a:fld>
            <a:endParaRPr lang="en-NZ"/>
          </a:p>
        </p:txBody>
      </p:sp>
    </p:spTree>
    <p:extLst>
      <p:ext uri="{BB962C8B-B14F-4D97-AF65-F5344CB8AC3E}">
        <p14:creationId xmlns:p14="http://schemas.microsoft.com/office/powerpoint/2010/main" val="64711701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23</a:t>
            </a:fld>
            <a:endParaRPr lang="en-NZ"/>
          </a:p>
        </p:txBody>
      </p:sp>
    </p:spTree>
    <p:extLst>
      <p:ext uri="{BB962C8B-B14F-4D97-AF65-F5344CB8AC3E}">
        <p14:creationId xmlns:p14="http://schemas.microsoft.com/office/powerpoint/2010/main" val="45788124"/>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223</a:t>
            </a:fld>
            <a:endParaRPr lang="en-NZ"/>
          </a:p>
        </p:txBody>
      </p:sp>
    </p:spTree>
    <p:extLst>
      <p:ext uri="{BB962C8B-B14F-4D97-AF65-F5344CB8AC3E}">
        <p14:creationId xmlns:p14="http://schemas.microsoft.com/office/powerpoint/2010/main" val="1003626885"/>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233</a:t>
            </a:fld>
            <a:endParaRPr lang="en-NZ"/>
          </a:p>
        </p:txBody>
      </p:sp>
    </p:spTree>
    <p:extLst>
      <p:ext uri="{BB962C8B-B14F-4D97-AF65-F5344CB8AC3E}">
        <p14:creationId xmlns:p14="http://schemas.microsoft.com/office/powerpoint/2010/main" val="762277030"/>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238</a:t>
            </a:fld>
            <a:endParaRPr lang="en-NZ"/>
          </a:p>
        </p:txBody>
      </p:sp>
    </p:spTree>
    <p:extLst>
      <p:ext uri="{BB962C8B-B14F-4D97-AF65-F5344CB8AC3E}">
        <p14:creationId xmlns:p14="http://schemas.microsoft.com/office/powerpoint/2010/main" val="2147153218"/>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239</a:t>
            </a:fld>
            <a:endParaRPr lang="en-NZ"/>
          </a:p>
        </p:txBody>
      </p:sp>
    </p:spTree>
    <p:extLst>
      <p:ext uri="{BB962C8B-B14F-4D97-AF65-F5344CB8AC3E}">
        <p14:creationId xmlns:p14="http://schemas.microsoft.com/office/powerpoint/2010/main" val="1592960873"/>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240</a:t>
            </a:fld>
            <a:endParaRPr lang="en-NZ"/>
          </a:p>
        </p:txBody>
      </p:sp>
    </p:spTree>
    <p:extLst>
      <p:ext uri="{BB962C8B-B14F-4D97-AF65-F5344CB8AC3E}">
        <p14:creationId xmlns:p14="http://schemas.microsoft.com/office/powerpoint/2010/main" val="2919291968"/>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241</a:t>
            </a:fld>
            <a:endParaRPr lang="en-NZ"/>
          </a:p>
        </p:txBody>
      </p:sp>
    </p:spTree>
    <p:extLst>
      <p:ext uri="{BB962C8B-B14F-4D97-AF65-F5344CB8AC3E}">
        <p14:creationId xmlns:p14="http://schemas.microsoft.com/office/powerpoint/2010/main" val="1179460618"/>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242</a:t>
            </a:fld>
            <a:endParaRPr lang="en-NZ"/>
          </a:p>
        </p:txBody>
      </p:sp>
    </p:spTree>
    <p:extLst>
      <p:ext uri="{BB962C8B-B14F-4D97-AF65-F5344CB8AC3E}">
        <p14:creationId xmlns:p14="http://schemas.microsoft.com/office/powerpoint/2010/main" val="634511958"/>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243</a:t>
            </a:fld>
            <a:endParaRPr lang="en-NZ"/>
          </a:p>
        </p:txBody>
      </p:sp>
    </p:spTree>
    <p:extLst>
      <p:ext uri="{BB962C8B-B14F-4D97-AF65-F5344CB8AC3E}">
        <p14:creationId xmlns:p14="http://schemas.microsoft.com/office/powerpoint/2010/main" val="991794664"/>
      </p:ext>
    </p:extLst>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244</a:t>
            </a:fld>
            <a:endParaRPr lang="en-NZ"/>
          </a:p>
        </p:txBody>
      </p:sp>
    </p:spTree>
    <p:extLst>
      <p:ext uri="{BB962C8B-B14F-4D97-AF65-F5344CB8AC3E}">
        <p14:creationId xmlns:p14="http://schemas.microsoft.com/office/powerpoint/2010/main" val="1599737904"/>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245</a:t>
            </a:fld>
            <a:endParaRPr lang="en-NZ"/>
          </a:p>
        </p:txBody>
      </p:sp>
    </p:spTree>
    <p:extLst>
      <p:ext uri="{BB962C8B-B14F-4D97-AF65-F5344CB8AC3E}">
        <p14:creationId xmlns:p14="http://schemas.microsoft.com/office/powerpoint/2010/main" val="167761358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24</a:t>
            </a:fld>
            <a:endParaRPr lang="en-NZ"/>
          </a:p>
        </p:txBody>
      </p:sp>
    </p:spTree>
    <p:extLst>
      <p:ext uri="{BB962C8B-B14F-4D97-AF65-F5344CB8AC3E}">
        <p14:creationId xmlns:p14="http://schemas.microsoft.com/office/powerpoint/2010/main" val="3596933394"/>
      </p:ext>
    </p:extLst>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246</a:t>
            </a:fld>
            <a:endParaRPr lang="en-NZ"/>
          </a:p>
        </p:txBody>
      </p:sp>
    </p:spTree>
    <p:extLst>
      <p:ext uri="{BB962C8B-B14F-4D97-AF65-F5344CB8AC3E}">
        <p14:creationId xmlns:p14="http://schemas.microsoft.com/office/powerpoint/2010/main" val="785351287"/>
      </p:ext>
    </p:extLst>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247</a:t>
            </a:fld>
            <a:endParaRPr lang="en-NZ"/>
          </a:p>
        </p:txBody>
      </p:sp>
    </p:spTree>
    <p:extLst>
      <p:ext uri="{BB962C8B-B14F-4D97-AF65-F5344CB8AC3E}">
        <p14:creationId xmlns:p14="http://schemas.microsoft.com/office/powerpoint/2010/main" val="495410954"/>
      </p:ext>
    </p:extLst>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248</a:t>
            </a:fld>
            <a:endParaRPr lang="en-NZ"/>
          </a:p>
        </p:txBody>
      </p:sp>
    </p:spTree>
    <p:extLst>
      <p:ext uri="{BB962C8B-B14F-4D97-AF65-F5344CB8AC3E}">
        <p14:creationId xmlns:p14="http://schemas.microsoft.com/office/powerpoint/2010/main" val="3082253234"/>
      </p:ext>
    </p:extLst>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249</a:t>
            </a:fld>
            <a:endParaRPr lang="en-NZ"/>
          </a:p>
        </p:txBody>
      </p:sp>
    </p:spTree>
    <p:extLst>
      <p:ext uri="{BB962C8B-B14F-4D97-AF65-F5344CB8AC3E}">
        <p14:creationId xmlns:p14="http://schemas.microsoft.com/office/powerpoint/2010/main" val="895756685"/>
      </p:ext>
    </p:extLst>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250</a:t>
            </a:fld>
            <a:endParaRPr lang="en-NZ"/>
          </a:p>
        </p:txBody>
      </p:sp>
    </p:spTree>
    <p:extLst>
      <p:ext uri="{BB962C8B-B14F-4D97-AF65-F5344CB8AC3E}">
        <p14:creationId xmlns:p14="http://schemas.microsoft.com/office/powerpoint/2010/main" val="2307700766"/>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251</a:t>
            </a:fld>
            <a:endParaRPr lang="en-NZ"/>
          </a:p>
        </p:txBody>
      </p:sp>
    </p:spTree>
    <p:extLst>
      <p:ext uri="{BB962C8B-B14F-4D97-AF65-F5344CB8AC3E}">
        <p14:creationId xmlns:p14="http://schemas.microsoft.com/office/powerpoint/2010/main" val="2729435398"/>
      </p:ext>
    </p:extLst>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253</a:t>
            </a:fld>
            <a:endParaRPr lang="en-NZ"/>
          </a:p>
        </p:txBody>
      </p:sp>
    </p:spTree>
    <p:extLst>
      <p:ext uri="{BB962C8B-B14F-4D97-AF65-F5344CB8AC3E}">
        <p14:creationId xmlns:p14="http://schemas.microsoft.com/office/powerpoint/2010/main" val="4106842424"/>
      </p:ext>
    </p:extLst>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254</a:t>
            </a:fld>
            <a:endParaRPr lang="en-NZ"/>
          </a:p>
        </p:txBody>
      </p:sp>
    </p:spTree>
    <p:extLst>
      <p:ext uri="{BB962C8B-B14F-4D97-AF65-F5344CB8AC3E}">
        <p14:creationId xmlns:p14="http://schemas.microsoft.com/office/powerpoint/2010/main" val="619466758"/>
      </p:ext>
    </p:extLst>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255</a:t>
            </a:fld>
            <a:endParaRPr lang="en-NZ"/>
          </a:p>
        </p:txBody>
      </p:sp>
    </p:spTree>
    <p:extLst>
      <p:ext uri="{BB962C8B-B14F-4D97-AF65-F5344CB8AC3E}">
        <p14:creationId xmlns:p14="http://schemas.microsoft.com/office/powerpoint/2010/main" val="451780392"/>
      </p:ext>
    </p:extLst>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256</a:t>
            </a:fld>
            <a:endParaRPr lang="en-NZ"/>
          </a:p>
        </p:txBody>
      </p:sp>
    </p:spTree>
    <p:extLst>
      <p:ext uri="{BB962C8B-B14F-4D97-AF65-F5344CB8AC3E}">
        <p14:creationId xmlns:p14="http://schemas.microsoft.com/office/powerpoint/2010/main" val="145821728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25</a:t>
            </a:fld>
            <a:endParaRPr lang="en-NZ"/>
          </a:p>
        </p:txBody>
      </p:sp>
    </p:spTree>
    <p:extLst>
      <p:ext uri="{BB962C8B-B14F-4D97-AF65-F5344CB8AC3E}">
        <p14:creationId xmlns:p14="http://schemas.microsoft.com/office/powerpoint/2010/main" val="685807295"/>
      </p:ext>
    </p:extLst>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257</a:t>
            </a:fld>
            <a:endParaRPr lang="en-NZ"/>
          </a:p>
        </p:txBody>
      </p:sp>
    </p:spTree>
    <p:extLst>
      <p:ext uri="{BB962C8B-B14F-4D97-AF65-F5344CB8AC3E}">
        <p14:creationId xmlns:p14="http://schemas.microsoft.com/office/powerpoint/2010/main" val="1406135378"/>
      </p:ext>
    </p:extLst>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258</a:t>
            </a:fld>
            <a:endParaRPr lang="en-NZ"/>
          </a:p>
        </p:txBody>
      </p:sp>
    </p:spTree>
    <p:extLst>
      <p:ext uri="{BB962C8B-B14F-4D97-AF65-F5344CB8AC3E}">
        <p14:creationId xmlns:p14="http://schemas.microsoft.com/office/powerpoint/2010/main" val="3189462087"/>
      </p:ext>
    </p:extLst>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259</a:t>
            </a:fld>
            <a:endParaRPr lang="en-NZ"/>
          </a:p>
        </p:txBody>
      </p:sp>
    </p:spTree>
    <p:extLst>
      <p:ext uri="{BB962C8B-B14F-4D97-AF65-F5344CB8AC3E}">
        <p14:creationId xmlns:p14="http://schemas.microsoft.com/office/powerpoint/2010/main" val="1710866913"/>
      </p:ext>
    </p:extLst>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260</a:t>
            </a:fld>
            <a:endParaRPr lang="en-NZ"/>
          </a:p>
        </p:txBody>
      </p:sp>
    </p:spTree>
    <p:extLst>
      <p:ext uri="{BB962C8B-B14F-4D97-AF65-F5344CB8AC3E}">
        <p14:creationId xmlns:p14="http://schemas.microsoft.com/office/powerpoint/2010/main" val="573404196"/>
      </p:ext>
    </p:extLst>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261</a:t>
            </a:fld>
            <a:endParaRPr lang="en-NZ"/>
          </a:p>
        </p:txBody>
      </p:sp>
    </p:spTree>
    <p:extLst>
      <p:ext uri="{BB962C8B-B14F-4D97-AF65-F5344CB8AC3E}">
        <p14:creationId xmlns:p14="http://schemas.microsoft.com/office/powerpoint/2010/main" val="136514351"/>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262</a:t>
            </a:fld>
            <a:endParaRPr lang="en-NZ"/>
          </a:p>
        </p:txBody>
      </p:sp>
    </p:spTree>
    <p:extLst>
      <p:ext uri="{BB962C8B-B14F-4D97-AF65-F5344CB8AC3E}">
        <p14:creationId xmlns:p14="http://schemas.microsoft.com/office/powerpoint/2010/main" val="441851294"/>
      </p:ext>
    </p:extLst>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263</a:t>
            </a:fld>
            <a:endParaRPr lang="en-NZ"/>
          </a:p>
        </p:txBody>
      </p:sp>
    </p:spTree>
    <p:extLst>
      <p:ext uri="{BB962C8B-B14F-4D97-AF65-F5344CB8AC3E}">
        <p14:creationId xmlns:p14="http://schemas.microsoft.com/office/powerpoint/2010/main" val="2521608190"/>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264</a:t>
            </a:fld>
            <a:endParaRPr lang="en-NZ"/>
          </a:p>
        </p:txBody>
      </p:sp>
    </p:spTree>
    <p:extLst>
      <p:ext uri="{BB962C8B-B14F-4D97-AF65-F5344CB8AC3E}">
        <p14:creationId xmlns:p14="http://schemas.microsoft.com/office/powerpoint/2010/main" val="2843036794"/>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265</a:t>
            </a:fld>
            <a:endParaRPr lang="en-NZ"/>
          </a:p>
        </p:txBody>
      </p:sp>
    </p:spTree>
    <p:extLst>
      <p:ext uri="{BB962C8B-B14F-4D97-AF65-F5344CB8AC3E}">
        <p14:creationId xmlns:p14="http://schemas.microsoft.com/office/powerpoint/2010/main" val="3167504934"/>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266</a:t>
            </a:fld>
            <a:endParaRPr lang="en-NZ"/>
          </a:p>
        </p:txBody>
      </p:sp>
    </p:spTree>
    <p:extLst>
      <p:ext uri="{BB962C8B-B14F-4D97-AF65-F5344CB8AC3E}">
        <p14:creationId xmlns:p14="http://schemas.microsoft.com/office/powerpoint/2010/main" val="205306786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26</a:t>
            </a:fld>
            <a:endParaRPr lang="en-NZ"/>
          </a:p>
        </p:txBody>
      </p:sp>
    </p:spTree>
    <p:extLst>
      <p:ext uri="{BB962C8B-B14F-4D97-AF65-F5344CB8AC3E}">
        <p14:creationId xmlns:p14="http://schemas.microsoft.com/office/powerpoint/2010/main" val="4228681128"/>
      </p:ext>
    </p:extLst>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267</a:t>
            </a:fld>
            <a:endParaRPr lang="en-NZ"/>
          </a:p>
        </p:txBody>
      </p:sp>
    </p:spTree>
    <p:extLst>
      <p:ext uri="{BB962C8B-B14F-4D97-AF65-F5344CB8AC3E}">
        <p14:creationId xmlns:p14="http://schemas.microsoft.com/office/powerpoint/2010/main" val="3086660794"/>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268</a:t>
            </a:fld>
            <a:endParaRPr lang="en-NZ"/>
          </a:p>
        </p:txBody>
      </p:sp>
    </p:spTree>
    <p:extLst>
      <p:ext uri="{BB962C8B-B14F-4D97-AF65-F5344CB8AC3E}">
        <p14:creationId xmlns:p14="http://schemas.microsoft.com/office/powerpoint/2010/main" val="155433320"/>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269</a:t>
            </a:fld>
            <a:endParaRPr lang="en-NZ"/>
          </a:p>
        </p:txBody>
      </p:sp>
    </p:spTree>
    <p:extLst>
      <p:ext uri="{BB962C8B-B14F-4D97-AF65-F5344CB8AC3E}">
        <p14:creationId xmlns:p14="http://schemas.microsoft.com/office/powerpoint/2010/main" val="94578572"/>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270</a:t>
            </a:fld>
            <a:endParaRPr lang="en-NZ"/>
          </a:p>
        </p:txBody>
      </p:sp>
    </p:spTree>
    <p:extLst>
      <p:ext uri="{BB962C8B-B14F-4D97-AF65-F5344CB8AC3E}">
        <p14:creationId xmlns:p14="http://schemas.microsoft.com/office/powerpoint/2010/main" val="783198425"/>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271</a:t>
            </a:fld>
            <a:endParaRPr lang="en-NZ"/>
          </a:p>
        </p:txBody>
      </p:sp>
    </p:spTree>
    <p:extLst>
      <p:ext uri="{BB962C8B-B14F-4D97-AF65-F5344CB8AC3E}">
        <p14:creationId xmlns:p14="http://schemas.microsoft.com/office/powerpoint/2010/main" val="4216767949"/>
      </p:ext>
    </p:extLst>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272</a:t>
            </a:fld>
            <a:endParaRPr lang="en-NZ"/>
          </a:p>
        </p:txBody>
      </p:sp>
    </p:spTree>
    <p:extLst>
      <p:ext uri="{BB962C8B-B14F-4D97-AF65-F5344CB8AC3E}">
        <p14:creationId xmlns:p14="http://schemas.microsoft.com/office/powerpoint/2010/main" val="2767904973"/>
      </p:ext>
    </p:extLst>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273</a:t>
            </a:fld>
            <a:endParaRPr lang="en-NZ"/>
          </a:p>
        </p:txBody>
      </p:sp>
    </p:spTree>
    <p:extLst>
      <p:ext uri="{BB962C8B-B14F-4D97-AF65-F5344CB8AC3E}">
        <p14:creationId xmlns:p14="http://schemas.microsoft.com/office/powerpoint/2010/main" val="2309291598"/>
      </p:ext>
    </p:extLst>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274</a:t>
            </a:fld>
            <a:endParaRPr lang="en-NZ"/>
          </a:p>
        </p:txBody>
      </p:sp>
    </p:spTree>
    <p:extLst>
      <p:ext uri="{BB962C8B-B14F-4D97-AF65-F5344CB8AC3E}">
        <p14:creationId xmlns:p14="http://schemas.microsoft.com/office/powerpoint/2010/main" val="2817369212"/>
      </p:ext>
    </p:extLst>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275</a:t>
            </a:fld>
            <a:endParaRPr lang="en-NZ"/>
          </a:p>
        </p:txBody>
      </p:sp>
    </p:spTree>
    <p:extLst>
      <p:ext uri="{BB962C8B-B14F-4D97-AF65-F5344CB8AC3E}">
        <p14:creationId xmlns:p14="http://schemas.microsoft.com/office/powerpoint/2010/main" val="1730490963"/>
      </p:ext>
    </p:extLst>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276</a:t>
            </a:fld>
            <a:endParaRPr lang="en-NZ"/>
          </a:p>
        </p:txBody>
      </p:sp>
    </p:spTree>
    <p:extLst>
      <p:ext uri="{BB962C8B-B14F-4D97-AF65-F5344CB8AC3E}">
        <p14:creationId xmlns:p14="http://schemas.microsoft.com/office/powerpoint/2010/main" val="106664761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27</a:t>
            </a:fld>
            <a:endParaRPr lang="en-NZ"/>
          </a:p>
        </p:txBody>
      </p:sp>
    </p:spTree>
    <p:extLst>
      <p:ext uri="{BB962C8B-B14F-4D97-AF65-F5344CB8AC3E}">
        <p14:creationId xmlns:p14="http://schemas.microsoft.com/office/powerpoint/2010/main" val="3646891860"/>
      </p:ext>
    </p:extLst>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277</a:t>
            </a:fld>
            <a:endParaRPr lang="en-NZ"/>
          </a:p>
        </p:txBody>
      </p:sp>
    </p:spTree>
    <p:extLst>
      <p:ext uri="{BB962C8B-B14F-4D97-AF65-F5344CB8AC3E}">
        <p14:creationId xmlns:p14="http://schemas.microsoft.com/office/powerpoint/2010/main" val="2050446617"/>
      </p:ext>
    </p:extLst>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278</a:t>
            </a:fld>
            <a:endParaRPr lang="en-NZ"/>
          </a:p>
        </p:txBody>
      </p:sp>
    </p:spTree>
    <p:extLst>
      <p:ext uri="{BB962C8B-B14F-4D97-AF65-F5344CB8AC3E}">
        <p14:creationId xmlns:p14="http://schemas.microsoft.com/office/powerpoint/2010/main" val="2467530531"/>
      </p:ext>
    </p:extLst>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279</a:t>
            </a:fld>
            <a:endParaRPr lang="en-NZ"/>
          </a:p>
        </p:txBody>
      </p:sp>
    </p:spTree>
    <p:extLst>
      <p:ext uri="{BB962C8B-B14F-4D97-AF65-F5344CB8AC3E}">
        <p14:creationId xmlns:p14="http://schemas.microsoft.com/office/powerpoint/2010/main" val="454106951"/>
      </p:ext>
    </p:extLst>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280</a:t>
            </a:fld>
            <a:endParaRPr lang="en-NZ"/>
          </a:p>
        </p:txBody>
      </p:sp>
    </p:spTree>
    <p:extLst>
      <p:ext uri="{BB962C8B-B14F-4D97-AF65-F5344CB8AC3E}">
        <p14:creationId xmlns:p14="http://schemas.microsoft.com/office/powerpoint/2010/main" val="3581646984"/>
      </p:ext>
    </p:extLst>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281</a:t>
            </a:fld>
            <a:endParaRPr lang="en-NZ"/>
          </a:p>
        </p:txBody>
      </p:sp>
    </p:spTree>
    <p:extLst>
      <p:ext uri="{BB962C8B-B14F-4D97-AF65-F5344CB8AC3E}">
        <p14:creationId xmlns:p14="http://schemas.microsoft.com/office/powerpoint/2010/main" val="373750231"/>
      </p:ext>
    </p:extLst>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282</a:t>
            </a:fld>
            <a:endParaRPr lang="en-NZ"/>
          </a:p>
        </p:txBody>
      </p:sp>
    </p:spTree>
    <p:extLst>
      <p:ext uri="{BB962C8B-B14F-4D97-AF65-F5344CB8AC3E}">
        <p14:creationId xmlns:p14="http://schemas.microsoft.com/office/powerpoint/2010/main" val="1248245127"/>
      </p:ext>
    </p:extLst>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283</a:t>
            </a:fld>
            <a:endParaRPr lang="en-NZ"/>
          </a:p>
        </p:txBody>
      </p:sp>
    </p:spTree>
    <p:extLst>
      <p:ext uri="{BB962C8B-B14F-4D97-AF65-F5344CB8AC3E}">
        <p14:creationId xmlns:p14="http://schemas.microsoft.com/office/powerpoint/2010/main" val="2600190317"/>
      </p:ext>
    </p:extLst>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284</a:t>
            </a:fld>
            <a:endParaRPr lang="en-NZ"/>
          </a:p>
        </p:txBody>
      </p:sp>
    </p:spTree>
    <p:extLst>
      <p:ext uri="{BB962C8B-B14F-4D97-AF65-F5344CB8AC3E}">
        <p14:creationId xmlns:p14="http://schemas.microsoft.com/office/powerpoint/2010/main" val="3224622336"/>
      </p:ext>
    </p:extLst>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285</a:t>
            </a:fld>
            <a:endParaRPr lang="en-NZ"/>
          </a:p>
        </p:txBody>
      </p:sp>
    </p:spTree>
    <p:extLst>
      <p:ext uri="{BB962C8B-B14F-4D97-AF65-F5344CB8AC3E}">
        <p14:creationId xmlns:p14="http://schemas.microsoft.com/office/powerpoint/2010/main" val="3585336926"/>
      </p:ext>
    </p:extLst>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286</a:t>
            </a:fld>
            <a:endParaRPr lang="en-NZ"/>
          </a:p>
        </p:txBody>
      </p:sp>
    </p:spTree>
    <p:extLst>
      <p:ext uri="{BB962C8B-B14F-4D97-AF65-F5344CB8AC3E}">
        <p14:creationId xmlns:p14="http://schemas.microsoft.com/office/powerpoint/2010/main" val="185866548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28</a:t>
            </a:fld>
            <a:endParaRPr lang="en-NZ"/>
          </a:p>
        </p:txBody>
      </p:sp>
    </p:spTree>
    <p:extLst>
      <p:ext uri="{BB962C8B-B14F-4D97-AF65-F5344CB8AC3E}">
        <p14:creationId xmlns:p14="http://schemas.microsoft.com/office/powerpoint/2010/main" val="2310708281"/>
      </p:ext>
    </p:extLst>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287</a:t>
            </a:fld>
            <a:endParaRPr lang="en-NZ"/>
          </a:p>
        </p:txBody>
      </p:sp>
    </p:spTree>
    <p:extLst>
      <p:ext uri="{BB962C8B-B14F-4D97-AF65-F5344CB8AC3E}">
        <p14:creationId xmlns:p14="http://schemas.microsoft.com/office/powerpoint/2010/main" val="1001075943"/>
      </p:ext>
    </p:extLst>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288</a:t>
            </a:fld>
            <a:endParaRPr lang="en-NZ"/>
          </a:p>
        </p:txBody>
      </p:sp>
    </p:spTree>
    <p:extLst>
      <p:ext uri="{BB962C8B-B14F-4D97-AF65-F5344CB8AC3E}">
        <p14:creationId xmlns:p14="http://schemas.microsoft.com/office/powerpoint/2010/main" val="3950568211"/>
      </p:ext>
    </p:extLst>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289</a:t>
            </a:fld>
            <a:endParaRPr lang="en-NZ"/>
          </a:p>
        </p:txBody>
      </p:sp>
    </p:spTree>
    <p:extLst>
      <p:ext uri="{BB962C8B-B14F-4D97-AF65-F5344CB8AC3E}">
        <p14:creationId xmlns:p14="http://schemas.microsoft.com/office/powerpoint/2010/main" val="3737668665"/>
      </p:ext>
    </p:extLst>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290</a:t>
            </a:fld>
            <a:endParaRPr lang="en-NZ"/>
          </a:p>
        </p:txBody>
      </p:sp>
    </p:spTree>
    <p:extLst>
      <p:ext uri="{BB962C8B-B14F-4D97-AF65-F5344CB8AC3E}">
        <p14:creationId xmlns:p14="http://schemas.microsoft.com/office/powerpoint/2010/main" val="3820294099"/>
      </p:ext>
    </p:extLst>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291</a:t>
            </a:fld>
            <a:endParaRPr lang="en-NZ"/>
          </a:p>
        </p:txBody>
      </p:sp>
    </p:spTree>
    <p:extLst>
      <p:ext uri="{BB962C8B-B14F-4D97-AF65-F5344CB8AC3E}">
        <p14:creationId xmlns:p14="http://schemas.microsoft.com/office/powerpoint/2010/main" val="3904530649"/>
      </p:ext>
    </p:extLst>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292</a:t>
            </a:fld>
            <a:endParaRPr lang="en-NZ"/>
          </a:p>
        </p:txBody>
      </p:sp>
    </p:spTree>
    <p:extLst>
      <p:ext uri="{BB962C8B-B14F-4D97-AF65-F5344CB8AC3E}">
        <p14:creationId xmlns:p14="http://schemas.microsoft.com/office/powerpoint/2010/main" val="3754139511"/>
      </p:ext>
    </p:extLst>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293</a:t>
            </a:fld>
            <a:endParaRPr lang="en-NZ"/>
          </a:p>
        </p:txBody>
      </p:sp>
    </p:spTree>
    <p:extLst>
      <p:ext uri="{BB962C8B-B14F-4D97-AF65-F5344CB8AC3E}">
        <p14:creationId xmlns:p14="http://schemas.microsoft.com/office/powerpoint/2010/main" val="2303753769"/>
      </p:ext>
    </p:extLst>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294</a:t>
            </a:fld>
            <a:endParaRPr lang="en-NZ"/>
          </a:p>
        </p:txBody>
      </p:sp>
    </p:spTree>
    <p:extLst>
      <p:ext uri="{BB962C8B-B14F-4D97-AF65-F5344CB8AC3E}">
        <p14:creationId xmlns:p14="http://schemas.microsoft.com/office/powerpoint/2010/main" val="1723067155"/>
      </p:ext>
    </p:extLst>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295</a:t>
            </a:fld>
            <a:endParaRPr lang="en-NZ"/>
          </a:p>
        </p:txBody>
      </p:sp>
    </p:spTree>
    <p:extLst>
      <p:ext uri="{BB962C8B-B14F-4D97-AF65-F5344CB8AC3E}">
        <p14:creationId xmlns:p14="http://schemas.microsoft.com/office/powerpoint/2010/main" val="1846154883"/>
      </p:ext>
    </p:extLst>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296</a:t>
            </a:fld>
            <a:endParaRPr lang="en-NZ"/>
          </a:p>
        </p:txBody>
      </p:sp>
    </p:spTree>
    <p:extLst>
      <p:ext uri="{BB962C8B-B14F-4D97-AF65-F5344CB8AC3E}">
        <p14:creationId xmlns:p14="http://schemas.microsoft.com/office/powerpoint/2010/main" val="75492162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29</a:t>
            </a:fld>
            <a:endParaRPr lang="en-NZ"/>
          </a:p>
        </p:txBody>
      </p:sp>
    </p:spTree>
    <p:extLst>
      <p:ext uri="{BB962C8B-B14F-4D97-AF65-F5344CB8AC3E}">
        <p14:creationId xmlns:p14="http://schemas.microsoft.com/office/powerpoint/2010/main" val="3800953416"/>
      </p:ext>
    </p:extLst>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297</a:t>
            </a:fld>
            <a:endParaRPr lang="en-NZ"/>
          </a:p>
        </p:txBody>
      </p:sp>
    </p:spTree>
    <p:extLst>
      <p:ext uri="{BB962C8B-B14F-4D97-AF65-F5344CB8AC3E}">
        <p14:creationId xmlns:p14="http://schemas.microsoft.com/office/powerpoint/2010/main" val="1108678040"/>
      </p:ext>
    </p:extLst>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298</a:t>
            </a:fld>
            <a:endParaRPr lang="en-NZ"/>
          </a:p>
        </p:txBody>
      </p:sp>
    </p:spTree>
    <p:extLst>
      <p:ext uri="{BB962C8B-B14F-4D97-AF65-F5344CB8AC3E}">
        <p14:creationId xmlns:p14="http://schemas.microsoft.com/office/powerpoint/2010/main" val="498529492"/>
      </p:ext>
    </p:extLst>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299</a:t>
            </a:fld>
            <a:endParaRPr lang="en-NZ"/>
          </a:p>
        </p:txBody>
      </p:sp>
    </p:spTree>
    <p:extLst>
      <p:ext uri="{BB962C8B-B14F-4D97-AF65-F5344CB8AC3E}">
        <p14:creationId xmlns:p14="http://schemas.microsoft.com/office/powerpoint/2010/main" val="3125255124"/>
      </p:ext>
    </p:extLst>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300</a:t>
            </a:fld>
            <a:endParaRPr lang="en-NZ"/>
          </a:p>
        </p:txBody>
      </p:sp>
    </p:spTree>
    <p:extLst>
      <p:ext uri="{BB962C8B-B14F-4D97-AF65-F5344CB8AC3E}">
        <p14:creationId xmlns:p14="http://schemas.microsoft.com/office/powerpoint/2010/main" val="4113510023"/>
      </p:ext>
    </p:extLst>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301</a:t>
            </a:fld>
            <a:endParaRPr lang="en-NZ"/>
          </a:p>
        </p:txBody>
      </p:sp>
    </p:spTree>
    <p:extLst>
      <p:ext uri="{BB962C8B-B14F-4D97-AF65-F5344CB8AC3E}">
        <p14:creationId xmlns:p14="http://schemas.microsoft.com/office/powerpoint/2010/main" val="2322724792"/>
      </p:ext>
    </p:extLst>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302</a:t>
            </a:fld>
            <a:endParaRPr lang="en-NZ"/>
          </a:p>
        </p:txBody>
      </p:sp>
    </p:spTree>
    <p:extLst>
      <p:ext uri="{BB962C8B-B14F-4D97-AF65-F5344CB8AC3E}">
        <p14:creationId xmlns:p14="http://schemas.microsoft.com/office/powerpoint/2010/main" val="3169730301"/>
      </p:ext>
    </p:extLst>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303</a:t>
            </a:fld>
            <a:endParaRPr lang="en-NZ"/>
          </a:p>
        </p:txBody>
      </p:sp>
    </p:spTree>
    <p:extLst>
      <p:ext uri="{BB962C8B-B14F-4D97-AF65-F5344CB8AC3E}">
        <p14:creationId xmlns:p14="http://schemas.microsoft.com/office/powerpoint/2010/main" val="1826965364"/>
      </p:ext>
    </p:extLst>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305</a:t>
            </a:fld>
            <a:endParaRPr lang="en-NZ"/>
          </a:p>
        </p:txBody>
      </p:sp>
    </p:spTree>
    <p:extLst>
      <p:ext uri="{BB962C8B-B14F-4D97-AF65-F5344CB8AC3E}">
        <p14:creationId xmlns:p14="http://schemas.microsoft.com/office/powerpoint/2010/main" val="178385717"/>
      </p:ext>
    </p:extLst>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306</a:t>
            </a:fld>
            <a:endParaRPr lang="en-NZ"/>
          </a:p>
        </p:txBody>
      </p:sp>
    </p:spTree>
    <p:extLst>
      <p:ext uri="{BB962C8B-B14F-4D97-AF65-F5344CB8AC3E}">
        <p14:creationId xmlns:p14="http://schemas.microsoft.com/office/powerpoint/2010/main" val="932775502"/>
      </p:ext>
    </p:extLst>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307</a:t>
            </a:fld>
            <a:endParaRPr lang="en-NZ"/>
          </a:p>
        </p:txBody>
      </p:sp>
    </p:spTree>
    <p:extLst>
      <p:ext uri="{BB962C8B-B14F-4D97-AF65-F5344CB8AC3E}">
        <p14:creationId xmlns:p14="http://schemas.microsoft.com/office/powerpoint/2010/main" val="3104858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30</a:t>
            </a:fld>
            <a:endParaRPr lang="en-NZ"/>
          </a:p>
        </p:txBody>
      </p:sp>
    </p:spTree>
    <p:extLst>
      <p:ext uri="{BB962C8B-B14F-4D97-AF65-F5344CB8AC3E}">
        <p14:creationId xmlns:p14="http://schemas.microsoft.com/office/powerpoint/2010/main" val="509560468"/>
      </p:ext>
    </p:extLst>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308</a:t>
            </a:fld>
            <a:endParaRPr lang="en-NZ"/>
          </a:p>
        </p:txBody>
      </p:sp>
    </p:spTree>
    <p:extLst>
      <p:ext uri="{BB962C8B-B14F-4D97-AF65-F5344CB8AC3E}">
        <p14:creationId xmlns:p14="http://schemas.microsoft.com/office/powerpoint/2010/main" val="2390375874"/>
      </p:ext>
    </p:extLst>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309</a:t>
            </a:fld>
            <a:endParaRPr lang="en-NZ"/>
          </a:p>
        </p:txBody>
      </p:sp>
    </p:spTree>
    <p:extLst>
      <p:ext uri="{BB962C8B-B14F-4D97-AF65-F5344CB8AC3E}">
        <p14:creationId xmlns:p14="http://schemas.microsoft.com/office/powerpoint/2010/main" val="600673201"/>
      </p:ext>
    </p:extLst>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310</a:t>
            </a:fld>
            <a:endParaRPr lang="en-NZ"/>
          </a:p>
        </p:txBody>
      </p:sp>
    </p:spTree>
    <p:extLst>
      <p:ext uri="{BB962C8B-B14F-4D97-AF65-F5344CB8AC3E}">
        <p14:creationId xmlns:p14="http://schemas.microsoft.com/office/powerpoint/2010/main" val="111405406"/>
      </p:ext>
    </p:extLst>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311</a:t>
            </a:fld>
            <a:endParaRPr lang="en-NZ"/>
          </a:p>
        </p:txBody>
      </p:sp>
    </p:spTree>
    <p:extLst>
      <p:ext uri="{BB962C8B-B14F-4D97-AF65-F5344CB8AC3E}">
        <p14:creationId xmlns:p14="http://schemas.microsoft.com/office/powerpoint/2010/main" val="3500587254"/>
      </p:ext>
    </p:extLst>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312</a:t>
            </a:fld>
            <a:endParaRPr lang="en-NZ"/>
          </a:p>
        </p:txBody>
      </p:sp>
    </p:spTree>
    <p:extLst>
      <p:ext uri="{BB962C8B-B14F-4D97-AF65-F5344CB8AC3E}">
        <p14:creationId xmlns:p14="http://schemas.microsoft.com/office/powerpoint/2010/main" val="2473321252"/>
      </p:ext>
    </p:extLst>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313</a:t>
            </a:fld>
            <a:endParaRPr lang="en-NZ"/>
          </a:p>
        </p:txBody>
      </p:sp>
    </p:spTree>
    <p:extLst>
      <p:ext uri="{BB962C8B-B14F-4D97-AF65-F5344CB8AC3E}">
        <p14:creationId xmlns:p14="http://schemas.microsoft.com/office/powerpoint/2010/main" val="1871844979"/>
      </p:ext>
    </p:extLst>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314</a:t>
            </a:fld>
            <a:endParaRPr lang="en-NZ"/>
          </a:p>
        </p:txBody>
      </p:sp>
    </p:spTree>
    <p:extLst>
      <p:ext uri="{BB962C8B-B14F-4D97-AF65-F5344CB8AC3E}">
        <p14:creationId xmlns:p14="http://schemas.microsoft.com/office/powerpoint/2010/main" val="3996860611"/>
      </p:ext>
    </p:extLst>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315</a:t>
            </a:fld>
            <a:endParaRPr lang="en-NZ"/>
          </a:p>
        </p:txBody>
      </p:sp>
    </p:spTree>
    <p:extLst>
      <p:ext uri="{BB962C8B-B14F-4D97-AF65-F5344CB8AC3E}">
        <p14:creationId xmlns:p14="http://schemas.microsoft.com/office/powerpoint/2010/main" val="1921888297"/>
      </p:ext>
    </p:extLst>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316</a:t>
            </a:fld>
            <a:endParaRPr lang="en-NZ"/>
          </a:p>
        </p:txBody>
      </p:sp>
    </p:spTree>
    <p:extLst>
      <p:ext uri="{BB962C8B-B14F-4D97-AF65-F5344CB8AC3E}">
        <p14:creationId xmlns:p14="http://schemas.microsoft.com/office/powerpoint/2010/main" val="492175746"/>
      </p:ext>
    </p:extLst>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317</a:t>
            </a:fld>
            <a:endParaRPr lang="en-NZ"/>
          </a:p>
        </p:txBody>
      </p:sp>
    </p:spTree>
    <p:extLst>
      <p:ext uri="{BB962C8B-B14F-4D97-AF65-F5344CB8AC3E}">
        <p14:creationId xmlns:p14="http://schemas.microsoft.com/office/powerpoint/2010/main" val="74556394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31</a:t>
            </a:fld>
            <a:endParaRPr lang="en-NZ"/>
          </a:p>
        </p:txBody>
      </p:sp>
    </p:spTree>
    <p:extLst>
      <p:ext uri="{BB962C8B-B14F-4D97-AF65-F5344CB8AC3E}">
        <p14:creationId xmlns:p14="http://schemas.microsoft.com/office/powerpoint/2010/main" val="1078447289"/>
      </p:ext>
    </p:extLst>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318</a:t>
            </a:fld>
            <a:endParaRPr lang="en-NZ"/>
          </a:p>
        </p:txBody>
      </p:sp>
    </p:spTree>
    <p:extLst>
      <p:ext uri="{BB962C8B-B14F-4D97-AF65-F5344CB8AC3E}">
        <p14:creationId xmlns:p14="http://schemas.microsoft.com/office/powerpoint/2010/main" val="2559116258"/>
      </p:ext>
    </p:extLst>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319</a:t>
            </a:fld>
            <a:endParaRPr lang="en-NZ"/>
          </a:p>
        </p:txBody>
      </p:sp>
    </p:spTree>
    <p:extLst>
      <p:ext uri="{BB962C8B-B14F-4D97-AF65-F5344CB8AC3E}">
        <p14:creationId xmlns:p14="http://schemas.microsoft.com/office/powerpoint/2010/main" val="2081409359"/>
      </p:ext>
    </p:extLst>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320</a:t>
            </a:fld>
            <a:endParaRPr lang="en-NZ"/>
          </a:p>
        </p:txBody>
      </p:sp>
    </p:spTree>
    <p:extLst>
      <p:ext uri="{BB962C8B-B14F-4D97-AF65-F5344CB8AC3E}">
        <p14:creationId xmlns:p14="http://schemas.microsoft.com/office/powerpoint/2010/main" val="506260461"/>
      </p:ext>
    </p:extLst>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321</a:t>
            </a:fld>
            <a:endParaRPr lang="en-NZ"/>
          </a:p>
        </p:txBody>
      </p:sp>
    </p:spTree>
    <p:extLst>
      <p:ext uri="{BB962C8B-B14F-4D97-AF65-F5344CB8AC3E}">
        <p14:creationId xmlns:p14="http://schemas.microsoft.com/office/powerpoint/2010/main" val="2910509878"/>
      </p:ext>
    </p:extLst>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322</a:t>
            </a:fld>
            <a:endParaRPr lang="en-NZ"/>
          </a:p>
        </p:txBody>
      </p:sp>
    </p:spTree>
    <p:extLst>
      <p:ext uri="{BB962C8B-B14F-4D97-AF65-F5344CB8AC3E}">
        <p14:creationId xmlns:p14="http://schemas.microsoft.com/office/powerpoint/2010/main" val="1579673183"/>
      </p:ext>
    </p:extLst>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323</a:t>
            </a:fld>
            <a:endParaRPr lang="en-NZ"/>
          </a:p>
        </p:txBody>
      </p:sp>
    </p:spTree>
    <p:extLst>
      <p:ext uri="{BB962C8B-B14F-4D97-AF65-F5344CB8AC3E}">
        <p14:creationId xmlns:p14="http://schemas.microsoft.com/office/powerpoint/2010/main" val="2473159276"/>
      </p:ext>
    </p:extLst>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324</a:t>
            </a:fld>
            <a:endParaRPr lang="en-NZ"/>
          </a:p>
        </p:txBody>
      </p:sp>
    </p:spTree>
    <p:extLst>
      <p:ext uri="{BB962C8B-B14F-4D97-AF65-F5344CB8AC3E}">
        <p14:creationId xmlns:p14="http://schemas.microsoft.com/office/powerpoint/2010/main" val="3208886293"/>
      </p:ext>
    </p:extLst>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326</a:t>
            </a:fld>
            <a:endParaRPr lang="en-NZ"/>
          </a:p>
        </p:txBody>
      </p:sp>
    </p:spTree>
    <p:extLst>
      <p:ext uri="{BB962C8B-B14F-4D97-AF65-F5344CB8AC3E}">
        <p14:creationId xmlns:p14="http://schemas.microsoft.com/office/powerpoint/2010/main" val="1176522615"/>
      </p:ext>
    </p:extLst>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327</a:t>
            </a:fld>
            <a:endParaRPr lang="en-NZ"/>
          </a:p>
        </p:txBody>
      </p:sp>
    </p:spTree>
    <p:extLst>
      <p:ext uri="{BB962C8B-B14F-4D97-AF65-F5344CB8AC3E}">
        <p14:creationId xmlns:p14="http://schemas.microsoft.com/office/powerpoint/2010/main" val="1818793038"/>
      </p:ext>
    </p:extLst>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331</a:t>
            </a:fld>
            <a:endParaRPr lang="en-NZ"/>
          </a:p>
        </p:txBody>
      </p:sp>
    </p:spTree>
    <p:extLst>
      <p:ext uri="{BB962C8B-B14F-4D97-AF65-F5344CB8AC3E}">
        <p14:creationId xmlns:p14="http://schemas.microsoft.com/office/powerpoint/2010/main" val="175623417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5</a:t>
            </a:fld>
            <a:endParaRPr lang="en-NZ"/>
          </a:p>
        </p:txBody>
      </p:sp>
    </p:spTree>
    <p:extLst>
      <p:ext uri="{BB962C8B-B14F-4D97-AF65-F5344CB8AC3E}">
        <p14:creationId xmlns:p14="http://schemas.microsoft.com/office/powerpoint/2010/main" val="311696966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32</a:t>
            </a:fld>
            <a:endParaRPr lang="en-NZ"/>
          </a:p>
        </p:txBody>
      </p:sp>
    </p:spTree>
    <p:extLst>
      <p:ext uri="{BB962C8B-B14F-4D97-AF65-F5344CB8AC3E}">
        <p14:creationId xmlns:p14="http://schemas.microsoft.com/office/powerpoint/2010/main" val="652735445"/>
      </p:ext>
    </p:extLst>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332</a:t>
            </a:fld>
            <a:endParaRPr lang="en-NZ"/>
          </a:p>
        </p:txBody>
      </p:sp>
    </p:spTree>
    <p:extLst>
      <p:ext uri="{BB962C8B-B14F-4D97-AF65-F5344CB8AC3E}">
        <p14:creationId xmlns:p14="http://schemas.microsoft.com/office/powerpoint/2010/main" val="964695542"/>
      </p:ext>
    </p:extLst>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333</a:t>
            </a:fld>
            <a:endParaRPr lang="en-NZ"/>
          </a:p>
        </p:txBody>
      </p:sp>
    </p:spTree>
    <p:extLst>
      <p:ext uri="{BB962C8B-B14F-4D97-AF65-F5344CB8AC3E}">
        <p14:creationId xmlns:p14="http://schemas.microsoft.com/office/powerpoint/2010/main" val="2214893109"/>
      </p:ext>
    </p:extLst>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334</a:t>
            </a:fld>
            <a:endParaRPr lang="en-NZ"/>
          </a:p>
        </p:txBody>
      </p:sp>
    </p:spTree>
    <p:extLst>
      <p:ext uri="{BB962C8B-B14F-4D97-AF65-F5344CB8AC3E}">
        <p14:creationId xmlns:p14="http://schemas.microsoft.com/office/powerpoint/2010/main" val="3751801976"/>
      </p:ext>
    </p:extLst>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335</a:t>
            </a:fld>
            <a:endParaRPr lang="en-NZ"/>
          </a:p>
        </p:txBody>
      </p:sp>
    </p:spTree>
    <p:extLst>
      <p:ext uri="{BB962C8B-B14F-4D97-AF65-F5344CB8AC3E}">
        <p14:creationId xmlns:p14="http://schemas.microsoft.com/office/powerpoint/2010/main" val="1136765057"/>
      </p:ext>
    </p:extLst>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336</a:t>
            </a:fld>
            <a:endParaRPr lang="en-NZ"/>
          </a:p>
        </p:txBody>
      </p:sp>
    </p:spTree>
    <p:extLst>
      <p:ext uri="{BB962C8B-B14F-4D97-AF65-F5344CB8AC3E}">
        <p14:creationId xmlns:p14="http://schemas.microsoft.com/office/powerpoint/2010/main" val="623251317"/>
      </p:ext>
    </p:extLst>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337</a:t>
            </a:fld>
            <a:endParaRPr lang="en-NZ"/>
          </a:p>
        </p:txBody>
      </p:sp>
    </p:spTree>
    <p:extLst>
      <p:ext uri="{BB962C8B-B14F-4D97-AF65-F5344CB8AC3E}">
        <p14:creationId xmlns:p14="http://schemas.microsoft.com/office/powerpoint/2010/main" val="3771451808"/>
      </p:ext>
    </p:extLst>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338</a:t>
            </a:fld>
            <a:endParaRPr lang="en-NZ"/>
          </a:p>
        </p:txBody>
      </p:sp>
    </p:spTree>
    <p:extLst>
      <p:ext uri="{BB962C8B-B14F-4D97-AF65-F5344CB8AC3E}">
        <p14:creationId xmlns:p14="http://schemas.microsoft.com/office/powerpoint/2010/main" val="1537963645"/>
      </p:ext>
    </p:extLst>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340</a:t>
            </a:fld>
            <a:endParaRPr lang="en-NZ"/>
          </a:p>
        </p:txBody>
      </p:sp>
    </p:spTree>
    <p:extLst>
      <p:ext uri="{BB962C8B-B14F-4D97-AF65-F5344CB8AC3E}">
        <p14:creationId xmlns:p14="http://schemas.microsoft.com/office/powerpoint/2010/main" val="3470680901"/>
      </p:ext>
    </p:extLst>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341</a:t>
            </a:fld>
            <a:endParaRPr lang="en-NZ"/>
          </a:p>
        </p:txBody>
      </p:sp>
    </p:spTree>
    <p:extLst>
      <p:ext uri="{BB962C8B-B14F-4D97-AF65-F5344CB8AC3E}">
        <p14:creationId xmlns:p14="http://schemas.microsoft.com/office/powerpoint/2010/main" val="115925401"/>
      </p:ext>
    </p:extLst>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342</a:t>
            </a:fld>
            <a:endParaRPr lang="en-NZ"/>
          </a:p>
        </p:txBody>
      </p:sp>
    </p:spTree>
    <p:extLst>
      <p:ext uri="{BB962C8B-B14F-4D97-AF65-F5344CB8AC3E}">
        <p14:creationId xmlns:p14="http://schemas.microsoft.com/office/powerpoint/2010/main" val="113509467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33</a:t>
            </a:fld>
            <a:endParaRPr lang="en-NZ"/>
          </a:p>
        </p:txBody>
      </p:sp>
    </p:spTree>
    <p:extLst>
      <p:ext uri="{BB962C8B-B14F-4D97-AF65-F5344CB8AC3E}">
        <p14:creationId xmlns:p14="http://schemas.microsoft.com/office/powerpoint/2010/main" val="2064284216"/>
      </p:ext>
    </p:extLst>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343</a:t>
            </a:fld>
            <a:endParaRPr lang="en-NZ"/>
          </a:p>
        </p:txBody>
      </p:sp>
    </p:spTree>
    <p:extLst>
      <p:ext uri="{BB962C8B-B14F-4D97-AF65-F5344CB8AC3E}">
        <p14:creationId xmlns:p14="http://schemas.microsoft.com/office/powerpoint/2010/main" val="2605705743"/>
      </p:ext>
    </p:extLst>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344</a:t>
            </a:fld>
            <a:endParaRPr lang="en-NZ"/>
          </a:p>
        </p:txBody>
      </p:sp>
    </p:spTree>
    <p:extLst>
      <p:ext uri="{BB962C8B-B14F-4D97-AF65-F5344CB8AC3E}">
        <p14:creationId xmlns:p14="http://schemas.microsoft.com/office/powerpoint/2010/main" val="1460052833"/>
      </p:ext>
    </p:extLst>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345</a:t>
            </a:fld>
            <a:endParaRPr lang="en-NZ"/>
          </a:p>
        </p:txBody>
      </p:sp>
    </p:spTree>
    <p:extLst>
      <p:ext uri="{BB962C8B-B14F-4D97-AF65-F5344CB8AC3E}">
        <p14:creationId xmlns:p14="http://schemas.microsoft.com/office/powerpoint/2010/main" val="301709326"/>
      </p:ext>
    </p:extLst>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346</a:t>
            </a:fld>
            <a:endParaRPr lang="en-NZ"/>
          </a:p>
        </p:txBody>
      </p:sp>
    </p:spTree>
    <p:extLst>
      <p:ext uri="{BB962C8B-B14F-4D97-AF65-F5344CB8AC3E}">
        <p14:creationId xmlns:p14="http://schemas.microsoft.com/office/powerpoint/2010/main" val="2032703227"/>
      </p:ext>
    </p:extLst>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347</a:t>
            </a:fld>
            <a:endParaRPr lang="en-NZ"/>
          </a:p>
        </p:txBody>
      </p:sp>
    </p:spTree>
    <p:extLst>
      <p:ext uri="{BB962C8B-B14F-4D97-AF65-F5344CB8AC3E}">
        <p14:creationId xmlns:p14="http://schemas.microsoft.com/office/powerpoint/2010/main" val="101957977"/>
      </p:ext>
    </p:extLst>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349</a:t>
            </a:fld>
            <a:endParaRPr lang="en-NZ"/>
          </a:p>
        </p:txBody>
      </p:sp>
    </p:spTree>
    <p:extLst>
      <p:ext uri="{BB962C8B-B14F-4D97-AF65-F5344CB8AC3E}">
        <p14:creationId xmlns:p14="http://schemas.microsoft.com/office/powerpoint/2010/main" val="2195083340"/>
      </p:ext>
    </p:extLst>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42888" indent="-242888">
              <a:buFont typeface="Arial" charset="0"/>
              <a:buChar char="•"/>
              <a:defRPr/>
            </a:pPr>
            <a:r>
              <a:rPr lang="en-US" sz="1200" dirty="0">
                <a:ea typeface="Times New Roman" charset="0"/>
                <a:cs typeface="Times New Roman" charset="0"/>
              </a:rPr>
              <a:t>Paul’s eschatology had been undone (2 Thess. 2:5, 15)</a:t>
            </a:r>
          </a:p>
          <a:p>
            <a:pPr marL="242888" indent="-242888">
              <a:buFont typeface="Arial" charset="0"/>
              <a:buChar char="•"/>
              <a:defRPr/>
            </a:pPr>
            <a:r>
              <a:rPr lang="en-US" sz="1200" dirty="0">
                <a:ea typeface="Times New Roman" charset="0"/>
                <a:cs typeface="Times New Roman" charset="0"/>
              </a:rPr>
              <a:t>Thessalonians had turned against Paul’s eschatology by a spirit, a message, or a letter, saying they were in the Day of the Lord</a:t>
            </a:r>
          </a:p>
          <a:p>
            <a:pPr marL="242888" indent="-242888">
              <a:buFont typeface="Arial" charset="0"/>
              <a:buChar char="•"/>
              <a:defRPr/>
            </a:pPr>
            <a:r>
              <a:rPr lang="en-US" sz="1200" dirty="0">
                <a:ea typeface="Times New Roman" charset="0"/>
                <a:cs typeface="Times New Roman" charset="0"/>
              </a:rPr>
              <a:t>Paul could not have simply asserted the opposite, as his authority had been undermined</a:t>
            </a:r>
          </a:p>
          <a:p>
            <a:pPr marL="242888" indent="-242888">
              <a:buFont typeface="Arial" charset="0"/>
              <a:buChar char="•"/>
              <a:defRPr/>
            </a:pPr>
            <a:r>
              <a:rPr lang="en-US" sz="1200" dirty="0">
                <a:ea typeface="Times New Roman" charset="0"/>
                <a:cs typeface="Times New Roman" charset="0"/>
              </a:rPr>
              <a:t>He had appeal to what they knew, based especially on common authority of the OT</a:t>
            </a:r>
          </a:p>
        </p:txBody>
      </p:sp>
      <p:sp>
        <p:nvSpPr>
          <p:cNvPr id="4" name="Slide Number Placeholder 3"/>
          <p:cNvSpPr>
            <a:spLocks noGrp="1"/>
          </p:cNvSpPr>
          <p:nvPr>
            <p:ph type="sldNum" sz="quarter" idx="10"/>
          </p:nvPr>
        </p:nvSpPr>
        <p:spPr/>
        <p:txBody>
          <a:bodyPr/>
          <a:lstStyle/>
          <a:p>
            <a:fld id="{9D969720-1F01-4033-B97A-CE77AFBB8E4B}" type="slidenum">
              <a:rPr lang="en-NZ" smtClean="0"/>
              <a:t>350</a:t>
            </a:fld>
            <a:endParaRPr lang="en-NZ"/>
          </a:p>
        </p:txBody>
      </p:sp>
    </p:spTree>
    <p:extLst>
      <p:ext uri="{BB962C8B-B14F-4D97-AF65-F5344CB8AC3E}">
        <p14:creationId xmlns:p14="http://schemas.microsoft.com/office/powerpoint/2010/main" val="3362812557"/>
      </p:ext>
    </p:extLst>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42888" indent="-242888">
              <a:buFont typeface="Arial" charset="0"/>
              <a:buChar char="•"/>
              <a:defRPr/>
            </a:pPr>
            <a:r>
              <a:rPr lang="en-US" sz="1200" dirty="0">
                <a:ea typeface="Times New Roman" charset="0"/>
                <a:cs typeface="Times New Roman" charset="0"/>
              </a:rPr>
              <a:t>Paul’s point is that the “falling away” or “apostasy” had not happened; nor was the man of sin revealed.</a:t>
            </a:r>
          </a:p>
          <a:p>
            <a:pPr marL="242888" indent="-242888">
              <a:buFont typeface="Arial" charset="0"/>
              <a:buChar char="•"/>
              <a:defRPr/>
            </a:pPr>
            <a:r>
              <a:rPr lang="en-US" sz="1200" dirty="0">
                <a:ea typeface="Times New Roman" charset="0"/>
                <a:cs typeface="Times New Roman" charset="0"/>
              </a:rPr>
              <a:t>These were clear Old Testament indications that the Day of the Lord was present.</a:t>
            </a:r>
          </a:p>
          <a:p>
            <a:pPr marL="242888" indent="-242888">
              <a:buFont typeface="Arial" charset="0"/>
              <a:buChar char="•"/>
              <a:defRPr/>
            </a:pPr>
            <a:r>
              <a:rPr lang="en-US" sz="1200" dirty="0">
                <a:ea typeface="Times New Roman" charset="0"/>
                <a:cs typeface="Times New Roman" charset="0"/>
              </a:rPr>
              <a:t>Therefore, they could not have been in the midst of the Day of the Lord.</a:t>
            </a:r>
          </a:p>
          <a:p>
            <a:pPr marL="242888" indent="-242888">
              <a:buFont typeface="Arial" charset="0"/>
              <a:buChar char="•"/>
              <a:defRPr/>
            </a:pPr>
            <a:r>
              <a:rPr lang="en-US" sz="1200" dirty="0">
                <a:ea typeface="Times New Roman" charset="0"/>
                <a:cs typeface="Times New Roman" charset="0"/>
              </a:rPr>
              <a:t>Therefore, the anti-Pauline eschatology is proven false.</a:t>
            </a:r>
          </a:p>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351</a:t>
            </a:fld>
            <a:endParaRPr lang="en-NZ"/>
          </a:p>
        </p:txBody>
      </p:sp>
    </p:spTree>
    <p:extLst>
      <p:ext uri="{BB962C8B-B14F-4D97-AF65-F5344CB8AC3E}">
        <p14:creationId xmlns:p14="http://schemas.microsoft.com/office/powerpoint/2010/main" val="4051581473"/>
      </p:ext>
    </p:extLst>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352</a:t>
            </a:fld>
            <a:endParaRPr lang="en-NZ"/>
          </a:p>
        </p:txBody>
      </p:sp>
    </p:spTree>
    <p:extLst>
      <p:ext uri="{BB962C8B-B14F-4D97-AF65-F5344CB8AC3E}">
        <p14:creationId xmlns:p14="http://schemas.microsoft.com/office/powerpoint/2010/main" val="1771964203"/>
      </p:ext>
    </p:extLst>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353</a:t>
            </a:fld>
            <a:endParaRPr lang="en-NZ"/>
          </a:p>
        </p:txBody>
      </p:sp>
    </p:spTree>
    <p:extLst>
      <p:ext uri="{BB962C8B-B14F-4D97-AF65-F5344CB8AC3E}">
        <p14:creationId xmlns:p14="http://schemas.microsoft.com/office/powerpoint/2010/main" val="99037588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34</a:t>
            </a:fld>
            <a:endParaRPr lang="en-NZ"/>
          </a:p>
        </p:txBody>
      </p:sp>
    </p:spTree>
    <p:extLst>
      <p:ext uri="{BB962C8B-B14F-4D97-AF65-F5344CB8AC3E}">
        <p14:creationId xmlns:p14="http://schemas.microsoft.com/office/powerpoint/2010/main" val="999816001"/>
      </p:ext>
    </p:extLst>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354</a:t>
            </a:fld>
            <a:endParaRPr lang="en-NZ"/>
          </a:p>
        </p:txBody>
      </p:sp>
    </p:spTree>
    <p:extLst>
      <p:ext uri="{BB962C8B-B14F-4D97-AF65-F5344CB8AC3E}">
        <p14:creationId xmlns:p14="http://schemas.microsoft.com/office/powerpoint/2010/main" val="1166945681"/>
      </p:ext>
    </p:extLst>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355</a:t>
            </a:fld>
            <a:endParaRPr lang="en-NZ"/>
          </a:p>
        </p:txBody>
      </p:sp>
    </p:spTree>
    <p:extLst>
      <p:ext uri="{BB962C8B-B14F-4D97-AF65-F5344CB8AC3E}">
        <p14:creationId xmlns:p14="http://schemas.microsoft.com/office/powerpoint/2010/main" val="1207981989"/>
      </p:ext>
    </p:extLst>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356</a:t>
            </a:fld>
            <a:endParaRPr lang="en-NZ"/>
          </a:p>
        </p:txBody>
      </p:sp>
    </p:spTree>
    <p:extLst>
      <p:ext uri="{BB962C8B-B14F-4D97-AF65-F5344CB8AC3E}">
        <p14:creationId xmlns:p14="http://schemas.microsoft.com/office/powerpoint/2010/main" val="1589524630"/>
      </p:ext>
    </p:extLst>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358</a:t>
            </a:fld>
            <a:endParaRPr lang="en-NZ"/>
          </a:p>
        </p:txBody>
      </p:sp>
    </p:spTree>
    <p:extLst>
      <p:ext uri="{BB962C8B-B14F-4D97-AF65-F5344CB8AC3E}">
        <p14:creationId xmlns:p14="http://schemas.microsoft.com/office/powerpoint/2010/main" val="1349428529"/>
      </p:ext>
    </p:extLst>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359</a:t>
            </a:fld>
            <a:endParaRPr lang="en-NZ"/>
          </a:p>
        </p:txBody>
      </p:sp>
    </p:spTree>
    <p:extLst>
      <p:ext uri="{BB962C8B-B14F-4D97-AF65-F5344CB8AC3E}">
        <p14:creationId xmlns:p14="http://schemas.microsoft.com/office/powerpoint/2010/main" val="4087192977"/>
      </p:ext>
    </p:extLst>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360</a:t>
            </a:fld>
            <a:endParaRPr lang="en-NZ"/>
          </a:p>
        </p:txBody>
      </p:sp>
    </p:spTree>
    <p:extLst>
      <p:ext uri="{BB962C8B-B14F-4D97-AF65-F5344CB8AC3E}">
        <p14:creationId xmlns:p14="http://schemas.microsoft.com/office/powerpoint/2010/main" val="3819050321"/>
      </p:ext>
    </p:extLst>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365</a:t>
            </a:fld>
            <a:endParaRPr lang="en-NZ"/>
          </a:p>
        </p:txBody>
      </p:sp>
    </p:spTree>
    <p:extLst>
      <p:ext uri="{BB962C8B-B14F-4D97-AF65-F5344CB8AC3E}">
        <p14:creationId xmlns:p14="http://schemas.microsoft.com/office/powerpoint/2010/main" val="1805337450"/>
      </p:ext>
    </p:extLst>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366</a:t>
            </a:fld>
            <a:endParaRPr lang="en-NZ"/>
          </a:p>
        </p:txBody>
      </p:sp>
    </p:spTree>
    <p:extLst>
      <p:ext uri="{BB962C8B-B14F-4D97-AF65-F5344CB8AC3E}">
        <p14:creationId xmlns:p14="http://schemas.microsoft.com/office/powerpoint/2010/main" val="3905392494"/>
      </p:ext>
    </p:extLst>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368</a:t>
            </a:fld>
            <a:endParaRPr lang="en-NZ"/>
          </a:p>
        </p:txBody>
      </p:sp>
    </p:spTree>
    <p:extLst>
      <p:ext uri="{BB962C8B-B14F-4D97-AF65-F5344CB8AC3E}">
        <p14:creationId xmlns:p14="http://schemas.microsoft.com/office/powerpoint/2010/main" val="1371461693"/>
      </p:ext>
    </p:extLst>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369</a:t>
            </a:fld>
            <a:endParaRPr lang="en-NZ"/>
          </a:p>
        </p:txBody>
      </p:sp>
    </p:spTree>
    <p:extLst>
      <p:ext uri="{BB962C8B-B14F-4D97-AF65-F5344CB8AC3E}">
        <p14:creationId xmlns:p14="http://schemas.microsoft.com/office/powerpoint/2010/main" val="18743804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35</a:t>
            </a:fld>
            <a:endParaRPr lang="en-NZ"/>
          </a:p>
        </p:txBody>
      </p:sp>
    </p:spTree>
    <p:extLst>
      <p:ext uri="{BB962C8B-B14F-4D97-AF65-F5344CB8AC3E}">
        <p14:creationId xmlns:p14="http://schemas.microsoft.com/office/powerpoint/2010/main" val="3727589100"/>
      </p:ext>
    </p:extLst>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371</a:t>
            </a:fld>
            <a:endParaRPr lang="en-NZ"/>
          </a:p>
        </p:txBody>
      </p:sp>
    </p:spTree>
    <p:extLst>
      <p:ext uri="{BB962C8B-B14F-4D97-AF65-F5344CB8AC3E}">
        <p14:creationId xmlns:p14="http://schemas.microsoft.com/office/powerpoint/2010/main" val="2243581133"/>
      </p:ext>
    </p:extLst>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372</a:t>
            </a:fld>
            <a:endParaRPr lang="en-NZ"/>
          </a:p>
        </p:txBody>
      </p:sp>
    </p:spTree>
    <p:extLst>
      <p:ext uri="{BB962C8B-B14F-4D97-AF65-F5344CB8AC3E}">
        <p14:creationId xmlns:p14="http://schemas.microsoft.com/office/powerpoint/2010/main" val="672256050"/>
      </p:ext>
    </p:extLst>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373</a:t>
            </a:fld>
            <a:endParaRPr lang="en-NZ"/>
          </a:p>
        </p:txBody>
      </p:sp>
    </p:spTree>
    <p:extLst>
      <p:ext uri="{BB962C8B-B14F-4D97-AF65-F5344CB8AC3E}">
        <p14:creationId xmlns:p14="http://schemas.microsoft.com/office/powerpoint/2010/main" val="3477422993"/>
      </p:ext>
    </p:extLst>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374</a:t>
            </a:fld>
            <a:endParaRPr lang="en-NZ"/>
          </a:p>
        </p:txBody>
      </p:sp>
    </p:spTree>
    <p:extLst>
      <p:ext uri="{BB962C8B-B14F-4D97-AF65-F5344CB8AC3E}">
        <p14:creationId xmlns:p14="http://schemas.microsoft.com/office/powerpoint/2010/main" val="2449828462"/>
      </p:ext>
    </p:extLst>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375</a:t>
            </a:fld>
            <a:endParaRPr lang="en-NZ"/>
          </a:p>
        </p:txBody>
      </p:sp>
    </p:spTree>
    <p:extLst>
      <p:ext uri="{BB962C8B-B14F-4D97-AF65-F5344CB8AC3E}">
        <p14:creationId xmlns:p14="http://schemas.microsoft.com/office/powerpoint/2010/main" val="1482810133"/>
      </p:ext>
    </p:extLst>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376</a:t>
            </a:fld>
            <a:endParaRPr lang="en-NZ"/>
          </a:p>
        </p:txBody>
      </p:sp>
    </p:spTree>
    <p:extLst>
      <p:ext uri="{BB962C8B-B14F-4D97-AF65-F5344CB8AC3E}">
        <p14:creationId xmlns:p14="http://schemas.microsoft.com/office/powerpoint/2010/main" val="258859264"/>
      </p:ext>
    </p:extLst>
  </p:cSld>
  <p:clrMapOvr>
    <a:masterClrMapping/>
  </p:clrMapOvr>
</p:notes>
</file>

<file path=ppt/notesSlides/notesSlide3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377</a:t>
            </a:fld>
            <a:endParaRPr lang="en-NZ"/>
          </a:p>
        </p:txBody>
      </p:sp>
    </p:spTree>
    <p:extLst>
      <p:ext uri="{BB962C8B-B14F-4D97-AF65-F5344CB8AC3E}">
        <p14:creationId xmlns:p14="http://schemas.microsoft.com/office/powerpoint/2010/main" val="1010909670"/>
      </p:ext>
    </p:extLst>
  </p:cSld>
  <p:clrMapOvr>
    <a:masterClrMapping/>
  </p:clrMapOvr>
</p:notes>
</file>

<file path=ppt/notesSlides/notesSlide3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378</a:t>
            </a:fld>
            <a:endParaRPr lang="en-NZ"/>
          </a:p>
        </p:txBody>
      </p:sp>
    </p:spTree>
    <p:extLst>
      <p:ext uri="{BB962C8B-B14F-4D97-AF65-F5344CB8AC3E}">
        <p14:creationId xmlns:p14="http://schemas.microsoft.com/office/powerpoint/2010/main" val="827831492"/>
      </p:ext>
    </p:extLst>
  </p:cSld>
  <p:clrMapOvr>
    <a:masterClrMapping/>
  </p:clrMapOvr>
</p:notes>
</file>

<file path=ppt/notesSlides/notesSlide3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379</a:t>
            </a:fld>
            <a:endParaRPr lang="en-NZ"/>
          </a:p>
        </p:txBody>
      </p:sp>
    </p:spTree>
    <p:extLst>
      <p:ext uri="{BB962C8B-B14F-4D97-AF65-F5344CB8AC3E}">
        <p14:creationId xmlns:p14="http://schemas.microsoft.com/office/powerpoint/2010/main" val="1526068396"/>
      </p:ext>
    </p:extLst>
  </p:cSld>
  <p:clrMapOvr>
    <a:masterClrMapping/>
  </p:clrMapOvr>
</p:notes>
</file>

<file path=ppt/notesSlides/notesSlide3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380</a:t>
            </a:fld>
            <a:endParaRPr lang="en-NZ"/>
          </a:p>
        </p:txBody>
      </p:sp>
    </p:spTree>
    <p:extLst>
      <p:ext uri="{BB962C8B-B14F-4D97-AF65-F5344CB8AC3E}">
        <p14:creationId xmlns:p14="http://schemas.microsoft.com/office/powerpoint/2010/main" val="3740833484"/>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36</a:t>
            </a:fld>
            <a:endParaRPr lang="en-NZ"/>
          </a:p>
        </p:txBody>
      </p:sp>
    </p:spTree>
    <p:extLst>
      <p:ext uri="{BB962C8B-B14F-4D97-AF65-F5344CB8AC3E}">
        <p14:creationId xmlns:p14="http://schemas.microsoft.com/office/powerpoint/2010/main" val="2886751939"/>
      </p:ext>
    </p:extLst>
  </p:cSld>
  <p:clrMapOvr>
    <a:masterClrMapping/>
  </p:clrMapOvr>
</p:notes>
</file>

<file path=ppt/notesSlides/notesSlide3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381</a:t>
            </a:fld>
            <a:endParaRPr lang="en-NZ"/>
          </a:p>
        </p:txBody>
      </p:sp>
    </p:spTree>
    <p:extLst>
      <p:ext uri="{BB962C8B-B14F-4D97-AF65-F5344CB8AC3E}">
        <p14:creationId xmlns:p14="http://schemas.microsoft.com/office/powerpoint/2010/main" val="1468743667"/>
      </p:ext>
    </p:extLst>
  </p:cSld>
  <p:clrMapOvr>
    <a:masterClrMapping/>
  </p:clrMapOvr>
</p:notes>
</file>

<file path=ppt/notesSlides/notesSlide3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382</a:t>
            </a:fld>
            <a:endParaRPr lang="en-NZ"/>
          </a:p>
        </p:txBody>
      </p:sp>
    </p:spTree>
    <p:extLst>
      <p:ext uri="{BB962C8B-B14F-4D97-AF65-F5344CB8AC3E}">
        <p14:creationId xmlns:p14="http://schemas.microsoft.com/office/powerpoint/2010/main" val="1127845521"/>
      </p:ext>
    </p:extLst>
  </p:cSld>
  <p:clrMapOvr>
    <a:masterClrMapping/>
  </p:clrMapOvr>
</p:notes>
</file>

<file path=ppt/notesSlides/notesSlide3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383</a:t>
            </a:fld>
            <a:endParaRPr lang="en-NZ"/>
          </a:p>
        </p:txBody>
      </p:sp>
    </p:spTree>
    <p:extLst>
      <p:ext uri="{BB962C8B-B14F-4D97-AF65-F5344CB8AC3E}">
        <p14:creationId xmlns:p14="http://schemas.microsoft.com/office/powerpoint/2010/main" val="2586927408"/>
      </p:ext>
    </p:extLst>
  </p:cSld>
  <p:clrMapOvr>
    <a:masterClrMapping/>
  </p:clrMapOvr>
</p:notes>
</file>

<file path=ppt/notesSlides/notesSlide3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384</a:t>
            </a:fld>
            <a:endParaRPr lang="en-NZ"/>
          </a:p>
        </p:txBody>
      </p:sp>
    </p:spTree>
    <p:extLst>
      <p:ext uri="{BB962C8B-B14F-4D97-AF65-F5344CB8AC3E}">
        <p14:creationId xmlns:p14="http://schemas.microsoft.com/office/powerpoint/2010/main" val="1543276534"/>
      </p:ext>
    </p:extLst>
  </p:cSld>
  <p:clrMapOvr>
    <a:masterClrMapping/>
  </p:clrMapOvr>
</p:notes>
</file>

<file path=ppt/notesSlides/notesSlide3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385</a:t>
            </a:fld>
            <a:endParaRPr lang="en-NZ"/>
          </a:p>
        </p:txBody>
      </p:sp>
    </p:spTree>
    <p:extLst>
      <p:ext uri="{BB962C8B-B14F-4D97-AF65-F5344CB8AC3E}">
        <p14:creationId xmlns:p14="http://schemas.microsoft.com/office/powerpoint/2010/main" val="2953976144"/>
      </p:ext>
    </p:extLst>
  </p:cSld>
  <p:clrMapOvr>
    <a:masterClrMapping/>
  </p:clrMapOvr>
</p:notes>
</file>

<file path=ppt/notesSlides/notesSlide3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386</a:t>
            </a:fld>
            <a:endParaRPr lang="en-NZ"/>
          </a:p>
        </p:txBody>
      </p:sp>
    </p:spTree>
    <p:extLst>
      <p:ext uri="{BB962C8B-B14F-4D97-AF65-F5344CB8AC3E}">
        <p14:creationId xmlns:p14="http://schemas.microsoft.com/office/powerpoint/2010/main" val="3470978231"/>
      </p:ext>
    </p:extLst>
  </p:cSld>
  <p:clrMapOvr>
    <a:masterClrMapping/>
  </p:clrMapOvr>
</p:notes>
</file>

<file path=ppt/notesSlides/notesSlide3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388</a:t>
            </a:fld>
            <a:endParaRPr lang="en-NZ"/>
          </a:p>
        </p:txBody>
      </p:sp>
    </p:spTree>
    <p:extLst>
      <p:ext uri="{BB962C8B-B14F-4D97-AF65-F5344CB8AC3E}">
        <p14:creationId xmlns:p14="http://schemas.microsoft.com/office/powerpoint/2010/main" val="3398536225"/>
      </p:ext>
    </p:extLst>
  </p:cSld>
  <p:clrMapOvr>
    <a:masterClrMapping/>
  </p:clrMapOvr>
</p:notes>
</file>

<file path=ppt/notesSlides/notesSlide3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389</a:t>
            </a:fld>
            <a:endParaRPr lang="en-NZ"/>
          </a:p>
        </p:txBody>
      </p:sp>
    </p:spTree>
    <p:extLst>
      <p:ext uri="{BB962C8B-B14F-4D97-AF65-F5344CB8AC3E}">
        <p14:creationId xmlns:p14="http://schemas.microsoft.com/office/powerpoint/2010/main" val="176438602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37</a:t>
            </a:fld>
            <a:endParaRPr lang="en-NZ"/>
          </a:p>
        </p:txBody>
      </p:sp>
    </p:spTree>
    <p:extLst>
      <p:ext uri="{BB962C8B-B14F-4D97-AF65-F5344CB8AC3E}">
        <p14:creationId xmlns:p14="http://schemas.microsoft.com/office/powerpoint/2010/main" val="1890989736"/>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38</a:t>
            </a:fld>
            <a:endParaRPr lang="en-NZ"/>
          </a:p>
        </p:txBody>
      </p:sp>
    </p:spTree>
    <p:extLst>
      <p:ext uri="{BB962C8B-B14F-4D97-AF65-F5344CB8AC3E}">
        <p14:creationId xmlns:p14="http://schemas.microsoft.com/office/powerpoint/2010/main" val="103211065"/>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39</a:t>
            </a:fld>
            <a:endParaRPr lang="en-NZ"/>
          </a:p>
        </p:txBody>
      </p:sp>
    </p:spTree>
    <p:extLst>
      <p:ext uri="{BB962C8B-B14F-4D97-AF65-F5344CB8AC3E}">
        <p14:creationId xmlns:p14="http://schemas.microsoft.com/office/powerpoint/2010/main" val="3022427320"/>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40</a:t>
            </a:fld>
            <a:endParaRPr lang="en-NZ"/>
          </a:p>
        </p:txBody>
      </p:sp>
    </p:spTree>
    <p:extLst>
      <p:ext uri="{BB962C8B-B14F-4D97-AF65-F5344CB8AC3E}">
        <p14:creationId xmlns:p14="http://schemas.microsoft.com/office/powerpoint/2010/main" val="3374993359"/>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41</a:t>
            </a:fld>
            <a:endParaRPr lang="en-NZ"/>
          </a:p>
        </p:txBody>
      </p:sp>
    </p:spTree>
    <p:extLst>
      <p:ext uri="{BB962C8B-B14F-4D97-AF65-F5344CB8AC3E}">
        <p14:creationId xmlns:p14="http://schemas.microsoft.com/office/powerpoint/2010/main" val="60789690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6</a:t>
            </a:fld>
            <a:endParaRPr lang="en-NZ"/>
          </a:p>
        </p:txBody>
      </p:sp>
    </p:spTree>
    <p:extLst>
      <p:ext uri="{BB962C8B-B14F-4D97-AF65-F5344CB8AC3E}">
        <p14:creationId xmlns:p14="http://schemas.microsoft.com/office/powerpoint/2010/main" val="2341592457"/>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42</a:t>
            </a:fld>
            <a:endParaRPr lang="en-NZ"/>
          </a:p>
        </p:txBody>
      </p:sp>
    </p:spTree>
    <p:extLst>
      <p:ext uri="{BB962C8B-B14F-4D97-AF65-F5344CB8AC3E}">
        <p14:creationId xmlns:p14="http://schemas.microsoft.com/office/powerpoint/2010/main" val="173062259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44</a:t>
            </a:fld>
            <a:endParaRPr lang="en-NZ"/>
          </a:p>
        </p:txBody>
      </p:sp>
    </p:spTree>
    <p:extLst>
      <p:ext uri="{BB962C8B-B14F-4D97-AF65-F5344CB8AC3E}">
        <p14:creationId xmlns:p14="http://schemas.microsoft.com/office/powerpoint/2010/main" val="381545215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45</a:t>
            </a:fld>
            <a:endParaRPr lang="en-NZ"/>
          </a:p>
        </p:txBody>
      </p:sp>
    </p:spTree>
    <p:extLst>
      <p:ext uri="{BB962C8B-B14F-4D97-AF65-F5344CB8AC3E}">
        <p14:creationId xmlns:p14="http://schemas.microsoft.com/office/powerpoint/2010/main" val="447867763"/>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46</a:t>
            </a:fld>
            <a:endParaRPr lang="en-NZ"/>
          </a:p>
        </p:txBody>
      </p:sp>
    </p:spTree>
    <p:extLst>
      <p:ext uri="{BB962C8B-B14F-4D97-AF65-F5344CB8AC3E}">
        <p14:creationId xmlns:p14="http://schemas.microsoft.com/office/powerpoint/2010/main" val="413414660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47</a:t>
            </a:fld>
            <a:endParaRPr lang="en-NZ"/>
          </a:p>
        </p:txBody>
      </p:sp>
    </p:spTree>
    <p:extLst>
      <p:ext uri="{BB962C8B-B14F-4D97-AF65-F5344CB8AC3E}">
        <p14:creationId xmlns:p14="http://schemas.microsoft.com/office/powerpoint/2010/main" val="944598282"/>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48</a:t>
            </a:fld>
            <a:endParaRPr lang="en-NZ"/>
          </a:p>
        </p:txBody>
      </p:sp>
    </p:spTree>
    <p:extLst>
      <p:ext uri="{BB962C8B-B14F-4D97-AF65-F5344CB8AC3E}">
        <p14:creationId xmlns:p14="http://schemas.microsoft.com/office/powerpoint/2010/main" val="3332978156"/>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49</a:t>
            </a:fld>
            <a:endParaRPr lang="en-NZ"/>
          </a:p>
        </p:txBody>
      </p:sp>
    </p:spTree>
    <p:extLst>
      <p:ext uri="{BB962C8B-B14F-4D97-AF65-F5344CB8AC3E}">
        <p14:creationId xmlns:p14="http://schemas.microsoft.com/office/powerpoint/2010/main" val="3582442928"/>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50</a:t>
            </a:fld>
            <a:endParaRPr lang="en-NZ"/>
          </a:p>
        </p:txBody>
      </p:sp>
    </p:spTree>
    <p:extLst>
      <p:ext uri="{BB962C8B-B14F-4D97-AF65-F5344CB8AC3E}">
        <p14:creationId xmlns:p14="http://schemas.microsoft.com/office/powerpoint/2010/main" val="430603941"/>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51</a:t>
            </a:fld>
            <a:endParaRPr lang="en-NZ"/>
          </a:p>
        </p:txBody>
      </p:sp>
    </p:spTree>
    <p:extLst>
      <p:ext uri="{BB962C8B-B14F-4D97-AF65-F5344CB8AC3E}">
        <p14:creationId xmlns:p14="http://schemas.microsoft.com/office/powerpoint/2010/main" val="393204765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52</a:t>
            </a:fld>
            <a:endParaRPr lang="en-NZ"/>
          </a:p>
        </p:txBody>
      </p:sp>
    </p:spTree>
    <p:extLst>
      <p:ext uri="{BB962C8B-B14F-4D97-AF65-F5344CB8AC3E}">
        <p14:creationId xmlns:p14="http://schemas.microsoft.com/office/powerpoint/2010/main" val="27337131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7</a:t>
            </a:fld>
            <a:endParaRPr lang="en-NZ"/>
          </a:p>
        </p:txBody>
      </p:sp>
    </p:spTree>
    <p:extLst>
      <p:ext uri="{BB962C8B-B14F-4D97-AF65-F5344CB8AC3E}">
        <p14:creationId xmlns:p14="http://schemas.microsoft.com/office/powerpoint/2010/main" val="548145409"/>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53</a:t>
            </a:fld>
            <a:endParaRPr lang="en-NZ"/>
          </a:p>
        </p:txBody>
      </p:sp>
    </p:spTree>
    <p:extLst>
      <p:ext uri="{BB962C8B-B14F-4D97-AF65-F5344CB8AC3E}">
        <p14:creationId xmlns:p14="http://schemas.microsoft.com/office/powerpoint/2010/main" val="289287353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54</a:t>
            </a:fld>
            <a:endParaRPr lang="en-NZ"/>
          </a:p>
        </p:txBody>
      </p:sp>
    </p:spTree>
    <p:extLst>
      <p:ext uri="{BB962C8B-B14F-4D97-AF65-F5344CB8AC3E}">
        <p14:creationId xmlns:p14="http://schemas.microsoft.com/office/powerpoint/2010/main" val="1977953242"/>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55</a:t>
            </a:fld>
            <a:endParaRPr lang="en-NZ"/>
          </a:p>
        </p:txBody>
      </p:sp>
    </p:spTree>
    <p:extLst>
      <p:ext uri="{BB962C8B-B14F-4D97-AF65-F5344CB8AC3E}">
        <p14:creationId xmlns:p14="http://schemas.microsoft.com/office/powerpoint/2010/main" val="825336757"/>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56</a:t>
            </a:fld>
            <a:endParaRPr lang="en-NZ"/>
          </a:p>
        </p:txBody>
      </p:sp>
    </p:spTree>
    <p:extLst>
      <p:ext uri="{BB962C8B-B14F-4D97-AF65-F5344CB8AC3E}">
        <p14:creationId xmlns:p14="http://schemas.microsoft.com/office/powerpoint/2010/main" val="756320578"/>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57</a:t>
            </a:fld>
            <a:endParaRPr lang="en-NZ"/>
          </a:p>
        </p:txBody>
      </p:sp>
    </p:spTree>
    <p:extLst>
      <p:ext uri="{BB962C8B-B14F-4D97-AF65-F5344CB8AC3E}">
        <p14:creationId xmlns:p14="http://schemas.microsoft.com/office/powerpoint/2010/main" val="1396719414"/>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58</a:t>
            </a:fld>
            <a:endParaRPr lang="en-NZ"/>
          </a:p>
        </p:txBody>
      </p:sp>
    </p:spTree>
    <p:extLst>
      <p:ext uri="{BB962C8B-B14F-4D97-AF65-F5344CB8AC3E}">
        <p14:creationId xmlns:p14="http://schemas.microsoft.com/office/powerpoint/2010/main" val="1194473671"/>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59</a:t>
            </a:fld>
            <a:endParaRPr lang="en-NZ"/>
          </a:p>
        </p:txBody>
      </p:sp>
    </p:spTree>
    <p:extLst>
      <p:ext uri="{BB962C8B-B14F-4D97-AF65-F5344CB8AC3E}">
        <p14:creationId xmlns:p14="http://schemas.microsoft.com/office/powerpoint/2010/main" val="1013882858"/>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60</a:t>
            </a:fld>
            <a:endParaRPr lang="en-NZ"/>
          </a:p>
        </p:txBody>
      </p:sp>
    </p:spTree>
    <p:extLst>
      <p:ext uri="{BB962C8B-B14F-4D97-AF65-F5344CB8AC3E}">
        <p14:creationId xmlns:p14="http://schemas.microsoft.com/office/powerpoint/2010/main" val="2663527648"/>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61</a:t>
            </a:fld>
            <a:endParaRPr lang="en-NZ"/>
          </a:p>
        </p:txBody>
      </p:sp>
    </p:spTree>
    <p:extLst>
      <p:ext uri="{BB962C8B-B14F-4D97-AF65-F5344CB8AC3E}">
        <p14:creationId xmlns:p14="http://schemas.microsoft.com/office/powerpoint/2010/main" val="1423675767"/>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62</a:t>
            </a:fld>
            <a:endParaRPr lang="en-NZ"/>
          </a:p>
        </p:txBody>
      </p:sp>
    </p:spTree>
    <p:extLst>
      <p:ext uri="{BB962C8B-B14F-4D97-AF65-F5344CB8AC3E}">
        <p14:creationId xmlns:p14="http://schemas.microsoft.com/office/powerpoint/2010/main" val="159900364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8</a:t>
            </a:fld>
            <a:endParaRPr lang="en-NZ"/>
          </a:p>
        </p:txBody>
      </p:sp>
    </p:spTree>
    <p:extLst>
      <p:ext uri="{BB962C8B-B14F-4D97-AF65-F5344CB8AC3E}">
        <p14:creationId xmlns:p14="http://schemas.microsoft.com/office/powerpoint/2010/main" val="373006009"/>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63</a:t>
            </a:fld>
            <a:endParaRPr lang="en-NZ"/>
          </a:p>
        </p:txBody>
      </p:sp>
    </p:spTree>
    <p:extLst>
      <p:ext uri="{BB962C8B-B14F-4D97-AF65-F5344CB8AC3E}">
        <p14:creationId xmlns:p14="http://schemas.microsoft.com/office/powerpoint/2010/main" val="2268793950"/>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64</a:t>
            </a:fld>
            <a:endParaRPr lang="en-NZ"/>
          </a:p>
        </p:txBody>
      </p:sp>
    </p:spTree>
    <p:extLst>
      <p:ext uri="{BB962C8B-B14F-4D97-AF65-F5344CB8AC3E}">
        <p14:creationId xmlns:p14="http://schemas.microsoft.com/office/powerpoint/2010/main" val="2936379460"/>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65</a:t>
            </a:fld>
            <a:endParaRPr lang="en-NZ"/>
          </a:p>
        </p:txBody>
      </p:sp>
    </p:spTree>
    <p:extLst>
      <p:ext uri="{BB962C8B-B14F-4D97-AF65-F5344CB8AC3E}">
        <p14:creationId xmlns:p14="http://schemas.microsoft.com/office/powerpoint/2010/main" val="982835854"/>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66</a:t>
            </a:fld>
            <a:endParaRPr lang="en-NZ"/>
          </a:p>
        </p:txBody>
      </p:sp>
    </p:spTree>
    <p:extLst>
      <p:ext uri="{BB962C8B-B14F-4D97-AF65-F5344CB8AC3E}">
        <p14:creationId xmlns:p14="http://schemas.microsoft.com/office/powerpoint/2010/main" val="1764409667"/>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67</a:t>
            </a:fld>
            <a:endParaRPr lang="en-NZ"/>
          </a:p>
        </p:txBody>
      </p:sp>
    </p:spTree>
    <p:extLst>
      <p:ext uri="{BB962C8B-B14F-4D97-AF65-F5344CB8AC3E}">
        <p14:creationId xmlns:p14="http://schemas.microsoft.com/office/powerpoint/2010/main" val="640356697"/>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68</a:t>
            </a:fld>
            <a:endParaRPr lang="en-NZ"/>
          </a:p>
        </p:txBody>
      </p:sp>
    </p:spTree>
    <p:extLst>
      <p:ext uri="{BB962C8B-B14F-4D97-AF65-F5344CB8AC3E}">
        <p14:creationId xmlns:p14="http://schemas.microsoft.com/office/powerpoint/2010/main" val="251962071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69</a:t>
            </a:fld>
            <a:endParaRPr lang="en-NZ"/>
          </a:p>
        </p:txBody>
      </p:sp>
    </p:spTree>
    <p:extLst>
      <p:ext uri="{BB962C8B-B14F-4D97-AF65-F5344CB8AC3E}">
        <p14:creationId xmlns:p14="http://schemas.microsoft.com/office/powerpoint/2010/main" val="13849392"/>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70</a:t>
            </a:fld>
            <a:endParaRPr lang="en-NZ"/>
          </a:p>
        </p:txBody>
      </p:sp>
    </p:spTree>
    <p:extLst>
      <p:ext uri="{BB962C8B-B14F-4D97-AF65-F5344CB8AC3E}">
        <p14:creationId xmlns:p14="http://schemas.microsoft.com/office/powerpoint/2010/main" val="376364185"/>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71</a:t>
            </a:fld>
            <a:endParaRPr lang="en-NZ"/>
          </a:p>
        </p:txBody>
      </p:sp>
    </p:spTree>
    <p:extLst>
      <p:ext uri="{BB962C8B-B14F-4D97-AF65-F5344CB8AC3E}">
        <p14:creationId xmlns:p14="http://schemas.microsoft.com/office/powerpoint/2010/main" val="268601395"/>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72</a:t>
            </a:fld>
            <a:endParaRPr lang="en-NZ"/>
          </a:p>
        </p:txBody>
      </p:sp>
    </p:spTree>
    <p:extLst>
      <p:ext uri="{BB962C8B-B14F-4D97-AF65-F5344CB8AC3E}">
        <p14:creationId xmlns:p14="http://schemas.microsoft.com/office/powerpoint/2010/main" val="247630460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9</a:t>
            </a:fld>
            <a:endParaRPr lang="en-NZ"/>
          </a:p>
        </p:txBody>
      </p:sp>
    </p:spTree>
    <p:extLst>
      <p:ext uri="{BB962C8B-B14F-4D97-AF65-F5344CB8AC3E}">
        <p14:creationId xmlns:p14="http://schemas.microsoft.com/office/powerpoint/2010/main" val="3273333032"/>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73</a:t>
            </a:fld>
            <a:endParaRPr lang="en-NZ"/>
          </a:p>
        </p:txBody>
      </p:sp>
    </p:spTree>
    <p:extLst>
      <p:ext uri="{BB962C8B-B14F-4D97-AF65-F5344CB8AC3E}">
        <p14:creationId xmlns:p14="http://schemas.microsoft.com/office/powerpoint/2010/main" val="907808512"/>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74</a:t>
            </a:fld>
            <a:endParaRPr lang="en-NZ"/>
          </a:p>
        </p:txBody>
      </p:sp>
    </p:spTree>
    <p:extLst>
      <p:ext uri="{BB962C8B-B14F-4D97-AF65-F5344CB8AC3E}">
        <p14:creationId xmlns:p14="http://schemas.microsoft.com/office/powerpoint/2010/main" val="1162077182"/>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75</a:t>
            </a:fld>
            <a:endParaRPr lang="en-NZ"/>
          </a:p>
        </p:txBody>
      </p:sp>
    </p:spTree>
    <p:extLst>
      <p:ext uri="{BB962C8B-B14F-4D97-AF65-F5344CB8AC3E}">
        <p14:creationId xmlns:p14="http://schemas.microsoft.com/office/powerpoint/2010/main" val="3610843339"/>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76</a:t>
            </a:fld>
            <a:endParaRPr lang="en-NZ"/>
          </a:p>
        </p:txBody>
      </p:sp>
    </p:spTree>
    <p:extLst>
      <p:ext uri="{BB962C8B-B14F-4D97-AF65-F5344CB8AC3E}">
        <p14:creationId xmlns:p14="http://schemas.microsoft.com/office/powerpoint/2010/main" val="3490169635"/>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77</a:t>
            </a:fld>
            <a:endParaRPr lang="en-NZ"/>
          </a:p>
        </p:txBody>
      </p:sp>
    </p:spTree>
    <p:extLst>
      <p:ext uri="{BB962C8B-B14F-4D97-AF65-F5344CB8AC3E}">
        <p14:creationId xmlns:p14="http://schemas.microsoft.com/office/powerpoint/2010/main" val="1069162204"/>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78</a:t>
            </a:fld>
            <a:endParaRPr lang="en-NZ"/>
          </a:p>
        </p:txBody>
      </p:sp>
    </p:spTree>
    <p:extLst>
      <p:ext uri="{BB962C8B-B14F-4D97-AF65-F5344CB8AC3E}">
        <p14:creationId xmlns:p14="http://schemas.microsoft.com/office/powerpoint/2010/main" val="2590757478"/>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79</a:t>
            </a:fld>
            <a:endParaRPr lang="en-NZ"/>
          </a:p>
        </p:txBody>
      </p:sp>
    </p:spTree>
    <p:extLst>
      <p:ext uri="{BB962C8B-B14F-4D97-AF65-F5344CB8AC3E}">
        <p14:creationId xmlns:p14="http://schemas.microsoft.com/office/powerpoint/2010/main" val="3960635848"/>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80</a:t>
            </a:fld>
            <a:endParaRPr lang="en-NZ"/>
          </a:p>
        </p:txBody>
      </p:sp>
    </p:spTree>
    <p:extLst>
      <p:ext uri="{BB962C8B-B14F-4D97-AF65-F5344CB8AC3E}">
        <p14:creationId xmlns:p14="http://schemas.microsoft.com/office/powerpoint/2010/main" val="3212701735"/>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81</a:t>
            </a:fld>
            <a:endParaRPr lang="en-NZ"/>
          </a:p>
        </p:txBody>
      </p:sp>
    </p:spTree>
    <p:extLst>
      <p:ext uri="{BB962C8B-B14F-4D97-AF65-F5344CB8AC3E}">
        <p14:creationId xmlns:p14="http://schemas.microsoft.com/office/powerpoint/2010/main" val="3453202774"/>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82</a:t>
            </a:fld>
            <a:endParaRPr lang="en-NZ"/>
          </a:p>
        </p:txBody>
      </p:sp>
    </p:spTree>
    <p:extLst>
      <p:ext uri="{BB962C8B-B14F-4D97-AF65-F5344CB8AC3E}">
        <p14:creationId xmlns:p14="http://schemas.microsoft.com/office/powerpoint/2010/main" val="323379042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10</a:t>
            </a:fld>
            <a:endParaRPr lang="en-NZ"/>
          </a:p>
        </p:txBody>
      </p:sp>
    </p:spTree>
    <p:extLst>
      <p:ext uri="{BB962C8B-B14F-4D97-AF65-F5344CB8AC3E}">
        <p14:creationId xmlns:p14="http://schemas.microsoft.com/office/powerpoint/2010/main" val="591280612"/>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83</a:t>
            </a:fld>
            <a:endParaRPr lang="en-NZ"/>
          </a:p>
        </p:txBody>
      </p:sp>
    </p:spTree>
    <p:extLst>
      <p:ext uri="{BB962C8B-B14F-4D97-AF65-F5344CB8AC3E}">
        <p14:creationId xmlns:p14="http://schemas.microsoft.com/office/powerpoint/2010/main" val="3904928142"/>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84</a:t>
            </a:fld>
            <a:endParaRPr lang="en-NZ"/>
          </a:p>
        </p:txBody>
      </p:sp>
    </p:spTree>
    <p:extLst>
      <p:ext uri="{BB962C8B-B14F-4D97-AF65-F5344CB8AC3E}">
        <p14:creationId xmlns:p14="http://schemas.microsoft.com/office/powerpoint/2010/main" val="855213681"/>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85</a:t>
            </a:fld>
            <a:endParaRPr lang="en-NZ"/>
          </a:p>
        </p:txBody>
      </p:sp>
    </p:spTree>
    <p:extLst>
      <p:ext uri="{BB962C8B-B14F-4D97-AF65-F5344CB8AC3E}">
        <p14:creationId xmlns:p14="http://schemas.microsoft.com/office/powerpoint/2010/main" val="1682503460"/>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86</a:t>
            </a:fld>
            <a:endParaRPr lang="en-NZ"/>
          </a:p>
        </p:txBody>
      </p:sp>
    </p:spTree>
    <p:extLst>
      <p:ext uri="{BB962C8B-B14F-4D97-AF65-F5344CB8AC3E}">
        <p14:creationId xmlns:p14="http://schemas.microsoft.com/office/powerpoint/2010/main" val="688757510"/>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87</a:t>
            </a:fld>
            <a:endParaRPr lang="en-NZ"/>
          </a:p>
        </p:txBody>
      </p:sp>
    </p:spTree>
    <p:extLst>
      <p:ext uri="{BB962C8B-B14F-4D97-AF65-F5344CB8AC3E}">
        <p14:creationId xmlns:p14="http://schemas.microsoft.com/office/powerpoint/2010/main" val="2488713039"/>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88</a:t>
            </a:fld>
            <a:endParaRPr lang="en-NZ"/>
          </a:p>
        </p:txBody>
      </p:sp>
    </p:spTree>
    <p:extLst>
      <p:ext uri="{BB962C8B-B14F-4D97-AF65-F5344CB8AC3E}">
        <p14:creationId xmlns:p14="http://schemas.microsoft.com/office/powerpoint/2010/main" val="1457038719"/>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89</a:t>
            </a:fld>
            <a:endParaRPr lang="en-NZ"/>
          </a:p>
        </p:txBody>
      </p:sp>
    </p:spTree>
    <p:extLst>
      <p:ext uri="{BB962C8B-B14F-4D97-AF65-F5344CB8AC3E}">
        <p14:creationId xmlns:p14="http://schemas.microsoft.com/office/powerpoint/2010/main" val="4149803278"/>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90</a:t>
            </a:fld>
            <a:endParaRPr lang="en-NZ"/>
          </a:p>
        </p:txBody>
      </p:sp>
    </p:spTree>
    <p:extLst>
      <p:ext uri="{BB962C8B-B14F-4D97-AF65-F5344CB8AC3E}">
        <p14:creationId xmlns:p14="http://schemas.microsoft.com/office/powerpoint/2010/main" val="1702085983"/>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91</a:t>
            </a:fld>
            <a:endParaRPr lang="en-NZ"/>
          </a:p>
        </p:txBody>
      </p:sp>
    </p:spTree>
    <p:extLst>
      <p:ext uri="{BB962C8B-B14F-4D97-AF65-F5344CB8AC3E}">
        <p14:creationId xmlns:p14="http://schemas.microsoft.com/office/powerpoint/2010/main" val="2710247022"/>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92</a:t>
            </a:fld>
            <a:endParaRPr lang="en-NZ"/>
          </a:p>
        </p:txBody>
      </p:sp>
    </p:spTree>
    <p:extLst>
      <p:ext uri="{BB962C8B-B14F-4D97-AF65-F5344CB8AC3E}">
        <p14:creationId xmlns:p14="http://schemas.microsoft.com/office/powerpoint/2010/main" val="149711877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11</a:t>
            </a:fld>
            <a:endParaRPr lang="en-NZ"/>
          </a:p>
        </p:txBody>
      </p:sp>
    </p:spTree>
    <p:extLst>
      <p:ext uri="{BB962C8B-B14F-4D97-AF65-F5344CB8AC3E}">
        <p14:creationId xmlns:p14="http://schemas.microsoft.com/office/powerpoint/2010/main" val="373146210"/>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93</a:t>
            </a:fld>
            <a:endParaRPr lang="en-NZ"/>
          </a:p>
        </p:txBody>
      </p:sp>
    </p:spTree>
    <p:extLst>
      <p:ext uri="{BB962C8B-B14F-4D97-AF65-F5344CB8AC3E}">
        <p14:creationId xmlns:p14="http://schemas.microsoft.com/office/powerpoint/2010/main" val="2390021681"/>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94</a:t>
            </a:fld>
            <a:endParaRPr lang="en-NZ"/>
          </a:p>
        </p:txBody>
      </p:sp>
    </p:spTree>
    <p:extLst>
      <p:ext uri="{BB962C8B-B14F-4D97-AF65-F5344CB8AC3E}">
        <p14:creationId xmlns:p14="http://schemas.microsoft.com/office/powerpoint/2010/main" val="2888477569"/>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95</a:t>
            </a:fld>
            <a:endParaRPr lang="en-NZ"/>
          </a:p>
        </p:txBody>
      </p:sp>
    </p:spTree>
    <p:extLst>
      <p:ext uri="{BB962C8B-B14F-4D97-AF65-F5344CB8AC3E}">
        <p14:creationId xmlns:p14="http://schemas.microsoft.com/office/powerpoint/2010/main" val="4064244173"/>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96</a:t>
            </a:fld>
            <a:endParaRPr lang="en-NZ"/>
          </a:p>
        </p:txBody>
      </p:sp>
    </p:spTree>
    <p:extLst>
      <p:ext uri="{BB962C8B-B14F-4D97-AF65-F5344CB8AC3E}">
        <p14:creationId xmlns:p14="http://schemas.microsoft.com/office/powerpoint/2010/main" val="3594520506"/>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97</a:t>
            </a:fld>
            <a:endParaRPr lang="en-NZ"/>
          </a:p>
        </p:txBody>
      </p:sp>
    </p:spTree>
    <p:extLst>
      <p:ext uri="{BB962C8B-B14F-4D97-AF65-F5344CB8AC3E}">
        <p14:creationId xmlns:p14="http://schemas.microsoft.com/office/powerpoint/2010/main" val="3339851928"/>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98</a:t>
            </a:fld>
            <a:endParaRPr lang="en-NZ"/>
          </a:p>
        </p:txBody>
      </p:sp>
    </p:spTree>
    <p:extLst>
      <p:ext uri="{BB962C8B-B14F-4D97-AF65-F5344CB8AC3E}">
        <p14:creationId xmlns:p14="http://schemas.microsoft.com/office/powerpoint/2010/main" val="3775310305"/>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99</a:t>
            </a:fld>
            <a:endParaRPr lang="en-NZ"/>
          </a:p>
        </p:txBody>
      </p:sp>
    </p:spTree>
    <p:extLst>
      <p:ext uri="{BB962C8B-B14F-4D97-AF65-F5344CB8AC3E}">
        <p14:creationId xmlns:p14="http://schemas.microsoft.com/office/powerpoint/2010/main" val="3744308409"/>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100</a:t>
            </a:fld>
            <a:endParaRPr lang="en-NZ"/>
          </a:p>
        </p:txBody>
      </p:sp>
    </p:spTree>
    <p:extLst>
      <p:ext uri="{BB962C8B-B14F-4D97-AF65-F5344CB8AC3E}">
        <p14:creationId xmlns:p14="http://schemas.microsoft.com/office/powerpoint/2010/main" val="3586778977"/>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101</a:t>
            </a:fld>
            <a:endParaRPr lang="en-NZ"/>
          </a:p>
        </p:txBody>
      </p:sp>
    </p:spTree>
    <p:extLst>
      <p:ext uri="{BB962C8B-B14F-4D97-AF65-F5344CB8AC3E}">
        <p14:creationId xmlns:p14="http://schemas.microsoft.com/office/powerpoint/2010/main" val="1540905362"/>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NZ" dirty="0"/>
          </a:p>
        </p:txBody>
      </p:sp>
      <p:sp>
        <p:nvSpPr>
          <p:cNvPr id="4" name="Slide Number Placeholder 3"/>
          <p:cNvSpPr>
            <a:spLocks noGrp="1"/>
          </p:cNvSpPr>
          <p:nvPr>
            <p:ph type="sldNum" sz="quarter" idx="10"/>
          </p:nvPr>
        </p:nvSpPr>
        <p:spPr/>
        <p:txBody>
          <a:bodyPr/>
          <a:lstStyle/>
          <a:p>
            <a:fld id="{9D969720-1F01-4033-B97A-CE77AFBB8E4B}" type="slidenum">
              <a:rPr lang="en-NZ" smtClean="0"/>
              <a:t>102</a:t>
            </a:fld>
            <a:endParaRPr lang="en-NZ"/>
          </a:p>
        </p:txBody>
      </p:sp>
    </p:spTree>
    <p:extLst>
      <p:ext uri="{BB962C8B-B14F-4D97-AF65-F5344CB8AC3E}">
        <p14:creationId xmlns:p14="http://schemas.microsoft.com/office/powerpoint/2010/main" val="95998899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NZ"/>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NZ"/>
          </a:p>
        </p:txBody>
      </p:sp>
      <p:sp>
        <p:nvSpPr>
          <p:cNvPr id="4" name="Date Placeholder 3"/>
          <p:cNvSpPr>
            <a:spLocks noGrp="1"/>
          </p:cNvSpPr>
          <p:nvPr>
            <p:ph type="dt" sz="half" idx="10"/>
          </p:nvPr>
        </p:nvSpPr>
        <p:spPr/>
        <p:txBody>
          <a:bodyPr/>
          <a:lstStyle/>
          <a:p>
            <a:fld id="{B5D8A234-46F4-4E3F-84DE-439D94C9FC8F}" type="datetime1">
              <a:rPr lang="en-NZ" smtClean="0"/>
              <a:t>26/06/24</a:t>
            </a:fld>
            <a:endParaRPr lang="en-NZ"/>
          </a:p>
        </p:txBody>
      </p:sp>
      <p:sp>
        <p:nvSpPr>
          <p:cNvPr id="5" name="Footer Placeholder 4"/>
          <p:cNvSpPr>
            <a:spLocks noGrp="1"/>
          </p:cNvSpPr>
          <p:nvPr>
            <p:ph type="ftr" sz="quarter" idx="11"/>
          </p:nvPr>
        </p:nvSpPr>
        <p:spPr/>
        <p:txBody>
          <a:bodyPr/>
          <a:lstStyle/>
          <a:p>
            <a:endParaRPr lang="en-NZ"/>
          </a:p>
        </p:txBody>
      </p:sp>
      <p:sp>
        <p:nvSpPr>
          <p:cNvPr id="6" name="Slide Number Placeholder 5"/>
          <p:cNvSpPr>
            <a:spLocks noGrp="1"/>
          </p:cNvSpPr>
          <p:nvPr>
            <p:ph type="sldNum" sz="quarter" idx="12"/>
          </p:nvPr>
        </p:nvSpPr>
        <p:spPr/>
        <p:txBody>
          <a:bodyPr/>
          <a:lstStyle/>
          <a:p>
            <a:fld id="{117CFBC7-57F2-42E6-ACDB-160285064373}" type="slidenum">
              <a:rPr lang="en-NZ" smtClean="0"/>
              <a:t>‹#›</a:t>
            </a:fld>
            <a:endParaRPr lang="en-NZ"/>
          </a:p>
        </p:txBody>
      </p:sp>
    </p:spTree>
    <p:extLst>
      <p:ext uri="{BB962C8B-B14F-4D97-AF65-F5344CB8AC3E}">
        <p14:creationId xmlns:p14="http://schemas.microsoft.com/office/powerpoint/2010/main" val="336986479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NZ"/>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Z"/>
          </a:p>
        </p:txBody>
      </p:sp>
      <p:sp>
        <p:nvSpPr>
          <p:cNvPr id="4" name="Date Placeholder 3"/>
          <p:cNvSpPr>
            <a:spLocks noGrp="1"/>
          </p:cNvSpPr>
          <p:nvPr>
            <p:ph type="dt" sz="half" idx="10"/>
          </p:nvPr>
        </p:nvSpPr>
        <p:spPr/>
        <p:txBody>
          <a:bodyPr/>
          <a:lstStyle/>
          <a:p>
            <a:fld id="{F3631B38-5556-405D-B270-D2542E9F8834}" type="datetime1">
              <a:rPr lang="en-NZ" smtClean="0"/>
              <a:t>26/06/24</a:t>
            </a:fld>
            <a:endParaRPr lang="en-NZ"/>
          </a:p>
        </p:txBody>
      </p:sp>
      <p:sp>
        <p:nvSpPr>
          <p:cNvPr id="5" name="Footer Placeholder 4"/>
          <p:cNvSpPr>
            <a:spLocks noGrp="1"/>
          </p:cNvSpPr>
          <p:nvPr>
            <p:ph type="ftr" sz="quarter" idx="11"/>
          </p:nvPr>
        </p:nvSpPr>
        <p:spPr/>
        <p:txBody>
          <a:bodyPr/>
          <a:lstStyle/>
          <a:p>
            <a:endParaRPr lang="en-NZ"/>
          </a:p>
        </p:txBody>
      </p:sp>
      <p:sp>
        <p:nvSpPr>
          <p:cNvPr id="6" name="Slide Number Placeholder 5"/>
          <p:cNvSpPr>
            <a:spLocks noGrp="1"/>
          </p:cNvSpPr>
          <p:nvPr>
            <p:ph type="sldNum" sz="quarter" idx="12"/>
          </p:nvPr>
        </p:nvSpPr>
        <p:spPr/>
        <p:txBody>
          <a:bodyPr/>
          <a:lstStyle/>
          <a:p>
            <a:fld id="{117CFBC7-57F2-42E6-ACDB-160285064373}" type="slidenum">
              <a:rPr lang="en-NZ" smtClean="0"/>
              <a:t>‹#›</a:t>
            </a:fld>
            <a:endParaRPr lang="en-NZ"/>
          </a:p>
        </p:txBody>
      </p:sp>
    </p:spTree>
    <p:extLst>
      <p:ext uri="{BB962C8B-B14F-4D97-AF65-F5344CB8AC3E}">
        <p14:creationId xmlns:p14="http://schemas.microsoft.com/office/powerpoint/2010/main" val="428842260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en-NZ"/>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Z"/>
          </a:p>
        </p:txBody>
      </p:sp>
      <p:sp>
        <p:nvSpPr>
          <p:cNvPr id="4" name="Date Placeholder 3"/>
          <p:cNvSpPr>
            <a:spLocks noGrp="1"/>
          </p:cNvSpPr>
          <p:nvPr>
            <p:ph type="dt" sz="half" idx="10"/>
          </p:nvPr>
        </p:nvSpPr>
        <p:spPr/>
        <p:txBody>
          <a:bodyPr/>
          <a:lstStyle/>
          <a:p>
            <a:fld id="{A10C88B5-1B21-4E3E-8C12-8B3EEE1C4B45}" type="datetime1">
              <a:rPr lang="en-NZ" smtClean="0"/>
              <a:t>26/06/24</a:t>
            </a:fld>
            <a:endParaRPr lang="en-NZ"/>
          </a:p>
        </p:txBody>
      </p:sp>
      <p:sp>
        <p:nvSpPr>
          <p:cNvPr id="5" name="Footer Placeholder 4"/>
          <p:cNvSpPr>
            <a:spLocks noGrp="1"/>
          </p:cNvSpPr>
          <p:nvPr>
            <p:ph type="ftr" sz="quarter" idx="11"/>
          </p:nvPr>
        </p:nvSpPr>
        <p:spPr/>
        <p:txBody>
          <a:bodyPr/>
          <a:lstStyle/>
          <a:p>
            <a:endParaRPr lang="en-NZ"/>
          </a:p>
        </p:txBody>
      </p:sp>
      <p:sp>
        <p:nvSpPr>
          <p:cNvPr id="6" name="Slide Number Placeholder 5"/>
          <p:cNvSpPr>
            <a:spLocks noGrp="1"/>
          </p:cNvSpPr>
          <p:nvPr>
            <p:ph type="sldNum" sz="quarter" idx="12"/>
          </p:nvPr>
        </p:nvSpPr>
        <p:spPr/>
        <p:txBody>
          <a:bodyPr/>
          <a:lstStyle/>
          <a:p>
            <a:fld id="{117CFBC7-57F2-42E6-ACDB-160285064373}" type="slidenum">
              <a:rPr lang="en-NZ" smtClean="0"/>
              <a:t>‹#›</a:t>
            </a:fld>
            <a:endParaRPr lang="en-NZ"/>
          </a:p>
        </p:txBody>
      </p:sp>
    </p:spTree>
    <p:extLst>
      <p:ext uri="{BB962C8B-B14F-4D97-AF65-F5344CB8AC3E}">
        <p14:creationId xmlns:p14="http://schemas.microsoft.com/office/powerpoint/2010/main" val="323073911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NZ"/>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Z"/>
          </a:p>
        </p:txBody>
      </p:sp>
      <p:sp>
        <p:nvSpPr>
          <p:cNvPr id="4" name="Date Placeholder 3"/>
          <p:cNvSpPr>
            <a:spLocks noGrp="1"/>
          </p:cNvSpPr>
          <p:nvPr>
            <p:ph type="dt" sz="half" idx="10"/>
          </p:nvPr>
        </p:nvSpPr>
        <p:spPr/>
        <p:txBody>
          <a:bodyPr/>
          <a:lstStyle/>
          <a:p>
            <a:fld id="{6AFC9317-065A-4C82-A3B2-730B6F5AB19C}" type="datetime1">
              <a:rPr lang="en-NZ" smtClean="0"/>
              <a:t>26/06/24</a:t>
            </a:fld>
            <a:endParaRPr lang="en-NZ"/>
          </a:p>
        </p:txBody>
      </p:sp>
      <p:sp>
        <p:nvSpPr>
          <p:cNvPr id="5" name="Footer Placeholder 4"/>
          <p:cNvSpPr>
            <a:spLocks noGrp="1"/>
          </p:cNvSpPr>
          <p:nvPr>
            <p:ph type="ftr" sz="quarter" idx="11"/>
          </p:nvPr>
        </p:nvSpPr>
        <p:spPr/>
        <p:txBody>
          <a:bodyPr/>
          <a:lstStyle/>
          <a:p>
            <a:endParaRPr lang="en-NZ"/>
          </a:p>
        </p:txBody>
      </p:sp>
      <p:sp>
        <p:nvSpPr>
          <p:cNvPr id="6" name="Slide Number Placeholder 5"/>
          <p:cNvSpPr>
            <a:spLocks noGrp="1"/>
          </p:cNvSpPr>
          <p:nvPr>
            <p:ph type="sldNum" sz="quarter" idx="12"/>
          </p:nvPr>
        </p:nvSpPr>
        <p:spPr/>
        <p:txBody>
          <a:bodyPr/>
          <a:lstStyle/>
          <a:p>
            <a:fld id="{117CFBC7-57F2-42E6-ACDB-160285064373}" type="slidenum">
              <a:rPr lang="en-NZ" smtClean="0"/>
              <a:t>‹#›</a:t>
            </a:fld>
            <a:endParaRPr lang="en-NZ"/>
          </a:p>
        </p:txBody>
      </p:sp>
    </p:spTree>
    <p:extLst>
      <p:ext uri="{BB962C8B-B14F-4D97-AF65-F5344CB8AC3E}">
        <p14:creationId xmlns:p14="http://schemas.microsoft.com/office/powerpoint/2010/main" val="105252311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NZ"/>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DD33CACD-ADAD-4C98-AD89-1E78A9CC73AF}" type="datetime1">
              <a:rPr lang="en-NZ" smtClean="0"/>
              <a:t>26/06/24</a:t>
            </a:fld>
            <a:endParaRPr lang="en-NZ"/>
          </a:p>
        </p:txBody>
      </p:sp>
      <p:sp>
        <p:nvSpPr>
          <p:cNvPr id="5" name="Footer Placeholder 4"/>
          <p:cNvSpPr>
            <a:spLocks noGrp="1"/>
          </p:cNvSpPr>
          <p:nvPr>
            <p:ph type="ftr" sz="quarter" idx="11"/>
          </p:nvPr>
        </p:nvSpPr>
        <p:spPr/>
        <p:txBody>
          <a:bodyPr/>
          <a:lstStyle/>
          <a:p>
            <a:endParaRPr lang="en-NZ"/>
          </a:p>
        </p:txBody>
      </p:sp>
      <p:sp>
        <p:nvSpPr>
          <p:cNvPr id="6" name="Slide Number Placeholder 5"/>
          <p:cNvSpPr>
            <a:spLocks noGrp="1"/>
          </p:cNvSpPr>
          <p:nvPr>
            <p:ph type="sldNum" sz="quarter" idx="12"/>
          </p:nvPr>
        </p:nvSpPr>
        <p:spPr/>
        <p:txBody>
          <a:bodyPr/>
          <a:lstStyle/>
          <a:p>
            <a:fld id="{117CFBC7-57F2-42E6-ACDB-160285064373}" type="slidenum">
              <a:rPr lang="en-NZ" smtClean="0"/>
              <a:t>‹#›</a:t>
            </a:fld>
            <a:endParaRPr lang="en-NZ"/>
          </a:p>
        </p:txBody>
      </p:sp>
    </p:spTree>
    <p:extLst>
      <p:ext uri="{BB962C8B-B14F-4D97-AF65-F5344CB8AC3E}">
        <p14:creationId xmlns:p14="http://schemas.microsoft.com/office/powerpoint/2010/main" val="18280720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NZ"/>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Z"/>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Z"/>
          </a:p>
        </p:txBody>
      </p:sp>
      <p:sp>
        <p:nvSpPr>
          <p:cNvPr id="5" name="Date Placeholder 4"/>
          <p:cNvSpPr>
            <a:spLocks noGrp="1"/>
          </p:cNvSpPr>
          <p:nvPr>
            <p:ph type="dt" sz="half" idx="10"/>
          </p:nvPr>
        </p:nvSpPr>
        <p:spPr/>
        <p:txBody>
          <a:bodyPr/>
          <a:lstStyle/>
          <a:p>
            <a:fld id="{A419765C-36D8-4843-8F59-A6B722827B5D}" type="datetime1">
              <a:rPr lang="en-NZ" smtClean="0"/>
              <a:t>26/06/24</a:t>
            </a:fld>
            <a:endParaRPr lang="en-NZ"/>
          </a:p>
        </p:txBody>
      </p:sp>
      <p:sp>
        <p:nvSpPr>
          <p:cNvPr id="6" name="Footer Placeholder 5"/>
          <p:cNvSpPr>
            <a:spLocks noGrp="1"/>
          </p:cNvSpPr>
          <p:nvPr>
            <p:ph type="ftr" sz="quarter" idx="11"/>
          </p:nvPr>
        </p:nvSpPr>
        <p:spPr/>
        <p:txBody>
          <a:bodyPr/>
          <a:lstStyle/>
          <a:p>
            <a:endParaRPr lang="en-NZ"/>
          </a:p>
        </p:txBody>
      </p:sp>
      <p:sp>
        <p:nvSpPr>
          <p:cNvPr id="7" name="Slide Number Placeholder 6"/>
          <p:cNvSpPr>
            <a:spLocks noGrp="1"/>
          </p:cNvSpPr>
          <p:nvPr>
            <p:ph type="sldNum" sz="quarter" idx="12"/>
          </p:nvPr>
        </p:nvSpPr>
        <p:spPr/>
        <p:txBody>
          <a:bodyPr/>
          <a:lstStyle/>
          <a:p>
            <a:fld id="{117CFBC7-57F2-42E6-ACDB-160285064373}" type="slidenum">
              <a:rPr lang="en-NZ" smtClean="0"/>
              <a:t>‹#›</a:t>
            </a:fld>
            <a:endParaRPr lang="en-NZ"/>
          </a:p>
        </p:txBody>
      </p:sp>
    </p:spTree>
    <p:extLst>
      <p:ext uri="{BB962C8B-B14F-4D97-AF65-F5344CB8AC3E}">
        <p14:creationId xmlns:p14="http://schemas.microsoft.com/office/powerpoint/2010/main" val="100583774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NZ"/>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Z"/>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Z"/>
          </a:p>
        </p:txBody>
      </p:sp>
      <p:sp>
        <p:nvSpPr>
          <p:cNvPr id="7" name="Date Placeholder 6"/>
          <p:cNvSpPr>
            <a:spLocks noGrp="1"/>
          </p:cNvSpPr>
          <p:nvPr>
            <p:ph type="dt" sz="half" idx="10"/>
          </p:nvPr>
        </p:nvSpPr>
        <p:spPr/>
        <p:txBody>
          <a:bodyPr/>
          <a:lstStyle/>
          <a:p>
            <a:fld id="{DFA8C6AA-A660-4E8E-9FE8-DBF14CA03111}" type="datetime1">
              <a:rPr lang="en-NZ" smtClean="0"/>
              <a:t>26/06/24</a:t>
            </a:fld>
            <a:endParaRPr lang="en-NZ"/>
          </a:p>
        </p:txBody>
      </p:sp>
      <p:sp>
        <p:nvSpPr>
          <p:cNvPr id="8" name="Footer Placeholder 7"/>
          <p:cNvSpPr>
            <a:spLocks noGrp="1"/>
          </p:cNvSpPr>
          <p:nvPr>
            <p:ph type="ftr" sz="quarter" idx="11"/>
          </p:nvPr>
        </p:nvSpPr>
        <p:spPr/>
        <p:txBody>
          <a:bodyPr/>
          <a:lstStyle/>
          <a:p>
            <a:endParaRPr lang="en-NZ"/>
          </a:p>
        </p:txBody>
      </p:sp>
      <p:sp>
        <p:nvSpPr>
          <p:cNvPr id="9" name="Slide Number Placeholder 8"/>
          <p:cNvSpPr>
            <a:spLocks noGrp="1"/>
          </p:cNvSpPr>
          <p:nvPr>
            <p:ph type="sldNum" sz="quarter" idx="12"/>
          </p:nvPr>
        </p:nvSpPr>
        <p:spPr/>
        <p:txBody>
          <a:bodyPr/>
          <a:lstStyle/>
          <a:p>
            <a:fld id="{117CFBC7-57F2-42E6-ACDB-160285064373}" type="slidenum">
              <a:rPr lang="en-NZ" smtClean="0"/>
              <a:t>‹#›</a:t>
            </a:fld>
            <a:endParaRPr lang="en-NZ"/>
          </a:p>
        </p:txBody>
      </p:sp>
    </p:spTree>
    <p:extLst>
      <p:ext uri="{BB962C8B-B14F-4D97-AF65-F5344CB8AC3E}">
        <p14:creationId xmlns:p14="http://schemas.microsoft.com/office/powerpoint/2010/main" val="273483120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NZ"/>
          </a:p>
        </p:txBody>
      </p:sp>
      <p:sp>
        <p:nvSpPr>
          <p:cNvPr id="3" name="Date Placeholder 2"/>
          <p:cNvSpPr>
            <a:spLocks noGrp="1"/>
          </p:cNvSpPr>
          <p:nvPr>
            <p:ph type="dt" sz="half" idx="10"/>
          </p:nvPr>
        </p:nvSpPr>
        <p:spPr/>
        <p:txBody>
          <a:bodyPr/>
          <a:lstStyle/>
          <a:p>
            <a:fld id="{BDE4F7C1-F0EF-43B0-B86E-14D02D9B4A83}" type="datetime1">
              <a:rPr lang="en-NZ" smtClean="0"/>
              <a:t>26/06/24</a:t>
            </a:fld>
            <a:endParaRPr lang="en-NZ"/>
          </a:p>
        </p:txBody>
      </p:sp>
      <p:sp>
        <p:nvSpPr>
          <p:cNvPr id="4" name="Footer Placeholder 3"/>
          <p:cNvSpPr>
            <a:spLocks noGrp="1"/>
          </p:cNvSpPr>
          <p:nvPr>
            <p:ph type="ftr" sz="quarter" idx="11"/>
          </p:nvPr>
        </p:nvSpPr>
        <p:spPr/>
        <p:txBody>
          <a:bodyPr/>
          <a:lstStyle/>
          <a:p>
            <a:endParaRPr lang="en-NZ"/>
          </a:p>
        </p:txBody>
      </p:sp>
      <p:sp>
        <p:nvSpPr>
          <p:cNvPr id="5" name="Slide Number Placeholder 4"/>
          <p:cNvSpPr>
            <a:spLocks noGrp="1"/>
          </p:cNvSpPr>
          <p:nvPr>
            <p:ph type="sldNum" sz="quarter" idx="12"/>
          </p:nvPr>
        </p:nvSpPr>
        <p:spPr/>
        <p:txBody>
          <a:bodyPr/>
          <a:lstStyle/>
          <a:p>
            <a:fld id="{117CFBC7-57F2-42E6-ACDB-160285064373}" type="slidenum">
              <a:rPr lang="en-NZ" smtClean="0"/>
              <a:t>‹#›</a:t>
            </a:fld>
            <a:endParaRPr lang="en-NZ"/>
          </a:p>
        </p:txBody>
      </p:sp>
    </p:spTree>
    <p:extLst>
      <p:ext uri="{BB962C8B-B14F-4D97-AF65-F5344CB8AC3E}">
        <p14:creationId xmlns:p14="http://schemas.microsoft.com/office/powerpoint/2010/main" val="109751271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36A69A4-5B2E-4DB2-ADF8-A82D1EEFC3D1}" type="datetime1">
              <a:rPr lang="en-NZ" smtClean="0"/>
              <a:t>26/06/24</a:t>
            </a:fld>
            <a:endParaRPr lang="en-NZ"/>
          </a:p>
        </p:txBody>
      </p:sp>
      <p:sp>
        <p:nvSpPr>
          <p:cNvPr id="3" name="Footer Placeholder 2"/>
          <p:cNvSpPr>
            <a:spLocks noGrp="1"/>
          </p:cNvSpPr>
          <p:nvPr>
            <p:ph type="ftr" sz="quarter" idx="11"/>
          </p:nvPr>
        </p:nvSpPr>
        <p:spPr/>
        <p:txBody>
          <a:bodyPr/>
          <a:lstStyle/>
          <a:p>
            <a:endParaRPr lang="en-NZ"/>
          </a:p>
        </p:txBody>
      </p:sp>
      <p:sp>
        <p:nvSpPr>
          <p:cNvPr id="4" name="Slide Number Placeholder 3"/>
          <p:cNvSpPr>
            <a:spLocks noGrp="1"/>
          </p:cNvSpPr>
          <p:nvPr>
            <p:ph type="sldNum" sz="quarter" idx="12"/>
          </p:nvPr>
        </p:nvSpPr>
        <p:spPr/>
        <p:txBody>
          <a:bodyPr/>
          <a:lstStyle/>
          <a:p>
            <a:fld id="{117CFBC7-57F2-42E6-ACDB-160285064373}" type="slidenum">
              <a:rPr lang="en-NZ" smtClean="0"/>
              <a:t>‹#›</a:t>
            </a:fld>
            <a:endParaRPr lang="en-NZ"/>
          </a:p>
        </p:txBody>
      </p:sp>
    </p:spTree>
    <p:extLst>
      <p:ext uri="{BB962C8B-B14F-4D97-AF65-F5344CB8AC3E}">
        <p14:creationId xmlns:p14="http://schemas.microsoft.com/office/powerpoint/2010/main" val="371123826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NZ"/>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Z"/>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2A075E2D-3768-4CD1-B65D-C80AC7447B57}" type="datetime1">
              <a:rPr lang="en-NZ" smtClean="0"/>
              <a:t>26/06/24</a:t>
            </a:fld>
            <a:endParaRPr lang="en-NZ"/>
          </a:p>
        </p:txBody>
      </p:sp>
      <p:sp>
        <p:nvSpPr>
          <p:cNvPr id="6" name="Footer Placeholder 5"/>
          <p:cNvSpPr>
            <a:spLocks noGrp="1"/>
          </p:cNvSpPr>
          <p:nvPr>
            <p:ph type="ftr" sz="quarter" idx="11"/>
          </p:nvPr>
        </p:nvSpPr>
        <p:spPr/>
        <p:txBody>
          <a:bodyPr/>
          <a:lstStyle/>
          <a:p>
            <a:endParaRPr lang="en-NZ"/>
          </a:p>
        </p:txBody>
      </p:sp>
      <p:sp>
        <p:nvSpPr>
          <p:cNvPr id="7" name="Slide Number Placeholder 6"/>
          <p:cNvSpPr>
            <a:spLocks noGrp="1"/>
          </p:cNvSpPr>
          <p:nvPr>
            <p:ph type="sldNum" sz="quarter" idx="12"/>
          </p:nvPr>
        </p:nvSpPr>
        <p:spPr/>
        <p:txBody>
          <a:bodyPr/>
          <a:lstStyle/>
          <a:p>
            <a:fld id="{117CFBC7-57F2-42E6-ACDB-160285064373}" type="slidenum">
              <a:rPr lang="en-NZ" smtClean="0"/>
              <a:t>‹#›</a:t>
            </a:fld>
            <a:endParaRPr lang="en-NZ"/>
          </a:p>
        </p:txBody>
      </p:sp>
    </p:spTree>
    <p:extLst>
      <p:ext uri="{BB962C8B-B14F-4D97-AF65-F5344CB8AC3E}">
        <p14:creationId xmlns:p14="http://schemas.microsoft.com/office/powerpoint/2010/main" val="376133020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NZ"/>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NZ"/>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4EE49E95-AED9-4422-85A9-964F7C895F59}" type="datetime1">
              <a:rPr lang="en-NZ" smtClean="0"/>
              <a:t>26/06/24</a:t>
            </a:fld>
            <a:endParaRPr lang="en-NZ"/>
          </a:p>
        </p:txBody>
      </p:sp>
      <p:sp>
        <p:nvSpPr>
          <p:cNvPr id="6" name="Footer Placeholder 5"/>
          <p:cNvSpPr>
            <a:spLocks noGrp="1"/>
          </p:cNvSpPr>
          <p:nvPr>
            <p:ph type="ftr" sz="quarter" idx="11"/>
          </p:nvPr>
        </p:nvSpPr>
        <p:spPr/>
        <p:txBody>
          <a:bodyPr/>
          <a:lstStyle/>
          <a:p>
            <a:endParaRPr lang="en-NZ"/>
          </a:p>
        </p:txBody>
      </p:sp>
      <p:sp>
        <p:nvSpPr>
          <p:cNvPr id="7" name="Slide Number Placeholder 6"/>
          <p:cNvSpPr>
            <a:spLocks noGrp="1"/>
          </p:cNvSpPr>
          <p:nvPr>
            <p:ph type="sldNum" sz="quarter" idx="12"/>
          </p:nvPr>
        </p:nvSpPr>
        <p:spPr/>
        <p:txBody>
          <a:bodyPr/>
          <a:lstStyle/>
          <a:p>
            <a:fld id="{117CFBC7-57F2-42E6-ACDB-160285064373}" type="slidenum">
              <a:rPr lang="en-NZ" smtClean="0"/>
              <a:t>‹#›</a:t>
            </a:fld>
            <a:endParaRPr lang="en-NZ"/>
          </a:p>
        </p:txBody>
      </p:sp>
    </p:spTree>
    <p:extLst>
      <p:ext uri="{BB962C8B-B14F-4D97-AF65-F5344CB8AC3E}">
        <p14:creationId xmlns:p14="http://schemas.microsoft.com/office/powerpoint/2010/main" val="122403766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NZ"/>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Z"/>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76457214-07C3-4C35-8E57-C4215D34DF58}" type="datetime1">
              <a:rPr lang="en-NZ" smtClean="0"/>
              <a:t>26/06/24</a:t>
            </a:fld>
            <a:endParaRPr lang="en-NZ"/>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NZ"/>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17CFBC7-57F2-42E6-ACDB-160285064373}" type="slidenum">
              <a:rPr lang="en-NZ" smtClean="0"/>
              <a:t>‹#›</a:t>
            </a:fld>
            <a:endParaRPr lang="en-NZ"/>
          </a:p>
        </p:txBody>
      </p:sp>
      <p:sp>
        <p:nvSpPr>
          <p:cNvPr id="7" name="Rectangle 6">
            <a:extLst>
              <a:ext uri="{FF2B5EF4-FFF2-40B4-BE49-F238E27FC236}">
                <a16:creationId xmlns:a16="http://schemas.microsoft.com/office/drawing/2014/main" id="{DB01C9BF-C992-0649-A6D1-0095D4FF839D}"/>
              </a:ext>
            </a:extLst>
          </p:cNvPr>
          <p:cNvSpPr/>
          <p:nvPr userDrawn="1"/>
        </p:nvSpPr>
        <p:spPr>
          <a:xfrm>
            <a:off x="0" y="0"/>
            <a:ext cx="12192000"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252634270"/>
      </p:ext>
    </p:extLst>
  </p:cSld>
  <p:clrMap bg1="lt1" tx1="dk1" bg2="lt2" tx2="dk2" accent1="accent1" accent2="accent2" accent3="accent3" accent4="accent4" accent5="accent5" accent6="accent6" hlink="hlink" folHlink="folHlink"/>
  <p:sldLayoutIdLst>
    <p:sldLayoutId id="2147483709" r:id="rId1"/>
    <p:sldLayoutId id="2147483710" r:id="rId2"/>
    <p:sldLayoutId id="2147483711" r:id="rId3"/>
    <p:sldLayoutId id="2147483712" r:id="rId4"/>
    <p:sldLayoutId id="2147483713" r:id="rId5"/>
    <p:sldLayoutId id="2147483714" r:id="rId6"/>
    <p:sldLayoutId id="2147483715" r:id="rId7"/>
    <p:sldLayoutId id="2147483716" r:id="rId8"/>
    <p:sldLayoutId id="2147483717" r:id="rId9"/>
    <p:sldLayoutId id="2147483718" r:id="rId10"/>
    <p:sldLayoutId id="2147483719" r:id="rId11"/>
  </p:sldLayoutIdLst>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hf sldNum="0"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3.emf"/><Relationship Id="rId2" Type="http://schemas.openxmlformats.org/officeDocument/2006/relationships/notesSlide" Target="../notesSlides/notesSlide8.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1.wdp"/></Relationships>
</file>

<file path=ppt/slides/_rels/slide100.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97.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101.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98.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10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99.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103.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100.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104.xml.rels><?xml version="1.0" encoding="UTF-8" standalone="yes"?>
<Relationships xmlns="http://schemas.openxmlformats.org/package/2006/relationships"><Relationship Id="rId3" Type="http://schemas.openxmlformats.org/officeDocument/2006/relationships/image" Target="../media/image12.png"/><Relationship Id="rId7" Type="http://schemas.openxmlformats.org/officeDocument/2006/relationships/image" Target="../media/image3.emf"/><Relationship Id="rId2" Type="http://schemas.openxmlformats.org/officeDocument/2006/relationships/notesSlide" Target="../notesSlides/notesSlide101.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openxmlformats.org/officeDocument/2006/relationships/image" Target="../media/image13.svg"/></Relationships>
</file>

<file path=ppt/slides/_rels/slide105.xml.rels><?xml version="1.0" encoding="UTF-8" standalone="yes"?>
<Relationships xmlns="http://schemas.openxmlformats.org/package/2006/relationships"><Relationship Id="rId8" Type="http://schemas.openxmlformats.org/officeDocument/2006/relationships/image" Target="../media/image19.jpeg"/><Relationship Id="rId3" Type="http://schemas.openxmlformats.org/officeDocument/2006/relationships/image" Target="../media/image14.jpeg"/><Relationship Id="rId7" Type="http://schemas.openxmlformats.org/officeDocument/2006/relationships/image" Target="../media/image18.jpeg"/><Relationship Id="rId2" Type="http://schemas.openxmlformats.org/officeDocument/2006/relationships/notesSlide" Target="../notesSlides/notesSlide102.xml"/><Relationship Id="rId1" Type="http://schemas.openxmlformats.org/officeDocument/2006/relationships/slideLayout" Target="../slideLayouts/slideLayout7.xml"/><Relationship Id="rId6" Type="http://schemas.openxmlformats.org/officeDocument/2006/relationships/image" Target="../media/image17.jpeg"/><Relationship Id="rId11" Type="http://schemas.openxmlformats.org/officeDocument/2006/relationships/image" Target="../media/image3.emf"/><Relationship Id="rId5" Type="http://schemas.openxmlformats.org/officeDocument/2006/relationships/image" Target="../media/image16.jpeg"/><Relationship Id="rId10" Type="http://schemas.openxmlformats.org/officeDocument/2006/relationships/image" Target="../media/image2.emf"/><Relationship Id="rId4" Type="http://schemas.openxmlformats.org/officeDocument/2006/relationships/image" Target="../media/image15.jpeg"/><Relationship Id="rId9" Type="http://schemas.openxmlformats.org/officeDocument/2006/relationships/image" Target="../media/image1.emf"/></Relationships>
</file>

<file path=ppt/slides/_rels/slide106.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103.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107.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Layout" Target="../slideLayouts/slideLayout7.xml"/><Relationship Id="rId4" Type="http://schemas.openxmlformats.org/officeDocument/2006/relationships/image" Target="../media/image3.emf"/></Relationships>
</file>

<file path=ppt/slides/_rels/slide108.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3.emf"/><Relationship Id="rId2" Type="http://schemas.openxmlformats.org/officeDocument/2006/relationships/notesSlide" Target="../notesSlides/notesSlide104.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1.wdp"/></Relationships>
</file>

<file path=ppt/slides/_rels/slide109.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3.emf"/><Relationship Id="rId2" Type="http://schemas.openxmlformats.org/officeDocument/2006/relationships/notesSlide" Target="../notesSlides/notesSlide105.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1.wdp"/></Relationships>
</file>

<file path=ppt/slides/_rels/slide11.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3.emf"/><Relationship Id="rId2" Type="http://schemas.openxmlformats.org/officeDocument/2006/relationships/notesSlide" Target="../notesSlides/notesSlide9.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1.wdp"/></Relationships>
</file>

<file path=ppt/slides/_rels/slide110.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106.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111.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107.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112.xml.rels><?xml version="1.0" encoding="UTF-8" standalone="yes"?>
<Relationships xmlns="http://schemas.openxmlformats.org/package/2006/relationships"><Relationship Id="rId3" Type="http://schemas.openxmlformats.org/officeDocument/2006/relationships/image" Target="../media/image12.png"/><Relationship Id="rId7" Type="http://schemas.openxmlformats.org/officeDocument/2006/relationships/image" Target="../media/image3.emf"/><Relationship Id="rId2" Type="http://schemas.openxmlformats.org/officeDocument/2006/relationships/notesSlide" Target="../notesSlides/notesSlide108.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openxmlformats.org/officeDocument/2006/relationships/image" Target="../media/image13.svg"/></Relationships>
</file>

<file path=ppt/slides/_rels/slide113.xml.rels><?xml version="1.0" encoding="UTF-8" standalone="yes"?>
<Relationships xmlns="http://schemas.openxmlformats.org/package/2006/relationships"><Relationship Id="rId8" Type="http://schemas.openxmlformats.org/officeDocument/2006/relationships/image" Target="../media/image19.jpeg"/><Relationship Id="rId3" Type="http://schemas.openxmlformats.org/officeDocument/2006/relationships/image" Target="../media/image14.jpeg"/><Relationship Id="rId7" Type="http://schemas.openxmlformats.org/officeDocument/2006/relationships/image" Target="../media/image18.jpeg"/><Relationship Id="rId2" Type="http://schemas.openxmlformats.org/officeDocument/2006/relationships/notesSlide" Target="../notesSlides/notesSlide109.xml"/><Relationship Id="rId1" Type="http://schemas.openxmlformats.org/officeDocument/2006/relationships/slideLayout" Target="../slideLayouts/slideLayout7.xml"/><Relationship Id="rId6" Type="http://schemas.openxmlformats.org/officeDocument/2006/relationships/image" Target="../media/image17.jpeg"/><Relationship Id="rId11" Type="http://schemas.openxmlformats.org/officeDocument/2006/relationships/image" Target="../media/image3.emf"/><Relationship Id="rId5" Type="http://schemas.openxmlformats.org/officeDocument/2006/relationships/image" Target="../media/image16.jpeg"/><Relationship Id="rId10" Type="http://schemas.openxmlformats.org/officeDocument/2006/relationships/image" Target="../media/image2.emf"/><Relationship Id="rId4" Type="http://schemas.openxmlformats.org/officeDocument/2006/relationships/image" Target="../media/image15.jpeg"/><Relationship Id="rId9" Type="http://schemas.openxmlformats.org/officeDocument/2006/relationships/image" Target="../media/image1.emf"/></Relationships>
</file>

<file path=ppt/slides/_rels/slide114.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110.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115.xml.rels><?xml version="1.0" encoding="UTF-8" standalone="yes"?>
<Relationships xmlns="http://schemas.openxmlformats.org/package/2006/relationships"><Relationship Id="rId3" Type="http://schemas.openxmlformats.org/officeDocument/2006/relationships/image" Target="../media/image12.png"/><Relationship Id="rId7" Type="http://schemas.openxmlformats.org/officeDocument/2006/relationships/image" Target="../media/image3.emf"/><Relationship Id="rId2" Type="http://schemas.openxmlformats.org/officeDocument/2006/relationships/notesSlide" Target="../notesSlides/notesSlide111.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openxmlformats.org/officeDocument/2006/relationships/image" Target="../media/image13.svg"/></Relationships>
</file>

<file path=ppt/slides/_rels/slide11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12.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117.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13.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118.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14.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119.xml.rels><?xml version="1.0" encoding="UTF-8" standalone="yes"?>
<Relationships xmlns="http://schemas.openxmlformats.org/package/2006/relationships"><Relationship Id="rId3" Type="http://schemas.openxmlformats.org/officeDocument/2006/relationships/image" Target="../media/image12.png"/><Relationship Id="rId7" Type="http://schemas.openxmlformats.org/officeDocument/2006/relationships/image" Target="../media/image3.emf"/><Relationship Id="rId2" Type="http://schemas.openxmlformats.org/officeDocument/2006/relationships/notesSlide" Target="../notesSlides/notesSlide115.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openxmlformats.org/officeDocument/2006/relationships/image" Target="../media/image13.svg"/></Relationships>
</file>

<file path=ppt/slides/_rels/slide12.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3.emf"/><Relationship Id="rId2" Type="http://schemas.openxmlformats.org/officeDocument/2006/relationships/notesSlide" Target="../notesSlides/notesSlide10.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1.wdp"/></Relationships>
</file>

<file path=ppt/slides/_rels/slide120.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16.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12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17.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122.xml.rels><?xml version="1.0" encoding="UTF-8" standalone="yes"?>
<Relationships xmlns="http://schemas.openxmlformats.org/package/2006/relationships"><Relationship Id="rId3" Type="http://schemas.openxmlformats.org/officeDocument/2006/relationships/image" Target="../media/image12.png"/><Relationship Id="rId7" Type="http://schemas.openxmlformats.org/officeDocument/2006/relationships/image" Target="../media/image3.emf"/><Relationship Id="rId2" Type="http://schemas.openxmlformats.org/officeDocument/2006/relationships/notesSlide" Target="../notesSlides/notesSlide118.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openxmlformats.org/officeDocument/2006/relationships/image" Target="../media/image13.svg"/></Relationships>
</file>

<file path=ppt/slides/_rels/slide123.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19.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124.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20.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125.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21.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126.xml.rels><?xml version="1.0" encoding="UTF-8" standalone="yes"?>
<Relationships xmlns="http://schemas.openxmlformats.org/package/2006/relationships"><Relationship Id="rId3" Type="http://schemas.openxmlformats.org/officeDocument/2006/relationships/image" Target="../media/image12.png"/><Relationship Id="rId7" Type="http://schemas.openxmlformats.org/officeDocument/2006/relationships/image" Target="../media/image3.emf"/><Relationship Id="rId2" Type="http://schemas.openxmlformats.org/officeDocument/2006/relationships/notesSlide" Target="../notesSlides/notesSlide122.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openxmlformats.org/officeDocument/2006/relationships/image" Target="../media/image13.svg"/></Relationships>
</file>

<file path=ppt/slides/_rels/slide127.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23.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128.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24.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129.xml.rels><?xml version="1.0" encoding="UTF-8" standalone="yes"?>
<Relationships xmlns="http://schemas.openxmlformats.org/package/2006/relationships"><Relationship Id="rId3" Type="http://schemas.openxmlformats.org/officeDocument/2006/relationships/image" Target="../media/image12.png"/><Relationship Id="rId7" Type="http://schemas.openxmlformats.org/officeDocument/2006/relationships/image" Target="../media/image3.emf"/><Relationship Id="rId2" Type="http://schemas.openxmlformats.org/officeDocument/2006/relationships/notesSlide" Target="../notesSlides/notesSlide125.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openxmlformats.org/officeDocument/2006/relationships/image" Target="../media/image13.svg"/></Relationships>
</file>

<file path=ppt/slides/_rels/slide13.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3.emf"/><Relationship Id="rId2" Type="http://schemas.openxmlformats.org/officeDocument/2006/relationships/notesSlide" Target="../notesSlides/notesSlide11.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1.wdp"/></Relationships>
</file>

<file path=ppt/slides/_rels/slide130.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26.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131.xml.rels><?xml version="1.0" encoding="UTF-8" standalone="yes"?>
<Relationships xmlns="http://schemas.openxmlformats.org/package/2006/relationships"><Relationship Id="rId3" Type="http://schemas.openxmlformats.org/officeDocument/2006/relationships/image" Target="../media/image12.png"/><Relationship Id="rId7" Type="http://schemas.openxmlformats.org/officeDocument/2006/relationships/image" Target="../media/image3.emf"/><Relationship Id="rId2" Type="http://schemas.openxmlformats.org/officeDocument/2006/relationships/notesSlide" Target="../notesSlides/notesSlide127.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openxmlformats.org/officeDocument/2006/relationships/image" Target="../media/image13.svg"/></Relationships>
</file>

<file path=ppt/slides/_rels/slide132.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28.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13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29.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134.xml.rels><?xml version="1.0" encoding="UTF-8" standalone="yes"?>
<Relationships xmlns="http://schemas.openxmlformats.org/package/2006/relationships"><Relationship Id="rId3" Type="http://schemas.openxmlformats.org/officeDocument/2006/relationships/image" Target="../media/image12.png"/><Relationship Id="rId7" Type="http://schemas.openxmlformats.org/officeDocument/2006/relationships/image" Target="../media/image3.emf"/><Relationship Id="rId2" Type="http://schemas.openxmlformats.org/officeDocument/2006/relationships/notesSlide" Target="../notesSlides/notesSlide130.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openxmlformats.org/officeDocument/2006/relationships/image" Target="../media/image13.svg"/></Relationships>
</file>

<file path=ppt/slides/_rels/slide135.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31.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136.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32.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137.xml.rels><?xml version="1.0" encoding="UTF-8" standalone="yes"?>
<Relationships xmlns="http://schemas.openxmlformats.org/package/2006/relationships"><Relationship Id="rId3" Type="http://schemas.openxmlformats.org/officeDocument/2006/relationships/image" Target="../media/image12.png"/><Relationship Id="rId7" Type="http://schemas.openxmlformats.org/officeDocument/2006/relationships/image" Target="../media/image3.emf"/><Relationship Id="rId2" Type="http://schemas.openxmlformats.org/officeDocument/2006/relationships/notesSlide" Target="../notesSlides/notesSlide133.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openxmlformats.org/officeDocument/2006/relationships/image" Target="../media/image13.svg"/></Relationships>
</file>

<file path=ppt/slides/_rels/slide138.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34.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139.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35.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14.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3.emf"/><Relationship Id="rId2" Type="http://schemas.openxmlformats.org/officeDocument/2006/relationships/notesSlide" Target="../notesSlides/notesSlide12.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1.wdp"/></Relationships>
</file>

<file path=ppt/slides/_rels/slide140.xml.rels><?xml version="1.0" encoding="UTF-8" standalone="yes"?>
<Relationships xmlns="http://schemas.openxmlformats.org/package/2006/relationships"><Relationship Id="rId3" Type="http://schemas.openxmlformats.org/officeDocument/2006/relationships/image" Target="../media/image12.png"/><Relationship Id="rId7" Type="http://schemas.openxmlformats.org/officeDocument/2006/relationships/image" Target="../media/image3.emf"/><Relationship Id="rId2" Type="http://schemas.openxmlformats.org/officeDocument/2006/relationships/notesSlide" Target="../notesSlides/notesSlide136.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openxmlformats.org/officeDocument/2006/relationships/image" Target="../media/image13.svg"/></Relationships>
</file>

<file path=ppt/slides/_rels/slide141.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37.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142.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138.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143.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139.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144.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40.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145.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141.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146.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142.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147.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143.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148.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144.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149.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145.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15.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13.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150.xml.rels><?xml version="1.0" encoding="UTF-8" standalone="yes"?>
<Relationships xmlns="http://schemas.openxmlformats.org/package/2006/relationships"><Relationship Id="rId3" Type="http://schemas.openxmlformats.org/officeDocument/2006/relationships/image" Target="../media/image12.png"/><Relationship Id="rId7" Type="http://schemas.openxmlformats.org/officeDocument/2006/relationships/image" Target="../media/image3.emf"/><Relationship Id="rId2" Type="http://schemas.openxmlformats.org/officeDocument/2006/relationships/notesSlide" Target="../notesSlides/notesSlide146.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openxmlformats.org/officeDocument/2006/relationships/image" Target="../media/image13.svg"/></Relationships>
</file>

<file path=ppt/slides/_rels/slide151.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147.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152.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148.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153.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149.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154.xml.rels><?xml version="1.0" encoding="UTF-8" standalone="yes"?>
<Relationships xmlns="http://schemas.openxmlformats.org/package/2006/relationships"><Relationship Id="rId3" Type="http://schemas.openxmlformats.org/officeDocument/2006/relationships/image" Target="../media/image12.png"/><Relationship Id="rId7" Type="http://schemas.openxmlformats.org/officeDocument/2006/relationships/image" Target="../media/image3.emf"/><Relationship Id="rId2" Type="http://schemas.openxmlformats.org/officeDocument/2006/relationships/notesSlide" Target="../notesSlides/notesSlide150.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openxmlformats.org/officeDocument/2006/relationships/image" Target="../media/image13.svg"/></Relationships>
</file>

<file path=ppt/slides/_rels/slide155.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151.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156.xml.rels><?xml version="1.0" encoding="UTF-8" standalone="yes"?>
<Relationships xmlns="http://schemas.openxmlformats.org/package/2006/relationships"><Relationship Id="rId3" Type="http://schemas.openxmlformats.org/officeDocument/2006/relationships/image" Target="../media/image6.png"/><Relationship Id="rId7" Type="http://schemas.openxmlformats.org/officeDocument/2006/relationships/image" Target="../media/image3.emf"/><Relationship Id="rId2" Type="http://schemas.openxmlformats.org/officeDocument/2006/relationships/notesSlide" Target="../notesSlides/notesSlide152.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2.wdp"/></Relationships>
</file>

<file path=ppt/slides/_rels/slide157.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Layout" Target="../slideLayouts/slideLayout7.xml"/><Relationship Id="rId4" Type="http://schemas.openxmlformats.org/officeDocument/2006/relationships/image" Target="../media/image3.emf"/></Relationships>
</file>

<file path=ppt/slides/_rels/slide158.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3.emf"/><Relationship Id="rId2" Type="http://schemas.openxmlformats.org/officeDocument/2006/relationships/notesSlide" Target="../notesSlides/notesSlide153.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19.wdp"/></Relationships>
</file>

<file path=ppt/slides/_rels/slide159.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3.emf"/><Relationship Id="rId2" Type="http://schemas.openxmlformats.org/officeDocument/2006/relationships/notesSlide" Target="../notesSlides/notesSlide154.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20.wdp"/></Relationships>
</file>

<file path=ppt/slides/_rels/slide16.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14.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160.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155.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161.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156.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162.xml.rels><?xml version="1.0" encoding="UTF-8" standalone="yes"?>
<Relationships xmlns="http://schemas.openxmlformats.org/package/2006/relationships"><Relationship Id="rId3" Type="http://schemas.openxmlformats.org/officeDocument/2006/relationships/image" Target="../media/image21.png"/><Relationship Id="rId7" Type="http://schemas.openxmlformats.org/officeDocument/2006/relationships/image" Target="../media/image3.emf"/><Relationship Id="rId2" Type="http://schemas.openxmlformats.org/officeDocument/2006/relationships/notesSlide" Target="../notesSlides/notesSlide157.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openxmlformats.org/officeDocument/2006/relationships/image" Target="../media/image22.svg"/></Relationships>
</file>

<file path=ppt/slides/_rels/slide16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58.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16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59.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165.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3.emf"/><Relationship Id="rId2" Type="http://schemas.openxmlformats.org/officeDocument/2006/relationships/notesSlide" Target="../notesSlides/notesSlide160.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openxmlformats.org/officeDocument/2006/relationships/image" Target="../media/image23.jpeg"/></Relationships>
</file>

<file path=ppt/slides/_rels/slide16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61.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16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62.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168.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163.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169.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164.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17.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15.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170.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image" Target="../media/image26.jpeg"/><Relationship Id="rId7" Type="http://schemas.openxmlformats.org/officeDocument/2006/relationships/image" Target="../media/image2.emf"/><Relationship Id="rId2" Type="http://schemas.openxmlformats.org/officeDocument/2006/relationships/notesSlide" Target="../notesSlides/notesSlide165.xml"/><Relationship Id="rId1" Type="http://schemas.openxmlformats.org/officeDocument/2006/relationships/slideLayout" Target="../slideLayouts/slideLayout7.xml"/><Relationship Id="rId6" Type="http://schemas.openxmlformats.org/officeDocument/2006/relationships/image" Target="../media/image1.emf"/><Relationship Id="rId5" Type="http://schemas.openxmlformats.org/officeDocument/2006/relationships/image" Target="../media/image28.jpeg"/><Relationship Id="rId4" Type="http://schemas.openxmlformats.org/officeDocument/2006/relationships/image" Target="../media/image27.png"/></Relationships>
</file>

<file path=ppt/slides/_rels/slide171.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166.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17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67.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173.xml.rels><?xml version="1.0" encoding="UTF-8" standalone="yes"?>
<Relationships xmlns="http://schemas.openxmlformats.org/package/2006/relationships"><Relationship Id="rId8" Type="http://schemas.openxmlformats.org/officeDocument/2006/relationships/image" Target="../media/image2.emf"/><Relationship Id="rId3" Type="http://schemas.openxmlformats.org/officeDocument/2006/relationships/image" Target="../media/image27.png"/><Relationship Id="rId7" Type="http://schemas.openxmlformats.org/officeDocument/2006/relationships/image" Target="../media/image1.emf"/><Relationship Id="rId2" Type="http://schemas.openxmlformats.org/officeDocument/2006/relationships/notesSlide" Target="../notesSlides/notesSlide168.xml"/><Relationship Id="rId1" Type="http://schemas.openxmlformats.org/officeDocument/2006/relationships/slideLayout" Target="../slideLayouts/slideLayout7.xml"/><Relationship Id="rId6" Type="http://schemas.openxmlformats.org/officeDocument/2006/relationships/image" Target="../media/image26.jpeg"/><Relationship Id="rId5" Type="http://schemas.openxmlformats.org/officeDocument/2006/relationships/image" Target="../media/image28.jpeg"/><Relationship Id="rId4" Type="http://schemas.openxmlformats.org/officeDocument/2006/relationships/image" Target="../media/image24.jpeg"/><Relationship Id="rId9" Type="http://schemas.openxmlformats.org/officeDocument/2006/relationships/image" Target="../media/image3.emf"/></Relationships>
</file>

<file path=ppt/slides/_rels/slide174.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169.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17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70.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176.xml.rels><?xml version="1.0" encoding="UTF-8" standalone="yes"?>
<Relationships xmlns="http://schemas.openxmlformats.org/package/2006/relationships"><Relationship Id="rId8" Type="http://schemas.openxmlformats.org/officeDocument/2006/relationships/image" Target="../media/image2.emf"/><Relationship Id="rId3" Type="http://schemas.openxmlformats.org/officeDocument/2006/relationships/image" Target="../media/image27.png"/><Relationship Id="rId7" Type="http://schemas.openxmlformats.org/officeDocument/2006/relationships/image" Target="../media/image1.emf"/><Relationship Id="rId2" Type="http://schemas.openxmlformats.org/officeDocument/2006/relationships/notesSlide" Target="../notesSlides/notesSlide171.xml"/><Relationship Id="rId1" Type="http://schemas.openxmlformats.org/officeDocument/2006/relationships/slideLayout" Target="../slideLayouts/slideLayout7.xml"/><Relationship Id="rId6" Type="http://schemas.openxmlformats.org/officeDocument/2006/relationships/image" Target="../media/image26.jpeg"/><Relationship Id="rId5" Type="http://schemas.openxmlformats.org/officeDocument/2006/relationships/image" Target="../media/image28.jpeg"/><Relationship Id="rId4" Type="http://schemas.openxmlformats.org/officeDocument/2006/relationships/image" Target="../media/image24.jpeg"/><Relationship Id="rId9" Type="http://schemas.openxmlformats.org/officeDocument/2006/relationships/image" Target="../media/image3.emf"/></Relationships>
</file>

<file path=ppt/slides/_rels/slide177.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172.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178.xml.rels><?xml version="1.0" encoding="UTF-8" standalone="yes"?>
<Relationships xmlns="http://schemas.openxmlformats.org/package/2006/relationships"><Relationship Id="rId3" Type="http://schemas.openxmlformats.org/officeDocument/2006/relationships/image" Target="../media/image24.jpeg"/><Relationship Id="rId7" Type="http://schemas.openxmlformats.org/officeDocument/2006/relationships/image" Target="../media/image3.emf"/><Relationship Id="rId2" Type="http://schemas.openxmlformats.org/officeDocument/2006/relationships/notesSlide" Target="../notesSlides/notesSlide173.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openxmlformats.org/officeDocument/2006/relationships/image" Target="../media/image27.png"/></Relationships>
</file>

<file path=ppt/slides/_rels/slide179.xml.rels><?xml version="1.0" encoding="UTF-8" standalone="yes"?>
<Relationships xmlns="http://schemas.openxmlformats.org/package/2006/relationships"><Relationship Id="rId3" Type="http://schemas.openxmlformats.org/officeDocument/2006/relationships/image" Target="../media/image24.jpeg"/><Relationship Id="rId7" Type="http://schemas.openxmlformats.org/officeDocument/2006/relationships/image" Target="../media/image3.emf"/><Relationship Id="rId2" Type="http://schemas.openxmlformats.org/officeDocument/2006/relationships/notesSlide" Target="../notesSlides/notesSlide174.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openxmlformats.org/officeDocument/2006/relationships/image" Target="../media/image27.png"/></Relationships>
</file>

<file path=ppt/slides/_rels/slide18.xml.rels><?xml version="1.0" encoding="UTF-8" standalone="yes"?>
<Relationships xmlns="http://schemas.openxmlformats.org/package/2006/relationships"><Relationship Id="rId3" Type="http://schemas.openxmlformats.org/officeDocument/2006/relationships/image" Target="../media/image6.png"/><Relationship Id="rId7" Type="http://schemas.openxmlformats.org/officeDocument/2006/relationships/image" Target="../media/image3.emf"/><Relationship Id="rId2" Type="http://schemas.openxmlformats.org/officeDocument/2006/relationships/notesSlide" Target="../notesSlides/notesSlide16.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2.wdp"/></Relationships>
</file>

<file path=ppt/slides/_rels/slide180.xml.rels><?xml version="1.0" encoding="UTF-8" standalone="yes"?>
<Relationships xmlns="http://schemas.openxmlformats.org/package/2006/relationships"><Relationship Id="rId3" Type="http://schemas.openxmlformats.org/officeDocument/2006/relationships/image" Target="../media/image29.png"/><Relationship Id="rId7" Type="http://schemas.openxmlformats.org/officeDocument/2006/relationships/image" Target="../media/image3.emf"/><Relationship Id="rId2" Type="http://schemas.openxmlformats.org/officeDocument/2006/relationships/notesSlide" Target="../notesSlides/notesSlide175.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openxmlformats.org/officeDocument/2006/relationships/image" Target="../media/image30.png"/></Relationships>
</file>

<file path=ppt/slides/_rels/slide18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76.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182.xml.rels><?xml version="1.0" encoding="UTF-8" standalone="yes"?>
<Relationships xmlns="http://schemas.openxmlformats.org/package/2006/relationships"><Relationship Id="rId3" Type="http://schemas.openxmlformats.org/officeDocument/2006/relationships/image" Target="../media/image29.png"/><Relationship Id="rId7" Type="http://schemas.openxmlformats.org/officeDocument/2006/relationships/image" Target="../media/image3.emf"/><Relationship Id="rId2" Type="http://schemas.openxmlformats.org/officeDocument/2006/relationships/notesSlide" Target="../notesSlides/notesSlide177.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openxmlformats.org/officeDocument/2006/relationships/image" Target="../media/image30.png"/></Relationships>
</file>

<file path=ppt/slides/_rels/slide18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78.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18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79.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18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80.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18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81.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18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82.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18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83.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189.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184.xml"/><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emf"/></Relationships>
</file>

<file path=ppt/slides/_rels/slide19.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17.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190.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85.xml"/><Relationship Id="rId1" Type="http://schemas.openxmlformats.org/officeDocument/2006/relationships/slideLayout" Target="../slideLayouts/slideLayout1.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191.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86.xml"/><Relationship Id="rId1" Type="http://schemas.openxmlformats.org/officeDocument/2006/relationships/slideLayout" Target="../slideLayouts/slideLayout1.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192.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87.xml"/><Relationship Id="rId1" Type="http://schemas.openxmlformats.org/officeDocument/2006/relationships/slideLayout" Target="../slideLayouts/slideLayout1.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193.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88.xml"/><Relationship Id="rId1" Type="http://schemas.openxmlformats.org/officeDocument/2006/relationships/slideLayout" Target="../slideLayouts/slideLayout1.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194.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89.xml"/><Relationship Id="rId1" Type="http://schemas.openxmlformats.org/officeDocument/2006/relationships/slideLayout" Target="../slideLayouts/slideLayout1.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195.xml.rels><?xml version="1.0" encoding="UTF-8" standalone="yes"?>
<Relationships xmlns="http://schemas.openxmlformats.org/package/2006/relationships"><Relationship Id="rId3" Type="http://schemas.openxmlformats.org/officeDocument/2006/relationships/image" Target="../media/image29.png"/><Relationship Id="rId7" Type="http://schemas.openxmlformats.org/officeDocument/2006/relationships/image" Target="../media/image3.emf"/><Relationship Id="rId2" Type="http://schemas.openxmlformats.org/officeDocument/2006/relationships/notesSlide" Target="../notesSlides/notesSlide190.xml"/><Relationship Id="rId1" Type="http://schemas.openxmlformats.org/officeDocument/2006/relationships/slideLayout" Target="../slideLayouts/slideLayout1.xml"/><Relationship Id="rId6" Type="http://schemas.openxmlformats.org/officeDocument/2006/relationships/image" Target="../media/image2.emf"/><Relationship Id="rId5" Type="http://schemas.openxmlformats.org/officeDocument/2006/relationships/image" Target="../media/image1.emf"/><Relationship Id="rId4" Type="http://schemas.openxmlformats.org/officeDocument/2006/relationships/image" Target="../media/image30.png"/></Relationships>
</file>

<file path=ppt/slides/_rels/slide196.xml.rels><?xml version="1.0" encoding="UTF-8" standalone="yes"?>
<Relationships xmlns="http://schemas.openxmlformats.org/package/2006/relationships"><Relationship Id="rId3" Type="http://schemas.openxmlformats.org/officeDocument/2006/relationships/image" Target="../media/image29.png"/><Relationship Id="rId7" Type="http://schemas.openxmlformats.org/officeDocument/2006/relationships/image" Target="../media/image3.emf"/><Relationship Id="rId2" Type="http://schemas.openxmlformats.org/officeDocument/2006/relationships/notesSlide" Target="../notesSlides/notesSlide191.xml"/><Relationship Id="rId1" Type="http://schemas.openxmlformats.org/officeDocument/2006/relationships/slideLayout" Target="../slideLayouts/slideLayout1.xml"/><Relationship Id="rId6" Type="http://schemas.openxmlformats.org/officeDocument/2006/relationships/image" Target="../media/image2.emf"/><Relationship Id="rId5" Type="http://schemas.openxmlformats.org/officeDocument/2006/relationships/image" Target="../media/image1.emf"/><Relationship Id="rId4" Type="http://schemas.openxmlformats.org/officeDocument/2006/relationships/image" Target="../media/image30.png"/></Relationships>
</file>

<file path=ppt/slides/_rels/slide197.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192.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198.xml.rels><?xml version="1.0" encoding="UTF-8" standalone="yes"?>
<Relationships xmlns="http://schemas.openxmlformats.org/package/2006/relationships"><Relationship Id="rId8" Type="http://schemas.openxmlformats.org/officeDocument/2006/relationships/image" Target="../media/image2.emf"/><Relationship Id="rId3" Type="http://schemas.openxmlformats.org/officeDocument/2006/relationships/image" Target="../media/image27.png"/><Relationship Id="rId7" Type="http://schemas.openxmlformats.org/officeDocument/2006/relationships/image" Target="../media/image1.emf"/><Relationship Id="rId2" Type="http://schemas.openxmlformats.org/officeDocument/2006/relationships/notesSlide" Target="../notesSlides/notesSlide193.xml"/><Relationship Id="rId1" Type="http://schemas.openxmlformats.org/officeDocument/2006/relationships/slideLayout" Target="../slideLayouts/slideLayout7.xml"/><Relationship Id="rId6" Type="http://schemas.openxmlformats.org/officeDocument/2006/relationships/image" Target="../media/image26.jpeg"/><Relationship Id="rId5" Type="http://schemas.openxmlformats.org/officeDocument/2006/relationships/image" Target="../media/image28.jpeg"/><Relationship Id="rId4" Type="http://schemas.openxmlformats.org/officeDocument/2006/relationships/image" Target="../media/image24.jpeg"/><Relationship Id="rId9" Type="http://schemas.openxmlformats.org/officeDocument/2006/relationships/image" Target="../media/image3.emf"/></Relationships>
</file>

<file path=ppt/slides/_rels/slide199.xml.rels><?xml version="1.0" encoding="UTF-8" standalone="yes"?>
<Relationships xmlns="http://schemas.openxmlformats.org/package/2006/relationships"><Relationship Id="rId3" Type="http://schemas.openxmlformats.org/officeDocument/2006/relationships/image" Target="../media/image6.png"/><Relationship Id="rId7" Type="http://schemas.openxmlformats.org/officeDocument/2006/relationships/image" Target="../media/image3.emf"/><Relationship Id="rId2" Type="http://schemas.openxmlformats.org/officeDocument/2006/relationships/notesSlide" Target="../notesSlides/notesSlide194.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2.wdp"/></Relationships>
</file>

<file path=ppt/slides/_rels/slide2.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Layout" Target="../slideLayouts/slideLayout7.xml"/><Relationship Id="rId4" Type="http://schemas.openxmlformats.org/officeDocument/2006/relationships/image" Target="../media/image3.emf"/></Relationships>
</file>

<file path=ppt/slides/_rels/slide20.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18.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200.xml.rels><?xml version="1.0" encoding="UTF-8" standalone="yes"?>
<Relationships xmlns="http://schemas.openxmlformats.org/package/2006/relationships"><Relationship Id="rId3" Type="http://schemas.openxmlformats.org/officeDocument/2006/relationships/image" Target="../media/image6.png"/><Relationship Id="rId7" Type="http://schemas.openxmlformats.org/officeDocument/2006/relationships/image" Target="../media/image3.emf"/><Relationship Id="rId2" Type="http://schemas.openxmlformats.org/officeDocument/2006/relationships/notesSlide" Target="../notesSlides/notesSlide195.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21.wdp"/></Relationships>
</file>

<file path=ppt/slides/_rels/slide201.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96.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202.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197.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203.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198.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204.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199.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205.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200.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206.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201.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207.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202.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208.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203.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209.xml.rels><?xml version="1.0" encoding="UTF-8" standalone="yes"?>
<Relationships xmlns="http://schemas.openxmlformats.org/package/2006/relationships"><Relationship Id="rId3" Type="http://schemas.openxmlformats.org/officeDocument/2006/relationships/image" Target="../media/image6.png"/><Relationship Id="rId7" Type="http://schemas.openxmlformats.org/officeDocument/2006/relationships/image" Target="../media/image3.emf"/><Relationship Id="rId2" Type="http://schemas.openxmlformats.org/officeDocument/2006/relationships/notesSlide" Target="../notesSlides/notesSlide204.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2.wdp"/></Relationships>
</file>

<file path=ppt/slides/_rels/slide21.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19.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210.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205.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211.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206.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212.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207.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213.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208.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214.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209.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215.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34.png"/><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emf"/></Relationships>
</file>

<file path=ppt/slides/_rels/slide216.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34.png"/><Relationship Id="rId1" Type="http://schemas.openxmlformats.org/officeDocument/2006/relationships/slideLayout" Target="../slideLayouts/slideLayout1.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217.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34.png"/><Relationship Id="rId1" Type="http://schemas.openxmlformats.org/officeDocument/2006/relationships/slideLayout" Target="../slideLayouts/slideLayout1.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218.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34.png"/><Relationship Id="rId1" Type="http://schemas.openxmlformats.org/officeDocument/2006/relationships/slideLayout" Target="../slideLayouts/slideLayout1.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219.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34.png"/><Relationship Id="rId1" Type="http://schemas.openxmlformats.org/officeDocument/2006/relationships/slideLayout" Target="../slideLayouts/slideLayout1.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22.xml.rels><?xml version="1.0" encoding="UTF-8" standalone="yes"?>
<Relationships xmlns="http://schemas.openxmlformats.org/package/2006/relationships"><Relationship Id="rId3" Type="http://schemas.openxmlformats.org/officeDocument/2006/relationships/image" Target="../media/image6.png"/><Relationship Id="rId7" Type="http://schemas.openxmlformats.org/officeDocument/2006/relationships/image" Target="../media/image3.emf"/><Relationship Id="rId2" Type="http://schemas.openxmlformats.org/officeDocument/2006/relationships/notesSlide" Target="../notesSlides/notesSlide20.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2.wdp"/></Relationships>
</file>

<file path=ppt/slides/_rels/slide220.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34.png"/><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emf"/></Relationships>
</file>

<file path=ppt/slides/_rels/slide221.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34.png"/><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emf"/></Relationships>
</file>

<file path=ppt/slides/_rels/slide222.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34.png"/><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emf"/></Relationships>
</file>

<file path=ppt/slides/_rels/slide223.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210.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224.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34.png"/><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emf"/></Relationships>
</file>

<file path=ppt/slides/_rels/slide225.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34.png"/><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emf"/></Relationships>
</file>

<file path=ppt/slides/_rels/slide226.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34.png"/><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emf"/></Relationships>
</file>

<file path=ppt/slides/_rels/slide227.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34.png"/><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emf"/></Relationships>
</file>

<file path=ppt/slides/_rels/slide228.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34.png"/><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emf"/></Relationships>
</file>

<file path=ppt/slides/_rels/slide229.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Layout" Target="../slideLayouts/slideLayout1.xml"/><Relationship Id="rId4" Type="http://schemas.openxmlformats.org/officeDocument/2006/relationships/image" Target="../media/image3.emf"/></Relationships>
</file>

<file path=ppt/slides/_rels/slide23.xml.rels><?xml version="1.0" encoding="UTF-8" standalone="yes"?>
<Relationships xmlns="http://schemas.openxmlformats.org/package/2006/relationships"><Relationship Id="rId3" Type="http://schemas.openxmlformats.org/officeDocument/2006/relationships/image" Target="../media/image6.png"/><Relationship Id="rId7" Type="http://schemas.openxmlformats.org/officeDocument/2006/relationships/image" Target="../media/image3.emf"/><Relationship Id="rId2" Type="http://schemas.openxmlformats.org/officeDocument/2006/relationships/notesSlide" Target="../notesSlides/notesSlide21.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3.wdp"/></Relationships>
</file>

<file path=ppt/slides/_rels/slide230.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34.png"/><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emf"/></Relationships>
</file>

<file path=ppt/slides/_rels/slide231.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34.png"/><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emf"/></Relationships>
</file>

<file path=ppt/slides/_rels/slide232.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34.png"/><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emf"/></Relationships>
</file>

<file path=ppt/slides/_rels/slide233.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211.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234.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34.png"/><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emf"/></Relationships>
</file>

<file path=ppt/slides/_rels/slide235.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34.png"/><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emf"/></Relationships>
</file>

<file path=ppt/slides/_rels/slide236.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34.png"/><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emf"/></Relationships>
</file>

<file path=ppt/slides/_rels/slide237.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34.png"/><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emf"/></Relationships>
</file>

<file path=ppt/slides/_rels/slide238.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212.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239.xml.rels><?xml version="1.0" encoding="UTF-8" standalone="yes"?>
<Relationships xmlns="http://schemas.openxmlformats.org/package/2006/relationships"><Relationship Id="rId3" Type="http://schemas.openxmlformats.org/officeDocument/2006/relationships/image" Target="../media/image6.png"/><Relationship Id="rId7" Type="http://schemas.openxmlformats.org/officeDocument/2006/relationships/image" Target="../media/image3.emf"/><Relationship Id="rId2" Type="http://schemas.openxmlformats.org/officeDocument/2006/relationships/notesSlide" Target="../notesSlides/notesSlide213.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2.wdp"/></Relationships>
</file>

<file path=ppt/slides/_rels/slide24.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22.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240.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214.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241.xml.rels><?xml version="1.0" encoding="UTF-8" standalone="yes"?>
<Relationships xmlns="http://schemas.openxmlformats.org/package/2006/relationships"><Relationship Id="rId3" Type="http://schemas.openxmlformats.org/officeDocument/2006/relationships/image" Target="../media/image36.png"/><Relationship Id="rId7" Type="http://schemas.openxmlformats.org/officeDocument/2006/relationships/image" Target="../media/image3.emf"/><Relationship Id="rId2" Type="http://schemas.openxmlformats.org/officeDocument/2006/relationships/notesSlide" Target="../notesSlides/notesSlide215.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openxmlformats.org/officeDocument/2006/relationships/image" Target="../media/image37.svg"/></Relationships>
</file>

<file path=ppt/slides/_rels/slide242.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216.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243.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217.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244.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218.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245.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219.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246.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220.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247.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221.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248.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222.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249.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3.emf"/><Relationship Id="rId2" Type="http://schemas.openxmlformats.org/officeDocument/2006/relationships/notesSlide" Target="../notesSlides/notesSlide223.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1.wdp"/></Relationships>
</file>

<file path=ppt/slides/_rels/slide25.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23.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250.xml.rels><?xml version="1.0" encoding="UTF-8" standalone="yes"?>
<Relationships xmlns="http://schemas.openxmlformats.org/package/2006/relationships"><Relationship Id="rId3" Type="http://schemas.openxmlformats.org/officeDocument/2006/relationships/image" Target="../media/image6.png"/><Relationship Id="rId7" Type="http://schemas.openxmlformats.org/officeDocument/2006/relationships/image" Target="../media/image3.emf"/><Relationship Id="rId2" Type="http://schemas.openxmlformats.org/officeDocument/2006/relationships/notesSlide" Target="../notesSlides/notesSlide224.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22.wdp"/></Relationships>
</file>

<file path=ppt/slides/_rels/slide251.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225.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252.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Layout" Target="../slideLayouts/slideLayout7.xml"/><Relationship Id="rId4" Type="http://schemas.openxmlformats.org/officeDocument/2006/relationships/image" Target="../media/image3.emf"/></Relationships>
</file>

<file path=ppt/slides/_rels/slide253.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3.emf"/><Relationship Id="rId2" Type="http://schemas.openxmlformats.org/officeDocument/2006/relationships/notesSlide" Target="../notesSlides/notesSlide226.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23.wdp"/></Relationships>
</file>

<file path=ppt/slides/_rels/slide254.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3.emf"/><Relationship Id="rId2" Type="http://schemas.openxmlformats.org/officeDocument/2006/relationships/notesSlide" Target="../notesSlides/notesSlide227.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1.wdp"/></Relationships>
</file>

<file path=ppt/slides/_rels/slide255.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228.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256.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229.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257.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3.emf"/><Relationship Id="rId2" Type="http://schemas.openxmlformats.org/officeDocument/2006/relationships/notesSlide" Target="../notesSlides/notesSlide230.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24.wdp"/></Relationships>
</file>

<file path=ppt/slides/_rels/slide258.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3.emf"/><Relationship Id="rId2" Type="http://schemas.openxmlformats.org/officeDocument/2006/relationships/notesSlide" Target="../notesSlides/notesSlide231.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25.wdp"/></Relationships>
</file>

<file path=ppt/slides/_rels/slide259.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3.emf"/><Relationship Id="rId2" Type="http://schemas.openxmlformats.org/officeDocument/2006/relationships/notesSlide" Target="../notesSlides/notesSlide232.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26.wdp"/></Relationships>
</file>

<file path=ppt/slides/_rels/slide26.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3.emf"/><Relationship Id="rId2" Type="http://schemas.openxmlformats.org/officeDocument/2006/relationships/notesSlide" Target="../notesSlides/notesSlide24.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4.wdp"/></Relationships>
</file>

<file path=ppt/slides/_rels/slide260.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3.emf"/><Relationship Id="rId2" Type="http://schemas.openxmlformats.org/officeDocument/2006/relationships/notesSlide" Target="../notesSlides/notesSlide233.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27.wdp"/></Relationships>
</file>

<file path=ppt/slides/_rels/slide26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34.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262.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35.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263.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36.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264.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37.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265.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38.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266.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39.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267.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40.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268.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41.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269.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242.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27.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3.emf"/><Relationship Id="rId2" Type="http://schemas.openxmlformats.org/officeDocument/2006/relationships/notesSlide" Target="../notesSlides/notesSlide25.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5.wdp"/></Relationships>
</file>

<file path=ppt/slides/_rels/slide27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43.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271.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44.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272.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45.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273.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46.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274.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47.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275.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48.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276.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49.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277.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50.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278.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51.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279.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52.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28.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3.emf"/><Relationship Id="rId2" Type="http://schemas.openxmlformats.org/officeDocument/2006/relationships/notesSlide" Target="../notesSlides/notesSlide26.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5.wdp"/></Relationships>
</file>

<file path=ppt/slides/_rels/slide280.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53.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281.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54.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282.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55.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283.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56.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284.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257.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285.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258.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286.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259.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287.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60.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288.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61.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289.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62.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29.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3.emf"/><Relationship Id="rId2" Type="http://schemas.openxmlformats.org/officeDocument/2006/relationships/notesSlide" Target="../notesSlides/notesSlide27.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6.wdp"/></Relationships>
</file>

<file path=ppt/slides/_rels/slide290.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63.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291.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264.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292.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65.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293.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66.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294.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67.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295.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68.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296.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269.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297.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70.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298.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271.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299.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72.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3.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3.emf"/><Relationship Id="rId2" Type="http://schemas.openxmlformats.org/officeDocument/2006/relationships/notesSlide" Target="../notesSlides/notesSlide1.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1.wdp"/></Relationships>
</file>

<file path=ppt/slides/_rels/slide30.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image" Target="../media/image6.png"/><Relationship Id="rId7" Type="http://schemas.openxmlformats.org/officeDocument/2006/relationships/image" Target="../media/image2.emf"/><Relationship Id="rId2" Type="http://schemas.openxmlformats.org/officeDocument/2006/relationships/notesSlide" Target="../notesSlides/notesSlide28.xml"/><Relationship Id="rId1" Type="http://schemas.openxmlformats.org/officeDocument/2006/relationships/slideLayout" Target="../slideLayouts/slideLayout7.xml"/><Relationship Id="rId6" Type="http://schemas.openxmlformats.org/officeDocument/2006/relationships/image" Target="../media/image1.emf"/><Relationship Id="rId5" Type="http://schemas.openxmlformats.org/officeDocument/2006/relationships/image" Target="../media/image8.emf"/><Relationship Id="rId4" Type="http://schemas.microsoft.com/office/2007/relationships/hdphoto" Target="../media/hdphoto2.wdp"/></Relationships>
</file>

<file path=ppt/slides/_rels/slide30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73.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301.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74.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302.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3.emf"/><Relationship Id="rId2" Type="http://schemas.openxmlformats.org/officeDocument/2006/relationships/notesSlide" Target="../notesSlides/notesSlide275.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28.wdp"/></Relationships>
</file>

<file path=ppt/slides/_rels/slide303.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276.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304.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Layout" Target="../slideLayouts/slideLayout7.xml"/><Relationship Id="rId4" Type="http://schemas.openxmlformats.org/officeDocument/2006/relationships/image" Target="../media/image3.emf"/></Relationships>
</file>

<file path=ppt/slides/_rels/slide305.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3.emf"/><Relationship Id="rId2" Type="http://schemas.openxmlformats.org/officeDocument/2006/relationships/notesSlide" Target="../notesSlides/notesSlide277.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1.wdp"/></Relationships>
</file>

<file path=ppt/slides/_rels/slide306.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3.emf"/><Relationship Id="rId2" Type="http://schemas.openxmlformats.org/officeDocument/2006/relationships/notesSlide" Target="../notesSlides/notesSlide278.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1.wdp"/></Relationships>
</file>

<file path=ppt/slides/_rels/slide307.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279.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308.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280.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309.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3.emf"/><Relationship Id="rId2" Type="http://schemas.openxmlformats.org/officeDocument/2006/relationships/notesSlide" Target="../notesSlides/notesSlide281.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8.wdp"/></Relationships>
</file>

<file path=ppt/slides/_rels/slide31.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3.emf"/><Relationship Id="rId2" Type="http://schemas.openxmlformats.org/officeDocument/2006/relationships/notesSlide" Target="../notesSlides/notesSlide29.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7.wdp"/></Relationships>
</file>

<file path=ppt/slides/_rels/slide310.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3.emf"/><Relationship Id="rId2" Type="http://schemas.openxmlformats.org/officeDocument/2006/relationships/notesSlide" Target="../notesSlides/notesSlide282.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25.wdp"/></Relationships>
</file>

<file path=ppt/slides/_rels/slide311.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3.emf"/><Relationship Id="rId2" Type="http://schemas.openxmlformats.org/officeDocument/2006/relationships/notesSlide" Target="../notesSlides/notesSlide283.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9.wdp"/></Relationships>
</file>

<file path=ppt/slides/_rels/slide312.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3.emf"/><Relationship Id="rId2" Type="http://schemas.openxmlformats.org/officeDocument/2006/relationships/notesSlide" Target="../notesSlides/notesSlide284.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29.wdp"/></Relationships>
</file>

<file path=ppt/slides/_rels/slide313.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3.emf"/><Relationship Id="rId2" Type="http://schemas.openxmlformats.org/officeDocument/2006/relationships/notesSlide" Target="../notesSlides/notesSlide285.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30.wdp"/></Relationships>
</file>

<file path=ppt/slides/_rels/slide314.xml.rels><?xml version="1.0" encoding="UTF-8" standalone="yes"?>
<Relationships xmlns="http://schemas.openxmlformats.org/package/2006/relationships"><Relationship Id="rId3" Type="http://schemas.openxmlformats.org/officeDocument/2006/relationships/image" Target="../media/image40.png"/><Relationship Id="rId7" Type="http://schemas.openxmlformats.org/officeDocument/2006/relationships/image" Target="../media/image3.emf"/><Relationship Id="rId2" Type="http://schemas.openxmlformats.org/officeDocument/2006/relationships/notesSlide" Target="../notesSlides/notesSlide286.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31.wdp"/></Relationships>
</file>

<file path=ppt/slides/_rels/slide315.xml.rels><?xml version="1.0" encoding="UTF-8" standalone="yes"?>
<Relationships xmlns="http://schemas.openxmlformats.org/package/2006/relationships"><Relationship Id="rId3" Type="http://schemas.openxmlformats.org/officeDocument/2006/relationships/image" Target="../media/image40.png"/><Relationship Id="rId7" Type="http://schemas.openxmlformats.org/officeDocument/2006/relationships/image" Target="../media/image3.emf"/><Relationship Id="rId2" Type="http://schemas.openxmlformats.org/officeDocument/2006/relationships/notesSlide" Target="../notesSlides/notesSlide287.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32.wdp"/></Relationships>
</file>

<file path=ppt/slides/_rels/slide316.xml.rels><?xml version="1.0" encoding="UTF-8" standalone="yes"?>
<Relationships xmlns="http://schemas.openxmlformats.org/package/2006/relationships"><Relationship Id="rId3" Type="http://schemas.openxmlformats.org/officeDocument/2006/relationships/image" Target="../media/image40.png"/><Relationship Id="rId7" Type="http://schemas.openxmlformats.org/officeDocument/2006/relationships/image" Target="../media/image3.emf"/><Relationship Id="rId2" Type="http://schemas.openxmlformats.org/officeDocument/2006/relationships/notesSlide" Target="../notesSlides/notesSlide288.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33.wdp"/></Relationships>
</file>

<file path=ppt/slides/_rels/slide317.xml.rels><?xml version="1.0" encoding="UTF-8" standalone="yes"?>
<Relationships xmlns="http://schemas.openxmlformats.org/package/2006/relationships"><Relationship Id="rId3" Type="http://schemas.openxmlformats.org/officeDocument/2006/relationships/image" Target="../media/image40.png"/><Relationship Id="rId7" Type="http://schemas.openxmlformats.org/officeDocument/2006/relationships/image" Target="../media/image3.emf"/><Relationship Id="rId2" Type="http://schemas.openxmlformats.org/officeDocument/2006/relationships/notesSlide" Target="../notesSlides/notesSlide289.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34.wdp"/></Relationships>
</file>

<file path=ppt/slides/_rels/slide318.xml.rels><?xml version="1.0" encoding="UTF-8" standalone="yes"?>
<Relationships xmlns="http://schemas.openxmlformats.org/package/2006/relationships"><Relationship Id="rId3" Type="http://schemas.openxmlformats.org/officeDocument/2006/relationships/image" Target="../media/image40.png"/><Relationship Id="rId7" Type="http://schemas.openxmlformats.org/officeDocument/2006/relationships/image" Target="../media/image3.emf"/><Relationship Id="rId2" Type="http://schemas.openxmlformats.org/officeDocument/2006/relationships/notesSlide" Target="../notesSlides/notesSlide290.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31.wdp"/></Relationships>
</file>

<file path=ppt/slides/_rels/slide319.xml.rels><?xml version="1.0" encoding="UTF-8" standalone="yes"?>
<Relationships xmlns="http://schemas.openxmlformats.org/package/2006/relationships"><Relationship Id="rId3" Type="http://schemas.openxmlformats.org/officeDocument/2006/relationships/image" Target="../media/image40.png"/><Relationship Id="rId7" Type="http://schemas.openxmlformats.org/officeDocument/2006/relationships/image" Target="../media/image3.emf"/><Relationship Id="rId2" Type="http://schemas.openxmlformats.org/officeDocument/2006/relationships/notesSlide" Target="../notesSlides/notesSlide291.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35.wdp"/></Relationships>
</file>

<file path=ppt/slides/_rels/slide32.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30.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320.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292.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321.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93.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322.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294.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323.xml.rels><?xml version="1.0" encoding="UTF-8" standalone="yes"?>
<Relationships xmlns="http://schemas.openxmlformats.org/package/2006/relationships"><Relationship Id="rId3" Type="http://schemas.openxmlformats.org/officeDocument/2006/relationships/image" Target="../media/image40.png"/><Relationship Id="rId7" Type="http://schemas.openxmlformats.org/officeDocument/2006/relationships/image" Target="../media/image3.emf"/><Relationship Id="rId2" Type="http://schemas.openxmlformats.org/officeDocument/2006/relationships/notesSlide" Target="../notesSlides/notesSlide295.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31.wdp"/></Relationships>
</file>

<file path=ppt/slides/_rels/slide324.xml.rels><?xml version="1.0" encoding="UTF-8" standalone="yes"?>
<Relationships xmlns="http://schemas.openxmlformats.org/package/2006/relationships"><Relationship Id="rId3" Type="http://schemas.openxmlformats.org/officeDocument/2006/relationships/image" Target="../media/image40.png"/><Relationship Id="rId7" Type="http://schemas.openxmlformats.org/officeDocument/2006/relationships/image" Target="../media/image3.emf"/><Relationship Id="rId2" Type="http://schemas.openxmlformats.org/officeDocument/2006/relationships/notesSlide" Target="../notesSlides/notesSlide296.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36.wdp"/></Relationships>
</file>

<file path=ppt/slides/_rels/slide325.xml.rels><?xml version="1.0" encoding="UTF-8" standalone="yes"?>
<Relationships xmlns="http://schemas.openxmlformats.org/package/2006/relationships"><Relationship Id="rId3" Type="http://schemas.microsoft.com/office/2007/relationships/hdphoto" Target="../media/hdphoto31.wdp"/><Relationship Id="rId2" Type="http://schemas.openxmlformats.org/officeDocument/2006/relationships/image" Target="../media/image40.png"/><Relationship Id="rId1" Type="http://schemas.openxmlformats.org/officeDocument/2006/relationships/slideLayout" Target="../slideLayouts/slideLayout2.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326.xml.rels><?xml version="1.0" encoding="UTF-8" standalone="yes"?>
<Relationships xmlns="http://schemas.openxmlformats.org/package/2006/relationships"><Relationship Id="rId3" Type="http://schemas.openxmlformats.org/officeDocument/2006/relationships/image" Target="../media/image40.png"/><Relationship Id="rId7" Type="http://schemas.openxmlformats.org/officeDocument/2006/relationships/image" Target="../media/image3.emf"/><Relationship Id="rId2" Type="http://schemas.openxmlformats.org/officeDocument/2006/relationships/notesSlide" Target="../notesSlides/notesSlide297.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37.wdp"/></Relationships>
</file>

<file path=ppt/slides/_rels/slide327.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98.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328.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42.png"/><Relationship Id="rId1" Type="http://schemas.openxmlformats.org/officeDocument/2006/relationships/slideLayout" Target="../slideLayouts/slideLayout2.xml"/><Relationship Id="rId5" Type="http://schemas.openxmlformats.org/officeDocument/2006/relationships/image" Target="../media/image3.emf"/><Relationship Id="rId4" Type="http://schemas.openxmlformats.org/officeDocument/2006/relationships/image" Target="../media/image2.emf"/></Relationships>
</file>

<file path=ppt/slides/_rels/slide329.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42.png"/><Relationship Id="rId1" Type="http://schemas.openxmlformats.org/officeDocument/2006/relationships/slideLayout" Target="../slideLayouts/slideLayout2.xml"/><Relationship Id="rId5" Type="http://schemas.openxmlformats.org/officeDocument/2006/relationships/image" Target="../media/image3.emf"/><Relationship Id="rId4" Type="http://schemas.openxmlformats.org/officeDocument/2006/relationships/image" Target="../media/image2.emf"/></Relationships>
</file>

<file path=ppt/slides/_rels/slide33.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31.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330.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42.png"/><Relationship Id="rId1" Type="http://schemas.openxmlformats.org/officeDocument/2006/relationships/slideLayout" Target="../slideLayouts/slideLayout2.xml"/><Relationship Id="rId5" Type="http://schemas.openxmlformats.org/officeDocument/2006/relationships/image" Target="../media/image3.emf"/><Relationship Id="rId4" Type="http://schemas.openxmlformats.org/officeDocument/2006/relationships/image" Target="../media/image2.emf"/></Relationships>
</file>

<file path=ppt/slides/_rels/slide331.xml.rels><?xml version="1.0" encoding="UTF-8" standalone="yes"?>
<Relationships xmlns="http://schemas.openxmlformats.org/package/2006/relationships"><Relationship Id="rId3" Type="http://schemas.openxmlformats.org/officeDocument/2006/relationships/image" Target="../media/image40.png"/><Relationship Id="rId7" Type="http://schemas.openxmlformats.org/officeDocument/2006/relationships/image" Target="../media/image3.emf"/><Relationship Id="rId2" Type="http://schemas.openxmlformats.org/officeDocument/2006/relationships/notesSlide" Target="../notesSlides/notesSlide299.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31.wdp"/></Relationships>
</file>

<file path=ppt/slides/_rels/slide332.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300.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333.xml.rels><?xml version="1.0" encoding="UTF-8" standalone="yes"?>
<Relationships xmlns="http://schemas.openxmlformats.org/package/2006/relationships"><Relationship Id="rId3" Type="http://schemas.openxmlformats.org/officeDocument/2006/relationships/image" Target="../media/image40.png"/><Relationship Id="rId7" Type="http://schemas.openxmlformats.org/officeDocument/2006/relationships/image" Target="../media/image3.emf"/><Relationship Id="rId2" Type="http://schemas.openxmlformats.org/officeDocument/2006/relationships/notesSlide" Target="../notesSlides/notesSlide301.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32.wdp"/></Relationships>
</file>

<file path=ppt/slides/_rels/slide334.xml.rels><?xml version="1.0" encoding="UTF-8" standalone="yes"?>
<Relationships xmlns="http://schemas.openxmlformats.org/package/2006/relationships"><Relationship Id="rId3" Type="http://schemas.openxmlformats.org/officeDocument/2006/relationships/image" Target="../media/image40.png"/><Relationship Id="rId7" Type="http://schemas.openxmlformats.org/officeDocument/2006/relationships/image" Target="../media/image3.emf"/><Relationship Id="rId2" Type="http://schemas.openxmlformats.org/officeDocument/2006/relationships/notesSlide" Target="../notesSlides/notesSlide302.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33.wdp"/></Relationships>
</file>

<file path=ppt/slides/_rels/slide335.xml.rels><?xml version="1.0" encoding="UTF-8" standalone="yes"?>
<Relationships xmlns="http://schemas.openxmlformats.org/package/2006/relationships"><Relationship Id="rId3" Type="http://schemas.openxmlformats.org/officeDocument/2006/relationships/image" Target="../media/image40.png"/><Relationship Id="rId7" Type="http://schemas.openxmlformats.org/officeDocument/2006/relationships/image" Target="../media/image3.emf"/><Relationship Id="rId2" Type="http://schemas.openxmlformats.org/officeDocument/2006/relationships/notesSlide" Target="../notesSlides/notesSlide303.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38.wdp"/></Relationships>
</file>

<file path=ppt/slides/_rels/slide336.xml.rels><?xml version="1.0" encoding="UTF-8" standalone="yes"?>
<Relationships xmlns="http://schemas.openxmlformats.org/package/2006/relationships"><Relationship Id="rId3" Type="http://schemas.openxmlformats.org/officeDocument/2006/relationships/image" Target="../media/image40.png"/><Relationship Id="rId7" Type="http://schemas.openxmlformats.org/officeDocument/2006/relationships/image" Target="../media/image3.emf"/><Relationship Id="rId2" Type="http://schemas.openxmlformats.org/officeDocument/2006/relationships/notesSlide" Target="../notesSlides/notesSlide304.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38.wdp"/></Relationships>
</file>

<file path=ppt/slides/_rels/slide337.xml.rels><?xml version="1.0" encoding="UTF-8" standalone="yes"?>
<Relationships xmlns="http://schemas.openxmlformats.org/package/2006/relationships"><Relationship Id="rId3" Type="http://schemas.openxmlformats.org/officeDocument/2006/relationships/image" Target="../media/image40.png"/><Relationship Id="rId7" Type="http://schemas.openxmlformats.org/officeDocument/2006/relationships/image" Target="../media/image3.emf"/><Relationship Id="rId2" Type="http://schemas.openxmlformats.org/officeDocument/2006/relationships/notesSlide" Target="../notesSlides/notesSlide305.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39.wdp"/></Relationships>
</file>

<file path=ppt/slides/_rels/slide338.xml.rels><?xml version="1.0" encoding="UTF-8" standalone="yes"?>
<Relationships xmlns="http://schemas.openxmlformats.org/package/2006/relationships"><Relationship Id="rId3" Type="http://schemas.openxmlformats.org/officeDocument/2006/relationships/image" Target="../media/image40.png"/><Relationship Id="rId7" Type="http://schemas.openxmlformats.org/officeDocument/2006/relationships/image" Target="../media/image3.emf"/><Relationship Id="rId2" Type="http://schemas.openxmlformats.org/officeDocument/2006/relationships/notesSlide" Target="../notesSlides/notesSlide306.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32.wdp"/></Relationships>
</file>

<file path=ppt/slides/_rels/slide339.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Layout" Target="../slideLayouts/slideLayout2.xml"/><Relationship Id="rId4" Type="http://schemas.openxmlformats.org/officeDocument/2006/relationships/image" Target="../media/image3.emf"/></Relationships>
</file>

<file path=ppt/slides/_rels/slide34.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3.emf"/><Relationship Id="rId2" Type="http://schemas.openxmlformats.org/officeDocument/2006/relationships/notesSlide" Target="../notesSlides/notesSlide32.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8.wdp"/></Relationships>
</file>

<file path=ppt/slides/_rels/slide340.xml.rels><?xml version="1.0" encoding="UTF-8" standalone="yes"?>
<Relationships xmlns="http://schemas.openxmlformats.org/package/2006/relationships"><Relationship Id="rId3" Type="http://schemas.openxmlformats.org/officeDocument/2006/relationships/image" Target="../media/image40.png"/><Relationship Id="rId7" Type="http://schemas.openxmlformats.org/officeDocument/2006/relationships/image" Target="../media/image3.emf"/><Relationship Id="rId2" Type="http://schemas.openxmlformats.org/officeDocument/2006/relationships/notesSlide" Target="../notesSlides/notesSlide307.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35.wdp"/></Relationships>
</file>

<file path=ppt/slides/_rels/slide341.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308.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342.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309.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343.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310.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344.xml.rels><?xml version="1.0" encoding="UTF-8" standalone="yes"?>
<Relationships xmlns="http://schemas.openxmlformats.org/package/2006/relationships"><Relationship Id="rId2" Type="http://schemas.openxmlformats.org/officeDocument/2006/relationships/notesSlide" Target="../notesSlides/notesSlide311.xml"/><Relationship Id="rId1" Type="http://schemas.openxmlformats.org/officeDocument/2006/relationships/slideLayout" Target="../slideLayouts/slideLayout7.xml"/></Relationships>
</file>

<file path=ppt/slides/_rels/slide345.xml.rels><?xml version="1.0" encoding="UTF-8" standalone="yes"?>
<Relationships xmlns="http://schemas.openxmlformats.org/package/2006/relationships"><Relationship Id="rId2" Type="http://schemas.openxmlformats.org/officeDocument/2006/relationships/notesSlide" Target="../notesSlides/notesSlide312.xml"/><Relationship Id="rId1" Type="http://schemas.openxmlformats.org/officeDocument/2006/relationships/slideLayout" Target="../slideLayouts/slideLayout7.xml"/></Relationships>
</file>

<file path=ppt/slides/_rels/slide346.xml.rels><?xml version="1.0" encoding="UTF-8" standalone="yes"?>
<Relationships xmlns="http://schemas.openxmlformats.org/package/2006/relationships"><Relationship Id="rId2" Type="http://schemas.openxmlformats.org/officeDocument/2006/relationships/notesSlide" Target="../notesSlides/notesSlide313.xml"/><Relationship Id="rId1" Type="http://schemas.openxmlformats.org/officeDocument/2006/relationships/slideLayout" Target="../slideLayouts/slideLayout7.xml"/></Relationships>
</file>

<file path=ppt/slides/_rels/slide347.xml.rels><?xml version="1.0" encoding="UTF-8" standalone="yes"?>
<Relationships xmlns="http://schemas.openxmlformats.org/package/2006/relationships"><Relationship Id="rId3" Type="http://schemas.openxmlformats.org/officeDocument/2006/relationships/image" Target="../media/image40.png"/><Relationship Id="rId7" Type="http://schemas.openxmlformats.org/officeDocument/2006/relationships/image" Target="../media/image3.emf"/><Relationship Id="rId2" Type="http://schemas.openxmlformats.org/officeDocument/2006/relationships/notesSlide" Target="../notesSlides/notesSlide314.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32.wdp"/></Relationships>
</file>

<file path=ppt/slides/_rels/slide348.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Layout" Target="../slideLayouts/slideLayout2.xml"/><Relationship Id="rId4" Type="http://schemas.openxmlformats.org/officeDocument/2006/relationships/image" Target="../media/image3.emf"/></Relationships>
</file>

<file path=ppt/slides/_rels/slide349.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315.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35.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3.emf"/><Relationship Id="rId2" Type="http://schemas.openxmlformats.org/officeDocument/2006/relationships/notesSlide" Target="../notesSlides/notesSlide33.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9.wdp"/></Relationships>
</file>

<file path=ppt/slides/_rels/slide350.xml.rels><?xml version="1.0" encoding="UTF-8" standalone="yes"?>
<Relationships xmlns="http://schemas.openxmlformats.org/package/2006/relationships"><Relationship Id="rId3" Type="http://schemas.openxmlformats.org/officeDocument/2006/relationships/image" Target="../media/image40.png"/><Relationship Id="rId7" Type="http://schemas.openxmlformats.org/officeDocument/2006/relationships/image" Target="../media/image3.emf"/><Relationship Id="rId2" Type="http://schemas.openxmlformats.org/officeDocument/2006/relationships/notesSlide" Target="../notesSlides/notesSlide316.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31.wdp"/></Relationships>
</file>

<file path=ppt/slides/_rels/slide351.xml.rels><?xml version="1.0" encoding="UTF-8" standalone="yes"?>
<Relationships xmlns="http://schemas.openxmlformats.org/package/2006/relationships"><Relationship Id="rId3" Type="http://schemas.openxmlformats.org/officeDocument/2006/relationships/image" Target="../media/image40.png"/><Relationship Id="rId7" Type="http://schemas.openxmlformats.org/officeDocument/2006/relationships/image" Target="../media/image3.emf"/><Relationship Id="rId2" Type="http://schemas.openxmlformats.org/officeDocument/2006/relationships/notesSlide" Target="../notesSlides/notesSlide317.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40.wdp"/></Relationships>
</file>

<file path=ppt/slides/_rels/slide352.xml.rels><?xml version="1.0" encoding="UTF-8" standalone="yes"?>
<Relationships xmlns="http://schemas.openxmlformats.org/package/2006/relationships"><Relationship Id="rId3" Type="http://schemas.openxmlformats.org/officeDocument/2006/relationships/image" Target="../media/image40.png"/><Relationship Id="rId7" Type="http://schemas.openxmlformats.org/officeDocument/2006/relationships/image" Target="../media/image3.emf"/><Relationship Id="rId2" Type="http://schemas.openxmlformats.org/officeDocument/2006/relationships/notesSlide" Target="../notesSlides/notesSlide318.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41.wdp"/></Relationships>
</file>

<file path=ppt/slides/_rels/slide353.xml.rels><?xml version="1.0" encoding="UTF-8" standalone="yes"?>
<Relationships xmlns="http://schemas.openxmlformats.org/package/2006/relationships"><Relationship Id="rId3" Type="http://schemas.openxmlformats.org/officeDocument/2006/relationships/image" Target="../media/image40.png"/><Relationship Id="rId7" Type="http://schemas.openxmlformats.org/officeDocument/2006/relationships/image" Target="../media/image3.emf"/><Relationship Id="rId2" Type="http://schemas.openxmlformats.org/officeDocument/2006/relationships/notesSlide" Target="../notesSlides/notesSlide319.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42.wdp"/></Relationships>
</file>

<file path=ppt/slides/_rels/slide354.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320.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355.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321.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356.xml.rels><?xml version="1.0" encoding="UTF-8" standalone="yes"?>
<Relationships xmlns="http://schemas.openxmlformats.org/package/2006/relationships"><Relationship Id="rId3" Type="http://schemas.openxmlformats.org/officeDocument/2006/relationships/image" Target="../media/image40.png"/><Relationship Id="rId7" Type="http://schemas.openxmlformats.org/officeDocument/2006/relationships/image" Target="../media/image3.emf"/><Relationship Id="rId2" Type="http://schemas.openxmlformats.org/officeDocument/2006/relationships/notesSlide" Target="../notesSlides/notesSlide322.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31.wdp"/></Relationships>
</file>

<file path=ppt/slides/_rels/slide357.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Layout" Target="../slideLayouts/slideLayout2.xml"/><Relationship Id="rId4" Type="http://schemas.openxmlformats.org/officeDocument/2006/relationships/image" Target="../media/image3.emf"/></Relationships>
</file>

<file path=ppt/slides/_rels/slide358.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323.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359.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324.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36.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3.emf"/><Relationship Id="rId2" Type="http://schemas.openxmlformats.org/officeDocument/2006/relationships/notesSlide" Target="../notesSlides/notesSlide34.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10.wdp"/></Relationships>
</file>

<file path=ppt/slides/_rels/slide360.xml.rels><?xml version="1.0" encoding="UTF-8" standalone="yes"?>
<Relationships xmlns="http://schemas.openxmlformats.org/package/2006/relationships"><Relationship Id="rId3" Type="http://schemas.openxmlformats.org/officeDocument/2006/relationships/image" Target="../media/image40.png"/><Relationship Id="rId7" Type="http://schemas.openxmlformats.org/officeDocument/2006/relationships/image" Target="../media/image3.emf"/><Relationship Id="rId2" Type="http://schemas.openxmlformats.org/officeDocument/2006/relationships/notesSlide" Target="../notesSlides/notesSlide325.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35.wdp"/></Relationships>
</file>

<file path=ppt/slides/_rels/slide361.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Layout" Target="../slideLayouts/slideLayout2.xml"/><Relationship Id="rId4" Type="http://schemas.openxmlformats.org/officeDocument/2006/relationships/image" Target="../media/image3.emf"/></Relationships>
</file>

<file path=ppt/slides/_rels/slide362.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Layout" Target="../slideLayouts/slideLayout2.xml"/><Relationship Id="rId4" Type="http://schemas.openxmlformats.org/officeDocument/2006/relationships/image" Target="../media/image3.emf"/></Relationships>
</file>

<file path=ppt/slides/_rels/slide363.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Layout" Target="../slideLayouts/slideLayout2.xml"/><Relationship Id="rId4" Type="http://schemas.openxmlformats.org/officeDocument/2006/relationships/image" Target="../media/image3.emf"/></Relationships>
</file>

<file path=ppt/slides/_rels/slide364.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Layout" Target="../slideLayouts/slideLayout2.xml"/><Relationship Id="rId4" Type="http://schemas.openxmlformats.org/officeDocument/2006/relationships/image" Target="../media/image3.emf"/></Relationships>
</file>

<file path=ppt/slides/_rels/slide365.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326.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366.xml.rels><?xml version="1.0" encoding="UTF-8" standalone="yes"?>
<Relationships xmlns="http://schemas.openxmlformats.org/package/2006/relationships"><Relationship Id="rId3" Type="http://schemas.openxmlformats.org/officeDocument/2006/relationships/image" Target="../media/image40.png"/><Relationship Id="rId7" Type="http://schemas.openxmlformats.org/officeDocument/2006/relationships/image" Target="../media/image3.emf"/><Relationship Id="rId2" Type="http://schemas.openxmlformats.org/officeDocument/2006/relationships/notesSlide" Target="../notesSlides/notesSlide327.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32.wdp"/></Relationships>
</file>

<file path=ppt/slides/_rels/slide367.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Layout" Target="../slideLayouts/slideLayout2.xml"/><Relationship Id="rId4" Type="http://schemas.openxmlformats.org/officeDocument/2006/relationships/image" Target="../media/image3.emf"/></Relationships>
</file>

<file path=ppt/slides/_rels/slide368.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328.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369.xml.rels><?xml version="1.0" encoding="UTF-8" standalone="yes"?>
<Relationships xmlns="http://schemas.openxmlformats.org/package/2006/relationships"><Relationship Id="rId3" Type="http://schemas.openxmlformats.org/officeDocument/2006/relationships/image" Target="../media/image40.png"/><Relationship Id="rId7" Type="http://schemas.openxmlformats.org/officeDocument/2006/relationships/image" Target="../media/image3.emf"/><Relationship Id="rId2" Type="http://schemas.openxmlformats.org/officeDocument/2006/relationships/notesSlide" Target="../notesSlides/notesSlide329.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43.wdp"/></Relationships>
</file>

<file path=ppt/slides/_rels/slide37.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3.emf"/><Relationship Id="rId2" Type="http://schemas.openxmlformats.org/officeDocument/2006/relationships/notesSlide" Target="../notesSlides/notesSlide35.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11.wdp"/></Relationships>
</file>

<file path=ppt/slides/_rels/slide370.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Layout" Target="../slideLayouts/slideLayout2.xml"/><Relationship Id="rId4" Type="http://schemas.openxmlformats.org/officeDocument/2006/relationships/image" Target="../media/image3.emf"/></Relationships>
</file>

<file path=ppt/slides/_rels/slide371.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330.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372.xml.rels><?xml version="1.0" encoding="UTF-8" standalone="yes"?>
<Relationships xmlns="http://schemas.openxmlformats.org/package/2006/relationships"><Relationship Id="rId3" Type="http://schemas.openxmlformats.org/officeDocument/2006/relationships/image" Target="../media/image48.png"/><Relationship Id="rId7" Type="http://schemas.openxmlformats.org/officeDocument/2006/relationships/image" Target="../media/image3.emf"/><Relationship Id="rId2" Type="http://schemas.openxmlformats.org/officeDocument/2006/relationships/notesSlide" Target="../notesSlides/notesSlide331.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44.wdp"/></Relationships>
</file>

<file path=ppt/slides/_rels/slide373.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332.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374.xml.rels><?xml version="1.0" encoding="UTF-8" standalone="yes"?>
<Relationships xmlns="http://schemas.openxmlformats.org/package/2006/relationships"><Relationship Id="rId3" Type="http://schemas.openxmlformats.org/officeDocument/2006/relationships/image" Target="../media/image40.png"/><Relationship Id="rId7" Type="http://schemas.openxmlformats.org/officeDocument/2006/relationships/image" Target="../media/image3.emf"/><Relationship Id="rId2" Type="http://schemas.openxmlformats.org/officeDocument/2006/relationships/notesSlide" Target="../notesSlides/notesSlide333.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31.wdp"/></Relationships>
</file>

<file path=ppt/slides/_rels/slide375.xml.rels><?xml version="1.0" encoding="UTF-8" standalone="yes"?>
<Relationships xmlns="http://schemas.openxmlformats.org/package/2006/relationships"><Relationship Id="rId3" Type="http://schemas.openxmlformats.org/officeDocument/2006/relationships/image" Target="../media/image40.png"/><Relationship Id="rId7" Type="http://schemas.openxmlformats.org/officeDocument/2006/relationships/image" Target="../media/image3.emf"/><Relationship Id="rId2" Type="http://schemas.openxmlformats.org/officeDocument/2006/relationships/notesSlide" Target="../notesSlides/notesSlide334.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36.wdp"/></Relationships>
</file>

<file path=ppt/slides/_rels/slide376.xml.rels><?xml version="1.0" encoding="UTF-8" standalone="yes"?>
<Relationships xmlns="http://schemas.openxmlformats.org/package/2006/relationships"><Relationship Id="rId3" Type="http://schemas.openxmlformats.org/officeDocument/2006/relationships/image" Target="../media/image40.png"/><Relationship Id="rId7" Type="http://schemas.openxmlformats.org/officeDocument/2006/relationships/image" Target="../media/image3.emf"/><Relationship Id="rId2" Type="http://schemas.openxmlformats.org/officeDocument/2006/relationships/notesSlide" Target="../notesSlides/notesSlide335.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31.wdp"/></Relationships>
</file>

<file path=ppt/slides/_rels/slide377.xml.rels><?xml version="1.0" encoding="UTF-8" standalone="yes"?>
<Relationships xmlns="http://schemas.openxmlformats.org/package/2006/relationships"><Relationship Id="rId3" Type="http://schemas.openxmlformats.org/officeDocument/2006/relationships/image" Target="../media/image40.png"/><Relationship Id="rId7" Type="http://schemas.openxmlformats.org/officeDocument/2006/relationships/image" Target="../media/image3.emf"/><Relationship Id="rId2" Type="http://schemas.openxmlformats.org/officeDocument/2006/relationships/notesSlide" Target="../notesSlides/notesSlide336.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45.wdp"/></Relationships>
</file>

<file path=ppt/slides/_rels/slide378.xml.rels><?xml version="1.0" encoding="UTF-8" standalone="yes"?>
<Relationships xmlns="http://schemas.openxmlformats.org/package/2006/relationships"><Relationship Id="rId3" Type="http://schemas.openxmlformats.org/officeDocument/2006/relationships/image" Target="../media/image40.png"/><Relationship Id="rId7" Type="http://schemas.openxmlformats.org/officeDocument/2006/relationships/image" Target="../media/image3.emf"/><Relationship Id="rId2" Type="http://schemas.openxmlformats.org/officeDocument/2006/relationships/notesSlide" Target="../notesSlides/notesSlide337.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46.wdp"/></Relationships>
</file>

<file path=ppt/slides/_rels/slide379.xml.rels><?xml version="1.0" encoding="UTF-8" standalone="yes"?>
<Relationships xmlns="http://schemas.openxmlformats.org/package/2006/relationships"><Relationship Id="rId3" Type="http://schemas.openxmlformats.org/officeDocument/2006/relationships/image" Target="../media/image40.png"/><Relationship Id="rId7" Type="http://schemas.openxmlformats.org/officeDocument/2006/relationships/image" Target="../media/image3.emf"/><Relationship Id="rId2" Type="http://schemas.openxmlformats.org/officeDocument/2006/relationships/notesSlide" Target="../notesSlides/notesSlide338.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47.wdp"/></Relationships>
</file>

<file path=ppt/slides/_rels/slide38.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3.emf"/><Relationship Id="rId2" Type="http://schemas.openxmlformats.org/officeDocument/2006/relationships/notesSlide" Target="../notesSlides/notesSlide36.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12.wdp"/></Relationships>
</file>

<file path=ppt/slides/_rels/slide380.xml.rels><?xml version="1.0" encoding="UTF-8" standalone="yes"?>
<Relationships xmlns="http://schemas.openxmlformats.org/package/2006/relationships"><Relationship Id="rId3" Type="http://schemas.openxmlformats.org/officeDocument/2006/relationships/image" Target="../media/image40.png"/><Relationship Id="rId7" Type="http://schemas.openxmlformats.org/officeDocument/2006/relationships/image" Target="../media/image3.emf"/><Relationship Id="rId2" Type="http://schemas.openxmlformats.org/officeDocument/2006/relationships/notesSlide" Target="../notesSlides/notesSlide339.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48.wdp"/></Relationships>
</file>

<file path=ppt/slides/_rels/slide381.xml.rels><?xml version="1.0" encoding="UTF-8" standalone="yes"?>
<Relationships xmlns="http://schemas.openxmlformats.org/package/2006/relationships"><Relationship Id="rId3" Type="http://schemas.openxmlformats.org/officeDocument/2006/relationships/image" Target="../media/image40.png"/><Relationship Id="rId7" Type="http://schemas.openxmlformats.org/officeDocument/2006/relationships/image" Target="../media/image3.emf"/><Relationship Id="rId2" Type="http://schemas.openxmlformats.org/officeDocument/2006/relationships/notesSlide" Target="../notesSlides/notesSlide340.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49.wdp"/></Relationships>
</file>

<file path=ppt/slides/_rels/slide382.xml.rels><?xml version="1.0" encoding="UTF-8" standalone="yes"?>
<Relationships xmlns="http://schemas.openxmlformats.org/package/2006/relationships"><Relationship Id="rId3" Type="http://schemas.openxmlformats.org/officeDocument/2006/relationships/image" Target="../media/image40.png"/><Relationship Id="rId7" Type="http://schemas.openxmlformats.org/officeDocument/2006/relationships/image" Target="../media/image3.emf"/><Relationship Id="rId2" Type="http://schemas.openxmlformats.org/officeDocument/2006/relationships/notesSlide" Target="../notesSlides/notesSlide341.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42.wdp"/></Relationships>
</file>

<file path=ppt/slides/_rels/slide383.xml.rels><?xml version="1.0" encoding="UTF-8" standalone="yes"?>
<Relationships xmlns="http://schemas.openxmlformats.org/package/2006/relationships"><Relationship Id="rId3" Type="http://schemas.openxmlformats.org/officeDocument/2006/relationships/image" Target="../media/image40.png"/><Relationship Id="rId7" Type="http://schemas.openxmlformats.org/officeDocument/2006/relationships/image" Target="../media/image3.emf"/><Relationship Id="rId2" Type="http://schemas.openxmlformats.org/officeDocument/2006/relationships/notesSlide" Target="../notesSlides/notesSlide342.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35.wdp"/></Relationships>
</file>

<file path=ppt/slides/_rels/slide384.xml.rels><?xml version="1.0" encoding="UTF-8" standalone="yes"?>
<Relationships xmlns="http://schemas.openxmlformats.org/package/2006/relationships"><Relationship Id="rId8" Type="http://schemas.openxmlformats.org/officeDocument/2006/relationships/image" Target="../media/image2.emf"/><Relationship Id="rId3" Type="http://schemas.openxmlformats.org/officeDocument/2006/relationships/image" Target="../media/image49.png"/><Relationship Id="rId7" Type="http://schemas.openxmlformats.org/officeDocument/2006/relationships/image" Target="../media/image1.emf"/><Relationship Id="rId2" Type="http://schemas.openxmlformats.org/officeDocument/2006/relationships/notesSlide" Target="../notesSlides/notesSlide343.xml"/><Relationship Id="rId1" Type="http://schemas.openxmlformats.org/officeDocument/2006/relationships/slideLayout" Target="../slideLayouts/slideLayout7.xml"/><Relationship Id="rId6" Type="http://schemas.openxmlformats.org/officeDocument/2006/relationships/image" Target="../media/image52.jpeg"/><Relationship Id="rId5" Type="http://schemas.openxmlformats.org/officeDocument/2006/relationships/image" Target="../media/image51.jpeg"/><Relationship Id="rId4" Type="http://schemas.openxmlformats.org/officeDocument/2006/relationships/image" Target="../media/image50.jpeg"/><Relationship Id="rId9" Type="http://schemas.openxmlformats.org/officeDocument/2006/relationships/image" Target="../media/image3.emf"/></Relationships>
</file>

<file path=ppt/slides/_rels/slide385.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344.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386.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345.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387.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Layout" Target="../slideLayouts/slideLayout7.xml"/><Relationship Id="rId4" Type="http://schemas.openxmlformats.org/officeDocument/2006/relationships/image" Target="../media/image3.emf"/></Relationships>
</file>

<file path=ppt/slides/_rels/slide388.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346.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389.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347.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39.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image" Target="../media/image6.png"/><Relationship Id="rId7" Type="http://schemas.openxmlformats.org/officeDocument/2006/relationships/image" Target="../media/image2.emf"/><Relationship Id="rId2" Type="http://schemas.openxmlformats.org/officeDocument/2006/relationships/notesSlide" Target="../notesSlides/notesSlide37.xml"/><Relationship Id="rId1" Type="http://schemas.openxmlformats.org/officeDocument/2006/relationships/slideLayout" Target="../slideLayouts/slideLayout7.xml"/><Relationship Id="rId6" Type="http://schemas.openxmlformats.org/officeDocument/2006/relationships/image" Target="../media/image1.emf"/><Relationship Id="rId5" Type="http://schemas.openxmlformats.org/officeDocument/2006/relationships/image" Target="../media/image9.emf"/><Relationship Id="rId4" Type="http://schemas.microsoft.com/office/2007/relationships/hdphoto" Target="../media/hdphoto13.wdp"/></Relationships>
</file>

<file path=ppt/slides/_rels/slide390.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Layout" Target="../slideLayouts/slideLayout7.xml"/><Relationship Id="rId4" Type="http://schemas.openxmlformats.org/officeDocument/2006/relationships/image" Target="../media/image3.emf"/></Relationships>
</file>

<file path=ppt/slides/_rels/slide4.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3.emf"/><Relationship Id="rId2" Type="http://schemas.openxmlformats.org/officeDocument/2006/relationships/notesSlide" Target="../notesSlides/notesSlide2.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1.wdp"/></Relationships>
</file>

<file path=ppt/slides/_rels/slide40.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3.emf"/><Relationship Id="rId2" Type="http://schemas.openxmlformats.org/officeDocument/2006/relationships/notesSlide" Target="../notesSlides/notesSlide38.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14.wdp"/></Relationships>
</file>

<file path=ppt/slides/_rels/slide41.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39.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42.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40.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43.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Layout" Target="../slideLayouts/slideLayout7.xml"/><Relationship Id="rId4" Type="http://schemas.openxmlformats.org/officeDocument/2006/relationships/image" Target="../media/image3.emf"/></Relationships>
</file>

<file path=ppt/slides/_rels/slide44.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3.emf"/><Relationship Id="rId2" Type="http://schemas.openxmlformats.org/officeDocument/2006/relationships/notesSlide" Target="../notesSlides/notesSlide41.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1.wdp"/></Relationships>
</file>

<file path=ppt/slides/_rels/slide45.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3.emf"/><Relationship Id="rId2" Type="http://schemas.openxmlformats.org/officeDocument/2006/relationships/notesSlide" Target="../notesSlides/notesSlide42.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1.wdp"/></Relationships>
</file>

<file path=ppt/slides/_rels/slide46.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43.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47.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44.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4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5.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49.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3.emf"/><Relationship Id="rId2" Type="http://schemas.openxmlformats.org/officeDocument/2006/relationships/notesSlide" Target="../notesSlides/notesSlide46.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1.wdp"/></Relationships>
</file>

<file path=ppt/slides/_rels/slide5.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3.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50.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3.emf"/><Relationship Id="rId2" Type="http://schemas.openxmlformats.org/officeDocument/2006/relationships/notesSlide" Target="../notesSlides/notesSlide47.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1.wdp"/></Relationships>
</file>

<file path=ppt/slides/_rels/slide51.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3.emf"/><Relationship Id="rId2" Type="http://schemas.openxmlformats.org/officeDocument/2006/relationships/notesSlide" Target="../notesSlides/notesSlide48.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1.wdp"/></Relationships>
</file>

<file path=ppt/slides/_rels/slide52.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3.emf"/><Relationship Id="rId2" Type="http://schemas.openxmlformats.org/officeDocument/2006/relationships/notesSlide" Target="../notesSlides/notesSlide49.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1.wdp"/></Relationships>
</file>

<file path=ppt/slides/_rels/slide53.xml.rels><?xml version="1.0" encoding="UTF-8" standalone="yes"?>
<Relationships xmlns="http://schemas.openxmlformats.org/package/2006/relationships"><Relationship Id="rId3" Type="http://schemas.openxmlformats.org/officeDocument/2006/relationships/image" Target="../media/image10.png"/><Relationship Id="rId7" Type="http://schemas.openxmlformats.org/officeDocument/2006/relationships/image" Target="../media/image3.emf"/><Relationship Id="rId2" Type="http://schemas.openxmlformats.org/officeDocument/2006/relationships/notesSlide" Target="../notesSlides/notesSlide50.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15.wdp"/></Relationships>
</file>

<file path=ppt/slides/_rels/slide54.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51.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55.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52.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56.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53.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57.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54.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58.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55.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59.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56.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60.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57.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61.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58.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62.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59.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63.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60.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64.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61.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65.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3.emf"/><Relationship Id="rId2" Type="http://schemas.openxmlformats.org/officeDocument/2006/relationships/notesSlide" Target="../notesSlides/notesSlide62.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1.wdp"/></Relationships>
</file>

<file path=ppt/slides/_rels/slide66.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63.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67.xml.rels><?xml version="1.0" encoding="UTF-8" standalone="yes"?>
<Relationships xmlns="http://schemas.openxmlformats.org/package/2006/relationships"><Relationship Id="rId3" Type="http://schemas.openxmlformats.org/officeDocument/2006/relationships/image" Target="../media/image10.png"/><Relationship Id="rId7" Type="http://schemas.openxmlformats.org/officeDocument/2006/relationships/image" Target="../media/image3.emf"/><Relationship Id="rId2" Type="http://schemas.openxmlformats.org/officeDocument/2006/relationships/notesSlide" Target="../notesSlides/notesSlide64.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15.wdp"/></Relationships>
</file>

<file path=ppt/slides/_rels/slide68.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3.emf"/><Relationship Id="rId2" Type="http://schemas.openxmlformats.org/officeDocument/2006/relationships/notesSlide" Target="../notesSlides/notesSlide65.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1.wdp"/></Relationships>
</file>

<file path=ppt/slides/_rels/slide69.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3.emf"/><Relationship Id="rId2" Type="http://schemas.openxmlformats.org/officeDocument/2006/relationships/notesSlide" Target="../notesSlides/notesSlide66.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1.wdp"/></Relationships>
</file>

<file path=ppt/slides/_rels/slide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70.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3.emf"/><Relationship Id="rId2" Type="http://schemas.openxmlformats.org/officeDocument/2006/relationships/notesSlide" Target="../notesSlides/notesSlide67.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1.wdp"/></Relationships>
</file>

<file path=ppt/slides/_rels/slide71.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3.emf"/><Relationship Id="rId2" Type="http://schemas.openxmlformats.org/officeDocument/2006/relationships/notesSlide" Target="../notesSlides/notesSlide68.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1.wdp"/></Relationships>
</file>

<file path=ppt/slides/_rels/slide72.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3.emf"/><Relationship Id="rId2" Type="http://schemas.openxmlformats.org/officeDocument/2006/relationships/notesSlide" Target="../notesSlides/notesSlide69.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1.wdp"/></Relationships>
</file>

<file path=ppt/slides/_rels/slide73.xml.rels><?xml version="1.0" encoding="UTF-8" standalone="yes"?>
<Relationships xmlns="http://schemas.openxmlformats.org/package/2006/relationships"><Relationship Id="rId3" Type="http://schemas.openxmlformats.org/officeDocument/2006/relationships/image" Target="../media/image10.png"/><Relationship Id="rId7" Type="http://schemas.openxmlformats.org/officeDocument/2006/relationships/image" Target="../media/image3.emf"/><Relationship Id="rId2" Type="http://schemas.openxmlformats.org/officeDocument/2006/relationships/notesSlide" Target="../notesSlides/notesSlide70.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16.wdp"/></Relationships>
</file>

<file path=ppt/slides/_rels/slide74.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71.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75.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72.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76.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73.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77.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74.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78.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75.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79.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76.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8.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3.emf"/><Relationship Id="rId2" Type="http://schemas.openxmlformats.org/officeDocument/2006/relationships/notesSlide" Target="../notesSlides/notesSlide6.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1.wdp"/></Relationships>
</file>

<file path=ppt/slides/_rels/slide80.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77.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81.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78.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82.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79.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83.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80.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8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81.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85.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3.emf"/><Relationship Id="rId2" Type="http://schemas.openxmlformats.org/officeDocument/2006/relationships/notesSlide" Target="../notesSlides/notesSlide82.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17.wdp"/></Relationships>
</file>

<file path=ppt/slides/_rels/slide86.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3.emf"/><Relationship Id="rId2" Type="http://schemas.openxmlformats.org/officeDocument/2006/relationships/notesSlide" Target="../notesSlides/notesSlide83.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18.wdp"/></Relationships>
</file>

<file path=ppt/slides/_rels/slide87.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3.emf"/><Relationship Id="rId2" Type="http://schemas.openxmlformats.org/officeDocument/2006/relationships/notesSlide" Target="../notesSlides/notesSlide84.xml"/><Relationship Id="rId1" Type="http://schemas.openxmlformats.org/officeDocument/2006/relationships/slideLayout" Target="../slideLayouts/slideLayout7.xml"/><Relationship Id="rId6" Type="http://schemas.openxmlformats.org/officeDocument/2006/relationships/image" Target="../media/image2.emf"/><Relationship Id="rId5" Type="http://schemas.openxmlformats.org/officeDocument/2006/relationships/image" Target="../media/image1.emf"/><Relationship Id="rId4" Type="http://schemas.microsoft.com/office/2007/relationships/hdphoto" Target="../media/hdphoto1.wdp"/></Relationships>
</file>

<file path=ppt/slides/_rels/slide88.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85.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89.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86.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9.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7.xml"/><Relationship Id="rId1" Type="http://schemas.openxmlformats.org/officeDocument/2006/relationships/slideLayout" Target="../slideLayouts/slideLayout7.xml"/><Relationship Id="rId5" Type="http://schemas.openxmlformats.org/officeDocument/2006/relationships/image" Target="../media/image3.emf"/><Relationship Id="rId4" Type="http://schemas.openxmlformats.org/officeDocument/2006/relationships/image" Target="../media/image2.emf"/></Relationships>
</file>

<file path=ppt/slides/_rels/slide90.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87.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91.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88.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92.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89.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93.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90.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94.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91.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95.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92.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96.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93.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97.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94.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98.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95.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_rels/slide99.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96.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emf"/><Relationship Id="rId4" Type="http://schemas.openxmlformats.org/officeDocument/2006/relationships/image" Target="../media/image1.emf"/></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14726993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217D42A-29A9-0A49-A21E-A2065C037C38}"/>
              </a:ext>
            </a:extLst>
          </p:cNvPr>
          <p:cNvSpPr/>
          <p:nvPr/>
        </p:nvSpPr>
        <p:spPr>
          <a:xfrm>
            <a:off x="421178" y="971670"/>
            <a:ext cx="8274250" cy="3970318"/>
          </a:xfrm>
          <a:prstGeom prst="rect">
            <a:avLst/>
          </a:prstGeom>
        </p:spPr>
        <p:txBody>
          <a:bodyPr wrap="square">
            <a:spAutoFit/>
          </a:bodyPr>
          <a:lstStyle/>
          <a:p>
            <a:r>
              <a:rPr lang="en-US" sz="4000" dirty="0">
                <a:solidFill>
                  <a:srgbClr val="B44FFF"/>
                </a:solidFill>
                <a:latin typeface="Abadi" panose="020B0604020104020204" pitchFamily="34" charset="0"/>
                <a:ea typeface="Calibri" panose="020F0502020204030204" pitchFamily="34" charset="0"/>
              </a:rPr>
              <a:t>The RETURN of Christ </a:t>
            </a:r>
          </a:p>
          <a:p>
            <a:r>
              <a:rPr lang="en-US" sz="4000" dirty="0">
                <a:solidFill>
                  <a:srgbClr val="B44FFF"/>
                </a:solidFill>
                <a:latin typeface="Abadi" panose="020B0604020104020204" pitchFamily="34" charset="0"/>
                <a:ea typeface="Calibri" panose="020F0502020204030204" pitchFamily="34" charset="0"/>
              </a:rPr>
              <a:t>as Judge and King</a:t>
            </a:r>
          </a:p>
          <a:p>
            <a:endParaRPr lang="en-US" sz="1200" dirty="0">
              <a:solidFill>
                <a:srgbClr val="00B0F0"/>
              </a:solidFill>
              <a:latin typeface="Abadi" panose="020B0604020104020204" pitchFamily="34" charset="0"/>
              <a:ea typeface="Calibri" panose="020F0502020204030204" pitchFamily="34" charset="0"/>
            </a:endParaRPr>
          </a:p>
          <a:p>
            <a:r>
              <a:rPr lang="en-US" sz="3200" dirty="0">
                <a:solidFill>
                  <a:schemeClr val="bg1"/>
                </a:solidFill>
                <a:latin typeface="Abadi" panose="020B0604020104020204" pitchFamily="34" charset="0"/>
                <a:ea typeface="Calibri" panose="020F0502020204030204" pitchFamily="34" charset="0"/>
              </a:rPr>
              <a:t>“Men of Galilee, why do you stand looking up toward heaven? This Jesus, who has been taken up from you into heaven, will come in the same way as you saw him go into heaven.” (Acts 1:11) </a:t>
            </a:r>
          </a:p>
        </p:txBody>
      </p:sp>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Context</a:t>
            </a:r>
            <a:endParaRPr lang="en-NZ" sz="3200" b="1" dirty="0">
              <a:solidFill>
                <a:srgbClr val="00AEEF"/>
              </a:solidFill>
              <a:latin typeface="Abadi" panose="020B0604020104020204" pitchFamily="34" charset="0"/>
            </a:endParaRPr>
          </a:p>
        </p:txBody>
      </p:sp>
      <p:pic>
        <p:nvPicPr>
          <p:cNvPr id="3" name="Picture 2">
            <a:extLst>
              <a:ext uri="{FF2B5EF4-FFF2-40B4-BE49-F238E27FC236}">
                <a16:creationId xmlns:a16="http://schemas.microsoft.com/office/drawing/2014/main" id="{E98D5E27-C066-6CFA-0B15-03B5D6D2A6ED}"/>
              </a:ext>
            </a:extLst>
          </p:cNvPr>
          <p:cNvPicPr>
            <a:picLocks noChangeAspect="1"/>
          </p:cNvPicPr>
          <p:nvPr/>
        </p:nvPicPr>
        <p:blipFill rotWithShape="1">
          <a:blip r:embed="rId3" cstate="email">
            <a:alphaModFix/>
            <a:extLst>
              <a:ext uri="{BEBA8EAE-BF5A-486C-A8C5-ECC9F3942E4B}">
                <a14:imgProps xmlns:a14="http://schemas.microsoft.com/office/drawing/2010/main">
                  <a14:imgLayer r:embed="rId4">
                    <a14:imgEffect>
                      <a14:artisticTexturizer/>
                    </a14:imgEffect>
                    <a14:imgEffect>
                      <a14:sharpenSoften amount="100000"/>
                    </a14:imgEffect>
                    <a14:imgEffect>
                      <a14:brightnessContrast bright="3000"/>
                    </a14:imgEffect>
                  </a14:imgLayer>
                </a14:imgProps>
              </a:ext>
              <a:ext uri="{28A0092B-C50C-407E-A947-70E740481C1C}">
                <a14:useLocalDpi xmlns:a14="http://schemas.microsoft.com/office/drawing/2010/main"/>
              </a:ext>
            </a:extLst>
          </a:blip>
          <a:srcRect/>
          <a:stretch/>
        </p:blipFill>
        <p:spPr>
          <a:xfrm>
            <a:off x="8695427" y="1212502"/>
            <a:ext cx="3053576" cy="3803904"/>
          </a:xfrm>
          <a:prstGeom prst="rect">
            <a:avLst/>
          </a:prstGeom>
          <a:effectLst>
            <a:softEdge rad="28271"/>
          </a:effectLst>
        </p:spPr>
      </p:pic>
      <p:grpSp>
        <p:nvGrpSpPr>
          <p:cNvPr id="8" name="Group 7">
            <a:extLst>
              <a:ext uri="{FF2B5EF4-FFF2-40B4-BE49-F238E27FC236}">
                <a16:creationId xmlns:a16="http://schemas.microsoft.com/office/drawing/2014/main" id="{70F113FA-3F53-2C9E-8F1F-34BF4ED28C7D}"/>
              </a:ext>
            </a:extLst>
          </p:cNvPr>
          <p:cNvGrpSpPr/>
          <p:nvPr/>
        </p:nvGrpSpPr>
        <p:grpSpPr>
          <a:xfrm>
            <a:off x="10805045" y="5962650"/>
            <a:ext cx="1035886" cy="551231"/>
            <a:chOff x="3471863" y="1857374"/>
            <a:chExt cx="5450432" cy="2900367"/>
          </a:xfrm>
        </p:grpSpPr>
        <p:pic>
          <p:nvPicPr>
            <p:cNvPr id="10" name="Picture 9">
              <a:extLst>
                <a:ext uri="{FF2B5EF4-FFF2-40B4-BE49-F238E27FC236}">
                  <a16:creationId xmlns:a16="http://schemas.microsoft.com/office/drawing/2014/main" id="{D1634BAE-670D-E4D7-A4C2-8A5CF6E732A7}"/>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1" name="Picture 10">
              <a:extLst>
                <a:ext uri="{FF2B5EF4-FFF2-40B4-BE49-F238E27FC236}">
                  <a16:creationId xmlns:a16="http://schemas.microsoft.com/office/drawing/2014/main" id="{55207D11-990F-2A31-78A9-57F25F00EA93}"/>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2" name="Picture 11">
              <a:extLst>
                <a:ext uri="{FF2B5EF4-FFF2-40B4-BE49-F238E27FC236}">
                  <a16:creationId xmlns:a16="http://schemas.microsoft.com/office/drawing/2014/main" id="{8B82EF69-BE85-6F4F-DC58-E810C42C2EC4}"/>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87784942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Earth floating in space">
            <a:extLst>
              <a:ext uri="{FF2B5EF4-FFF2-40B4-BE49-F238E27FC236}">
                <a16:creationId xmlns:a16="http://schemas.microsoft.com/office/drawing/2014/main" id="{A330D879-3866-8F8B-0013-99D9C5C36C43}"/>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36426" y="819150"/>
            <a:ext cx="11929786" cy="6000750"/>
          </a:xfrm>
          <a:prstGeom prst="rect">
            <a:avLst/>
          </a:prstGeom>
        </p:spPr>
      </p:pic>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Old Testament</a:t>
            </a:r>
            <a:endParaRPr lang="en-NZ" sz="3200" b="1" dirty="0">
              <a:solidFill>
                <a:srgbClr val="00AEEF"/>
              </a:solidFill>
              <a:latin typeface="Abadi" panose="020B0604020104020204" pitchFamily="34" charset="0"/>
            </a:endParaRPr>
          </a:p>
        </p:txBody>
      </p:sp>
      <p:sp>
        <p:nvSpPr>
          <p:cNvPr id="12" name="Oval 11">
            <a:extLst>
              <a:ext uri="{FF2B5EF4-FFF2-40B4-BE49-F238E27FC236}">
                <a16:creationId xmlns:a16="http://schemas.microsoft.com/office/drawing/2014/main" id="{4233B227-63D9-3352-264A-E4C149C9AA22}"/>
              </a:ext>
            </a:extLst>
          </p:cNvPr>
          <p:cNvSpPr/>
          <p:nvPr/>
        </p:nvSpPr>
        <p:spPr>
          <a:xfrm>
            <a:off x="3341633" y="1036582"/>
            <a:ext cx="5307068" cy="5307068"/>
          </a:xfrm>
          <a:prstGeom prst="ellipse">
            <a:avLst/>
          </a:prstGeom>
          <a:gradFill flip="none" rotWithShape="1">
            <a:gsLst>
              <a:gs pos="0">
                <a:schemeClr val="bg1">
                  <a:lumMod val="0"/>
                  <a:lumOff val="100000"/>
                  <a:alpha val="63918"/>
                </a:schemeClr>
              </a:gs>
              <a:gs pos="100000">
                <a:schemeClr val="bg1">
                  <a:lumMod val="52000"/>
                  <a:lumOff val="48000"/>
                  <a:alpha val="26278"/>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 name="Group 6">
            <a:extLst>
              <a:ext uri="{FF2B5EF4-FFF2-40B4-BE49-F238E27FC236}">
                <a16:creationId xmlns:a16="http://schemas.microsoft.com/office/drawing/2014/main" id="{B849E377-646D-05EA-78B2-537F3E27DB1E}"/>
              </a:ext>
            </a:extLst>
          </p:cNvPr>
          <p:cNvGrpSpPr/>
          <p:nvPr/>
        </p:nvGrpSpPr>
        <p:grpSpPr>
          <a:xfrm>
            <a:off x="10805045" y="5962650"/>
            <a:ext cx="1035886" cy="551231"/>
            <a:chOff x="3471863" y="1857374"/>
            <a:chExt cx="5450432" cy="2900367"/>
          </a:xfrm>
        </p:grpSpPr>
        <p:pic>
          <p:nvPicPr>
            <p:cNvPr id="8" name="Picture 7">
              <a:extLst>
                <a:ext uri="{FF2B5EF4-FFF2-40B4-BE49-F238E27FC236}">
                  <a16:creationId xmlns:a16="http://schemas.microsoft.com/office/drawing/2014/main" id="{ECFA0A51-D4F8-8652-41BC-C0FEF46DCCCE}"/>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0" name="Picture 9">
              <a:extLst>
                <a:ext uri="{FF2B5EF4-FFF2-40B4-BE49-F238E27FC236}">
                  <a16:creationId xmlns:a16="http://schemas.microsoft.com/office/drawing/2014/main" id="{B39BA017-9FC1-049B-53B6-627A5E20F48A}"/>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1" name="Picture 10">
              <a:extLst>
                <a:ext uri="{FF2B5EF4-FFF2-40B4-BE49-F238E27FC236}">
                  <a16:creationId xmlns:a16="http://schemas.microsoft.com/office/drawing/2014/main" id="{1ED20942-5072-BEE2-A2AD-D96FE30F4C70}"/>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425687457"/>
      </p:ext>
    </p:extLst>
  </p:cSld>
  <p:clrMapOvr>
    <a:masterClrMapping/>
  </p:clrMapOvr>
  <p:transition advClick="0" advTm="300">
    <p:fade/>
  </p:transition>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Earth floating in space">
            <a:extLst>
              <a:ext uri="{FF2B5EF4-FFF2-40B4-BE49-F238E27FC236}">
                <a16:creationId xmlns:a16="http://schemas.microsoft.com/office/drawing/2014/main" id="{A330D879-3866-8F8B-0013-99D9C5C36C43}"/>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36426" y="819150"/>
            <a:ext cx="11929786" cy="6000750"/>
          </a:xfrm>
          <a:prstGeom prst="rect">
            <a:avLst/>
          </a:prstGeom>
        </p:spPr>
      </p:pic>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Old Testament</a:t>
            </a:r>
            <a:endParaRPr lang="en-NZ" sz="3200" b="1" dirty="0">
              <a:solidFill>
                <a:srgbClr val="00AEEF"/>
              </a:solidFill>
              <a:latin typeface="Abadi" panose="020B0604020104020204" pitchFamily="34" charset="0"/>
            </a:endParaRPr>
          </a:p>
        </p:txBody>
      </p:sp>
      <p:sp>
        <p:nvSpPr>
          <p:cNvPr id="12" name="Oval 11">
            <a:extLst>
              <a:ext uri="{FF2B5EF4-FFF2-40B4-BE49-F238E27FC236}">
                <a16:creationId xmlns:a16="http://schemas.microsoft.com/office/drawing/2014/main" id="{4233B227-63D9-3352-264A-E4C149C9AA22}"/>
              </a:ext>
            </a:extLst>
          </p:cNvPr>
          <p:cNvSpPr/>
          <p:nvPr/>
        </p:nvSpPr>
        <p:spPr>
          <a:xfrm>
            <a:off x="3236858" y="1036581"/>
            <a:ext cx="5573769" cy="5573769"/>
          </a:xfrm>
          <a:prstGeom prst="ellipse">
            <a:avLst/>
          </a:prstGeom>
          <a:gradFill flip="none" rotWithShape="1">
            <a:gsLst>
              <a:gs pos="0">
                <a:schemeClr val="bg1">
                  <a:lumMod val="0"/>
                  <a:lumOff val="100000"/>
                  <a:alpha val="63918"/>
                </a:schemeClr>
              </a:gs>
              <a:gs pos="100000">
                <a:schemeClr val="bg1">
                  <a:lumMod val="52000"/>
                  <a:lumOff val="48000"/>
                  <a:alpha val="26278"/>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 name="Group 6">
            <a:extLst>
              <a:ext uri="{FF2B5EF4-FFF2-40B4-BE49-F238E27FC236}">
                <a16:creationId xmlns:a16="http://schemas.microsoft.com/office/drawing/2014/main" id="{924C0330-FB8B-2BD5-762A-2271A49169C3}"/>
              </a:ext>
            </a:extLst>
          </p:cNvPr>
          <p:cNvGrpSpPr/>
          <p:nvPr/>
        </p:nvGrpSpPr>
        <p:grpSpPr>
          <a:xfrm>
            <a:off x="10805045" y="5962650"/>
            <a:ext cx="1035886" cy="551231"/>
            <a:chOff x="3471863" y="1857374"/>
            <a:chExt cx="5450432" cy="2900367"/>
          </a:xfrm>
        </p:grpSpPr>
        <p:pic>
          <p:nvPicPr>
            <p:cNvPr id="8" name="Picture 7">
              <a:extLst>
                <a:ext uri="{FF2B5EF4-FFF2-40B4-BE49-F238E27FC236}">
                  <a16:creationId xmlns:a16="http://schemas.microsoft.com/office/drawing/2014/main" id="{7A353245-6DE2-6D16-1A56-DA92DFCB430C}"/>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0" name="Picture 9">
              <a:extLst>
                <a:ext uri="{FF2B5EF4-FFF2-40B4-BE49-F238E27FC236}">
                  <a16:creationId xmlns:a16="http://schemas.microsoft.com/office/drawing/2014/main" id="{4D2E6B0C-3166-3CFB-0AF9-37BD546D8044}"/>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1" name="Picture 10">
              <a:extLst>
                <a:ext uri="{FF2B5EF4-FFF2-40B4-BE49-F238E27FC236}">
                  <a16:creationId xmlns:a16="http://schemas.microsoft.com/office/drawing/2014/main" id="{7F59129A-C913-4749-DC05-64C1AB41E903}"/>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169363210"/>
      </p:ext>
    </p:extLst>
  </p:cSld>
  <p:clrMapOvr>
    <a:masterClrMapping/>
  </p:clrMapOvr>
  <p:transition advClick="0">
    <p:fade/>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8274249" cy="3539430"/>
          </a:xfrm>
          <a:prstGeom prst="rect">
            <a:avLst/>
          </a:prstGeom>
        </p:spPr>
        <p:txBody>
          <a:bodyPr wrap="square">
            <a:spAutoFit/>
          </a:bodyPr>
          <a:lstStyle/>
          <a:p>
            <a:pPr algn="ctr"/>
            <a:endParaRPr lang="en-US" sz="4400" dirty="0">
              <a:solidFill>
                <a:srgbClr val="FFF32B"/>
              </a:solidFill>
              <a:latin typeface="Abadi" panose="020B0604020104020204" pitchFamily="34" charset="0"/>
              <a:ea typeface="Calibri" panose="020F0502020204030204" pitchFamily="34" charset="0"/>
            </a:endParaRPr>
          </a:p>
          <a:p>
            <a:pPr algn="ctr"/>
            <a:r>
              <a:rPr lang="en-US" sz="6000" dirty="0">
                <a:solidFill>
                  <a:schemeClr val="bg1"/>
                </a:solidFill>
                <a:latin typeface="Abadi" panose="020B0604020104020204" pitchFamily="34" charset="0"/>
                <a:ea typeface="Calibri" panose="020F0502020204030204" pitchFamily="34" charset="0"/>
              </a:rPr>
              <a:t>2.3</a:t>
            </a:r>
          </a:p>
          <a:p>
            <a:pPr algn="ctr"/>
            <a:r>
              <a:rPr lang="en-US" sz="6000" dirty="0">
                <a:solidFill>
                  <a:srgbClr val="FFF32B"/>
                </a:solidFill>
                <a:latin typeface="Abadi" panose="020B0604020104020204" pitchFamily="34" charset="0"/>
                <a:ea typeface="Calibri" panose="020F0502020204030204" pitchFamily="34" charset="0"/>
              </a:rPr>
              <a:t>The Prophets’ Vision</a:t>
            </a:r>
          </a:p>
          <a:p>
            <a:pPr algn="ctr"/>
            <a:r>
              <a:rPr lang="en-US" sz="6000" dirty="0">
                <a:solidFill>
                  <a:srgbClr val="FFF32B"/>
                </a:solidFill>
                <a:latin typeface="Abadi" panose="020B0604020104020204" pitchFamily="34" charset="0"/>
                <a:ea typeface="Calibri" panose="020F0502020204030204" pitchFamily="34" charset="0"/>
              </a:rPr>
              <a:t>of the Kingdom</a:t>
            </a:r>
          </a:p>
        </p:txBody>
      </p:sp>
      <p:pic>
        <p:nvPicPr>
          <p:cNvPr id="2" name="Picture 1">
            <a:extLst>
              <a:ext uri="{FF2B5EF4-FFF2-40B4-BE49-F238E27FC236}">
                <a16:creationId xmlns:a16="http://schemas.microsoft.com/office/drawing/2014/main" id="{E1B4B76B-8FF3-F2E8-EA75-DF6E8EEDE651}"/>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8695426" y="1212502"/>
            <a:ext cx="3053359" cy="3803633"/>
          </a:xfrm>
          <a:prstGeom prst="rect">
            <a:avLst/>
          </a:prstGeom>
        </p:spPr>
      </p:pic>
      <p:sp>
        <p:nvSpPr>
          <p:cNvPr id="3" name="Rectangle 2">
            <a:extLst>
              <a:ext uri="{FF2B5EF4-FFF2-40B4-BE49-F238E27FC236}">
                <a16:creationId xmlns:a16="http://schemas.microsoft.com/office/drawing/2014/main" id="{F4F1832D-AC0B-69AD-47C4-6309ADE48DFD}"/>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Old Testament</a:t>
            </a:r>
            <a:endParaRPr lang="en-NZ" sz="3200" b="1" dirty="0">
              <a:solidFill>
                <a:srgbClr val="00AEEF"/>
              </a:solidFill>
              <a:latin typeface="Abadi" panose="020B0604020104020204" pitchFamily="34" charset="0"/>
            </a:endParaRPr>
          </a:p>
        </p:txBody>
      </p:sp>
      <p:grpSp>
        <p:nvGrpSpPr>
          <p:cNvPr id="4" name="Group 3">
            <a:extLst>
              <a:ext uri="{FF2B5EF4-FFF2-40B4-BE49-F238E27FC236}">
                <a16:creationId xmlns:a16="http://schemas.microsoft.com/office/drawing/2014/main" id="{0CF8F3D4-2FBB-9F0D-E530-4767D159C3F4}"/>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DAE1272E-1886-0D1B-C549-8EE4D70E13DA}"/>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D3137C5A-660C-EB6B-ACE3-C442C163B86F}"/>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4394C5EB-9523-EA42-BE31-92CBA52F804A}"/>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46926329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4352BC5B-4F1C-5930-12B7-EDF087C1DE3C}"/>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47F13238-E79A-AD5F-C55F-6E5B6DAE40A3}"/>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5" name="Picture 4">
              <a:extLst>
                <a:ext uri="{FF2B5EF4-FFF2-40B4-BE49-F238E27FC236}">
                  <a16:creationId xmlns:a16="http://schemas.microsoft.com/office/drawing/2014/main" id="{6EC3A635-79D7-EB2E-4E2D-7D924B707320}"/>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20" name="Picture 19">
              <a:extLst>
                <a:ext uri="{FF2B5EF4-FFF2-40B4-BE49-F238E27FC236}">
                  <a16:creationId xmlns:a16="http://schemas.microsoft.com/office/drawing/2014/main" id="{E14B8264-8790-C392-3CE9-B43499FD04D9}"/>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grpSp>
        <p:nvGrpSpPr>
          <p:cNvPr id="8" name="Group 7">
            <a:extLst>
              <a:ext uri="{FF2B5EF4-FFF2-40B4-BE49-F238E27FC236}">
                <a16:creationId xmlns:a16="http://schemas.microsoft.com/office/drawing/2014/main" id="{4F1FF3A3-885A-3F40-BE3B-25ABA723E082}"/>
              </a:ext>
            </a:extLst>
          </p:cNvPr>
          <p:cNvGrpSpPr/>
          <p:nvPr/>
        </p:nvGrpSpPr>
        <p:grpSpPr>
          <a:xfrm>
            <a:off x="3261375" y="2232166"/>
            <a:ext cx="5788645" cy="2287650"/>
            <a:chOff x="3462703" y="2295188"/>
            <a:chExt cx="5788645" cy="2287650"/>
          </a:xfrm>
        </p:grpSpPr>
        <p:sp>
          <p:nvSpPr>
            <p:cNvPr id="10" name="Oval 9">
              <a:extLst>
                <a:ext uri="{FF2B5EF4-FFF2-40B4-BE49-F238E27FC236}">
                  <a16:creationId xmlns:a16="http://schemas.microsoft.com/office/drawing/2014/main" id="{7B172434-E5CB-4B44-BACC-DEADF0A56A9F}"/>
                </a:ext>
              </a:extLst>
            </p:cNvPr>
            <p:cNvSpPr>
              <a:spLocks/>
            </p:cNvSpPr>
            <p:nvPr/>
          </p:nvSpPr>
          <p:spPr>
            <a:xfrm>
              <a:off x="5126319" y="2814539"/>
              <a:ext cx="1939361" cy="1038701"/>
            </a:xfrm>
            <a:prstGeom prst="ellips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In the</a:t>
              </a:r>
            </a:p>
            <a:p>
              <a:pPr algn="ctr"/>
              <a:r>
                <a:rPr lang="en-US" sz="2300" b="1" dirty="0">
                  <a:solidFill>
                    <a:sysClr val="windowText" lastClr="000000"/>
                  </a:solidFill>
                  <a:latin typeface="Abadi" panose="020B0604020104020204" pitchFamily="34" charset="0"/>
                </a:rPr>
                <a:t>latter days</a:t>
              </a:r>
            </a:p>
          </p:txBody>
        </p:sp>
        <p:sp>
          <p:nvSpPr>
            <p:cNvPr id="11" name="Oval 10">
              <a:extLst>
                <a:ext uri="{FF2B5EF4-FFF2-40B4-BE49-F238E27FC236}">
                  <a16:creationId xmlns:a16="http://schemas.microsoft.com/office/drawing/2014/main" id="{773725E4-8CE6-9747-8043-9E8B82A5FD13}"/>
                </a:ext>
              </a:extLst>
            </p:cNvPr>
            <p:cNvSpPr>
              <a:spLocks/>
            </p:cNvSpPr>
            <p:nvPr/>
          </p:nvSpPr>
          <p:spPr>
            <a:xfrm>
              <a:off x="3900791" y="2540977"/>
              <a:ext cx="1722152" cy="519351"/>
            </a:xfrm>
            <a:prstGeom prst="ellips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Mountain</a:t>
              </a:r>
            </a:p>
          </p:txBody>
        </p:sp>
        <p:sp>
          <p:nvSpPr>
            <p:cNvPr id="13" name="Oval 12">
              <a:extLst>
                <a:ext uri="{FF2B5EF4-FFF2-40B4-BE49-F238E27FC236}">
                  <a16:creationId xmlns:a16="http://schemas.microsoft.com/office/drawing/2014/main" id="{56207EB0-5AD8-B641-BFA1-BB5494B3D732}"/>
                </a:ext>
              </a:extLst>
            </p:cNvPr>
            <p:cNvSpPr>
              <a:spLocks/>
            </p:cNvSpPr>
            <p:nvPr/>
          </p:nvSpPr>
          <p:spPr>
            <a:xfrm>
              <a:off x="3462703" y="3023932"/>
              <a:ext cx="1776613" cy="1038701"/>
            </a:xfrm>
            <a:prstGeom prst="ellips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House of</a:t>
              </a:r>
            </a:p>
            <a:p>
              <a:pPr algn="ctr"/>
              <a:r>
                <a:rPr lang="en-US" sz="2300" b="1" dirty="0">
                  <a:solidFill>
                    <a:sysClr val="windowText" lastClr="000000"/>
                  </a:solidFill>
                  <a:latin typeface="Abadi" panose="020B0604020104020204" pitchFamily="34" charset="0"/>
                </a:rPr>
                <a:t>the LORD</a:t>
              </a:r>
            </a:p>
          </p:txBody>
        </p:sp>
        <p:sp>
          <p:nvSpPr>
            <p:cNvPr id="14" name="Oval 13">
              <a:extLst>
                <a:ext uri="{FF2B5EF4-FFF2-40B4-BE49-F238E27FC236}">
                  <a16:creationId xmlns:a16="http://schemas.microsoft.com/office/drawing/2014/main" id="{082B7EA0-C1EA-D846-B7D2-3C24EB1CAAB2}"/>
                </a:ext>
              </a:extLst>
            </p:cNvPr>
            <p:cNvSpPr>
              <a:spLocks/>
            </p:cNvSpPr>
            <p:nvPr/>
          </p:nvSpPr>
          <p:spPr>
            <a:xfrm>
              <a:off x="4786581" y="3803812"/>
              <a:ext cx="1402879" cy="519351"/>
            </a:xfrm>
            <a:prstGeom prst="ellips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Nations</a:t>
              </a:r>
            </a:p>
          </p:txBody>
        </p:sp>
        <p:sp>
          <p:nvSpPr>
            <p:cNvPr id="15" name="Oval 14">
              <a:extLst>
                <a:ext uri="{FF2B5EF4-FFF2-40B4-BE49-F238E27FC236}">
                  <a16:creationId xmlns:a16="http://schemas.microsoft.com/office/drawing/2014/main" id="{170151A2-E7B6-2049-93A8-31497A30F798}"/>
                </a:ext>
              </a:extLst>
            </p:cNvPr>
            <p:cNvSpPr>
              <a:spLocks/>
            </p:cNvSpPr>
            <p:nvPr/>
          </p:nvSpPr>
          <p:spPr>
            <a:xfrm>
              <a:off x="5488020" y="2295188"/>
              <a:ext cx="852060" cy="519351"/>
            </a:xfrm>
            <a:prstGeom prst="ellips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Zion</a:t>
              </a:r>
            </a:p>
          </p:txBody>
        </p:sp>
        <p:sp>
          <p:nvSpPr>
            <p:cNvPr id="16" name="Oval 15">
              <a:extLst>
                <a:ext uri="{FF2B5EF4-FFF2-40B4-BE49-F238E27FC236}">
                  <a16:creationId xmlns:a16="http://schemas.microsoft.com/office/drawing/2014/main" id="{DF9B2BCF-8AB5-8A47-8647-FF575D9EDA6D}"/>
                </a:ext>
              </a:extLst>
            </p:cNvPr>
            <p:cNvSpPr>
              <a:spLocks/>
            </p:cNvSpPr>
            <p:nvPr/>
          </p:nvSpPr>
          <p:spPr>
            <a:xfrm>
              <a:off x="6189460" y="3803812"/>
              <a:ext cx="734846" cy="519351"/>
            </a:xfrm>
            <a:prstGeom prst="ellips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Law</a:t>
              </a:r>
            </a:p>
          </p:txBody>
        </p:sp>
        <p:sp>
          <p:nvSpPr>
            <p:cNvPr id="17" name="Oval 16">
              <a:extLst>
                <a:ext uri="{FF2B5EF4-FFF2-40B4-BE49-F238E27FC236}">
                  <a16:creationId xmlns:a16="http://schemas.microsoft.com/office/drawing/2014/main" id="{ECA34D33-5B84-334D-8451-5005EA235C1B}"/>
                </a:ext>
              </a:extLst>
            </p:cNvPr>
            <p:cNvSpPr>
              <a:spLocks/>
            </p:cNvSpPr>
            <p:nvPr/>
          </p:nvSpPr>
          <p:spPr>
            <a:xfrm>
              <a:off x="6732132" y="3527856"/>
              <a:ext cx="1794555" cy="519351"/>
            </a:xfrm>
            <a:prstGeom prst="ellips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Jerusalem</a:t>
              </a:r>
            </a:p>
          </p:txBody>
        </p:sp>
        <p:sp>
          <p:nvSpPr>
            <p:cNvPr id="18" name="Oval 17">
              <a:extLst>
                <a:ext uri="{FF2B5EF4-FFF2-40B4-BE49-F238E27FC236}">
                  <a16:creationId xmlns:a16="http://schemas.microsoft.com/office/drawing/2014/main" id="{D35D88B3-BA78-AA48-93E3-9C928C9682A2}"/>
                </a:ext>
              </a:extLst>
            </p:cNvPr>
            <p:cNvSpPr>
              <a:spLocks/>
            </p:cNvSpPr>
            <p:nvPr/>
          </p:nvSpPr>
          <p:spPr>
            <a:xfrm>
              <a:off x="6973577" y="2498741"/>
              <a:ext cx="1457067" cy="1038701"/>
            </a:xfrm>
            <a:prstGeom prst="ellips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Word of</a:t>
              </a:r>
            </a:p>
            <a:p>
              <a:pPr algn="ctr"/>
              <a:r>
                <a:rPr lang="en-US" sz="2300" b="1" dirty="0">
                  <a:solidFill>
                    <a:sysClr val="windowText" lastClr="000000"/>
                  </a:solidFill>
                  <a:latin typeface="Abadi" panose="020B0604020104020204" pitchFamily="34" charset="0"/>
                </a:rPr>
                <a:t>YHWH</a:t>
              </a:r>
            </a:p>
          </p:txBody>
        </p:sp>
        <p:sp>
          <p:nvSpPr>
            <p:cNvPr id="19" name="Oval 18">
              <a:extLst>
                <a:ext uri="{FF2B5EF4-FFF2-40B4-BE49-F238E27FC236}">
                  <a16:creationId xmlns:a16="http://schemas.microsoft.com/office/drawing/2014/main" id="{B215F9B1-541D-E248-8ADD-199EF8E64D66}"/>
                </a:ext>
              </a:extLst>
            </p:cNvPr>
            <p:cNvSpPr>
              <a:spLocks/>
            </p:cNvSpPr>
            <p:nvPr/>
          </p:nvSpPr>
          <p:spPr>
            <a:xfrm>
              <a:off x="8182530" y="3188347"/>
              <a:ext cx="1068818" cy="519351"/>
            </a:xfrm>
            <a:prstGeom prst="ellips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Judge</a:t>
              </a:r>
            </a:p>
          </p:txBody>
        </p:sp>
        <p:sp>
          <p:nvSpPr>
            <p:cNvPr id="22" name="Oval 21">
              <a:extLst>
                <a:ext uri="{FF2B5EF4-FFF2-40B4-BE49-F238E27FC236}">
                  <a16:creationId xmlns:a16="http://schemas.microsoft.com/office/drawing/2014/main" id="{B8D02C83-29BA-A441-9E58-D387C2077F7F}"/>
                </a:ext>
              </a:extLst>
            </p:cNvPr>
            <p:cNvSpPr>
              <a:spLocks/>
            </p:cNvSpPr>
            <p:nvPr/>
          </p:nvSpPr>
          <p:spPr>
            <a:xfrm>
              <a:off x="3692804" y="4063487"/>
              <a:ext cx="1316410" cy="519351"/>
            </a:xfrm>
            <a:prstGeom prst="ellips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No war</a:t>
              </a:r>
            </a:p>
          </p:txBody>
        </p:sp>
      </p:grpSp>
      <p:sp>
        <p:nvSpPr>
          <p:cNvPr id="23" name="Rectangle 22">
            <a:extLst>
              <a:ext uri="{FF2B5EF4-FFF2-40B4-BE49-F238E27FC236}">
                <a16:creationId xmlns:a16="http://schemas.microsoft.com/office/drawing/2014/main" id="{DC8A1E1A-6518-9F4B-8451-270FCED0FC25}"/>
              </a:ext>
            </a:extLst>
          </p:cNvPr>
          <p:cNvSpPr/>
          <p:nvPr/>
        </p:nvSpPr>
        <p:spPr>
          <a:xfrm>
            <a:off x="86031" y="6179556"/>
            <a:ext cx="836594" cy="576846"/>
          </a:xfrm>
          <a:prstGeom prst="rect">
            <a:avLst/>
          </a:prstGeom>
          <a:solidFill>
            <a:schemeClr val="bg1"/>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b="1" dirty="0">
                <a:solidFill>
                  <a:schemeClr val="tx1"/>
                </a:solidFill>
                <a:latin typeface="Abadi" panose="020B0604020104020204" pitchFamily="34" charset="0"/>
              </a:rPr>
              <a:t>Isaiah</a:t>
            </a:r>
          </a:p>
          <a:p>
            <a:pPr algn="ctr"/>
            <a:r>
              <a:rPr lang="en-US" b="1" dirty="0">
                <a:solidFill>
                  <a:schemeClr val="tx1"/>
                </a:solidFill>
                <a:latin typeface="Abadi" panose="020B0604020104020204" pitchFamily="34" charset="0"/>
              </a:rPr>
              <a:t>2:1-4</a:t>
            </a:r>
          </a:p>
        </p:txBody>
      </p:sp>
      <p:sp>
        <p:nvSpPr>
          <p:cNvPr id="24" name="Rectangle 23">
            <a:extLst>
              <a:ext uri="{FF2B5EF4-FFF2-40B4-BE49-F238E27FC236}">
                <a16:creationId xmlns:a16="http://schemas.microsoft.com/office/drawing/2014/main" id="{E8796293-FDB1-174B-A152-75F201E156CB}"/>
              </a:ext>
            </a:extLst>
          </p:cNvPr>
          <p:cNvSpPr/>
          <p:nvPr/>
        </p:nvSpPr>
        <p:spPr>
          <a:xfrm>
            <a:off x="876185" y="6179555"/>
            <a:ext cx="822297" cy="576846"/>
          </a:xfrm>
          <a:prstGeom prst="rect">
            <a:avLst/>
          </a:prstGeom>
          <a:solidFill>
            <a:srgbClr val="FFFF00"/>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b="1" dirty="0">
                <a:solidFill>
                  <a:schemeClr val="tx1"/>
                </a:solidFill>
                <a:latin typeface="Abadi" panose="020B0604020104020204" pitchFamily="34" charset="0"/>
              </a:rPr>
              <a:t>Isaiah</a:t>
            </a:r>
          </a:p>
          <a:p>
            <a:pPr algn="ctr"/>
            <a:r>
              <a:rPr lang="en-US" b="1" dirty="0">
                <a:solidFill>
                  <a:schemeClr val="tx1"/>
                </a:solidFill>
                <a:latin typeface="Abadi" panose="020B0604020104020204" pitchFamily="34" charset="0"/>
              </a:rPr>
              <a:t>4:2-6</a:t>
            </a:r>
          </a:p>
        </p:txBody>
      </p:sp>
      <p:grpSp>
        <p:nvGrpSpPr>
          <p:cNvPr id="25" name="Group 24">
            <a:extLst>
              <a:ext uri="{FF2B5EF4-FFF2-40B4-BE49-F238E27FC236}">
                <a16:creationId xmlns:a16="http://schemas.microsoft.com/office/drawing/2014/main" id="{BCC35D22-6123-3740-8D5C-A5B7D396BB90}"/>
              </a:ext>
            </a:extLst>
          </p:cNvPr>
          <p:cNvGrpSpPr/>
          <p:nvPr/>
        </p:nvGrpSpPr>
        <p:grpSpPr>
          <a:xfrm>
            <a:off x="1376896" y="1911575"/>
            <a:ext cx="8499886" cy="2587167"/>
            <a:chOff x="1578224" y="1974597"/>
            <a:chExt cx="8499886" cy="2587167"/>
          </a:xfrm>
        </p:grpSpPr>
        <p:sp>
          <p:nvSpPr>
            <p:cNvPr id="26" name="Oval 25">
              <a:extLst>
                <a:ext uri="{FF2B5EF4-FFF2-40B4-BE49-F238E27FC236}">
                  <a16:creationId xmlns:a16="http://schemas.microsoft.com/office/drawing/2014/main" id="{C4DAF563-30EF-864F-90A8-4A1DF786D50A}"/>
                </a:ext>
              </a:extLst>
            </p:cNvPr>
            <p:cNvSpPr>
              <a:spLocks/>
            </p:cNvSpPr>
            <p:nvPr/>
          </p:nvSpPr>
          <p:spPr>
            <a:xfrm>
              <a:off x="6330491" y="1974597"/>
              <a:ext cx="803281" cy="1038701"/>
            </a:xfrm>
            <a:prstGeom prst="ellipse">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That</a:t>
              </a:r>
            </a:p>
            <a:p>
              <a:pPr algn="ctr"/>
              <a:r>
                <a:rPr lang="en-US" sz="2300" b="1" dirty="0">
                  <a:solidFill>
                    <a:sysClr val="windowText" lastClr="000000"/>
                  </a:solidFill>
                  <a:latin typeface="Abadi" panose="020B0604020104020204" pitchFamily="34" charset="0"/>
                </a:rPr>
                <a:t>day</a:t>
              </a:r>
            </a:p>
          </p:txBody>
        </p:sp>
        <p:sp>
          <p:nvSpPr>
            <p:cNvPr id="27" name="Oval 26">
              <a:extLst>
                <a:ext uri="{FF2B5EF4-FFF2-40B4-BE49-F238E27FC236}">
                  <a16:creationId xmlns:a16="http://schemas.microsoft.com/office/drawing/2014/main" id="{C036FB8A-7FAC-BC40-AD08-27745AD1F4A4}"/>
                </a:ext>
              </a:extLst>
            </p:cNvPr>
            <p:cNvSpPr>
              <a:spLocks/>
            </p:cNvSpPr>
            <p:nvPr/>
          </p:nvSpPr>
          <p:spPr>
            <a:xfrm>
              <a:off x="8367408" y="2197631"/>
              <a:ext cx="1710702" cy="1038701"/>
            </a:xfrm>
            <a:prstGeom prst="ellipse">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Branch </a:t>
              </a:r>
            </a:p>
            <a:p>
              <a:pPr algn="ctr"/>
              <a:r>
                <a:rPr lang="en-US" sz="2300" b="1" dirty="0">
                  <a:solidFill>
                    <a:sysClr val="windowText" lastClr="000000"/>
                  </a:solidFill>
                  <a:latin typeface="Abadi" panose="020B0604020104020204" pitchFamily="34" charset="0"/>
                </a:rPr>
                <a:t>of YHWH</a:t>
              </a:r>
            </a:p>
          </p:txBody>
        </p:sp>
        <p:sp>
          <p:nvSpPr>
            <p:cNvPr id="28" name="Oval 27">
              <a:extLst>
                <a:ext uri="{FF2B5EF4-FFF2-40B4-BE49-F238E27FC236}">
                  <a16:creationId xmlns:a16="http://schemas.microsoft.com/office/drawing/2014/main" id="{B078E1D3-903C-C543-A215-90EE93A06D84}"/>
                </a:ext>
              </a:extLst>
            </p:cNvPr>
            <p:cNvSpPr>
              <a:spLocks/>
            </p:cNvSpPr>
            <p:nvPr/>
          </p:nvSpPr>
          <p:spPr>
            <a:xfrm>
              <a:off x="6838076" y="4042413"/>
              <a:ext cx="1257804" cy="519351"/>
            </a:xfrm>
            <a:prstGeom prst="ellipse">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Beauty</a:t>
              </a:r>
            </a:p>
          </p:txBody>
        </p:sp>
        <p:sp>
          <p:nvSpPr>
            <p:cNvPr id="29" name="Oval 28">
              <a:extLst>
                <a:ext uri="{FF2B5EF4-FFF2-40B4-BE49-F238E27FC236}">
                  <a16:creationId xmlns:a16="http://schemas.microsoft.com/office/drawing/2014/main" id="{BF87882A-11E4-DC42-9373-A3DA10811521}"/>
                </a:ext>
              </a:extLst>
            </p:cNvPr>
            <p:cNvSpPr>
              <a:spLocks/>
            </p:cNvSpPr>
            <p:nvPr/>
          </p:nvSpPr>
          <p:spPr>
            <a:xfrm>
              <a:off x="8046800" y="3896871"/>
              <a:ext cx="973152" cy="519351"/>
            </a:xfrm>
            <a:prstGeom prst="ellipse">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Glory</a:t>
              </a:r>
            </a:p>
          </p:txBody>
        </p:sp>
        <p:sp>
          <p:nvSpPr>
            <p:cNvPr id="30" name="Oval 29">
              <a:extLst>
                <a:ext uri="{FF2B5EF4-FFF2-40B4-BE49-F238E27FC236}">
                  <a16:creationId xmlns:a16="http://schemas.microsoft.com/office/drawing/2014/main" id="{8FBD61F6-1BD5-5749-BDD1-ECDF24DBB9D5}"/>
                </a:ext>
              </a:extLst>
            </p:cNvPr>
            <p:cNvSpPr>
              <a:spLocks/>
            </p:cNvSpPr>
            <p:nvPr/>
          </p:nvSpPr>
          <p:spPr>
            <a:xfrm>
              <a:off x="4103956" y="2009944"/>
              <a:ext cx="1609717" cy="519351"/>
            </a:xfrm>
            <a:prstGeom prst="ellipse">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Remnant</a:t>
              </a:r>
            </a:p>
          </p:txBody>
        </p:sp>
        <p:sp>
          <p:nvSpPr>
            <p:cNvPr id="31" name="Oval 30">
              <a:extLst>
                <a:ext uri="{FF2B5EF4-FFF2-40B4-BE49-F238E27FC236}">
                  <a16:creationId xmlns:a16="http://schemas.microsoft.com/office/drawing/2014/main" id="{66CEA73E-B22C-EB45-976A-A2B5419E8D03}"/>
                </a:ext>
              </a:extLst>
            </p:cNvPr>
            <p:cNvSpPr>
              <a:spLocks/>
            </p:cNvSpPr>
            <p:nvPr/>
          </p:nvSpPr>
          <p:spPr>
            <a:xfrm>
              <a:off x="2705843" y="2222509"/>
              <a:ext cx="1555348" cy="519351"/>
            </a:xfrm>
            <a:prstGeom prst="ellipse">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Holiness</a:t>
              </a:r>
            </a:p>
          </p:txBody>
        </p:sp>
        <p:sp>
          <p:nvSpPr>
            <p:cNvPr id="32" name="Oval 31">
              <a:extLst>
                <a:ext uri="{FF2B5EF4-FFF2-40B4-BE49-F238E27FC236}">
                  <a16:creationId xmlns:a16="http://schemas.microsoft.com/office/drawing/2014/main" id="{282E2257-AD49-C34A-8FFF-4DB247C74F59}"/>
                </a:ext>
              </a:extLst>
            </p:cNvPr>
            <p:cNvSpPr>
              <a:spLocks/>
            </p:cNvSpPr>
            <p:nvPr/>
          </p:nvSpPr>
          <p:spPr>
            <a:xfrm>
              <a:off x="6738042" y="3542235"/>
              <a:ext cx="1794555" cy="519351"/>
            </a:xfrm>
            <a:prstGeom prst="ellipse">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Jerusalem</a:t>
              </a:r>
            </a:p>
          </p:txBody>
        </p:sp>
        <p:sp>
          <p:nvSpPr>
            <p:cNvPr id="33" name="Oval 32">
              <a:extLst>
                <a:ext uri="{FF2B5EF4-FFF2-40B4-BE49-F238E27FC236}">
                  <a16:creationId xmlns:a16="http://schemas.microsoft.com/office/drawing/2014/main" id="{4D97D353-1111-6B43-B67E-2E3081D8016B}"/>
                </a:ext>
              </a:extLst>
            </p:cNvPr>
            <p:cNvSpPr>
              <a:spLocks/>
            </p:cNvSpPr>
            <p:nvPr/>
          </p:nvSpPr>
          <p:spPr>
            <a:xfrm>
              <a:off x="1951247" y="2716977"/>
              <a:ext cx="2070100" cy="519351"/>
            </a:xfrm>
            <a:prstGeom prst="ellipse">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Purification</a:t>
              </a:r>
            </a:p>
          </p:txBody>
        </p:sp>
        <p:sp>
          <p:nvSpPr>
            <p:cNvPr id="34" name="Oval 33">
              <a:extLst>
                <a:ext uri="{FF2B5EF4-FFF2-40B4-BE49-F238E27FC236}">
                  <a16:creationId xmlns:a16="http://schemas.microsoft.com/office/drawing/2014/main" id="{D7311C96-03FD-9542-B3CF-2503F93D6D59}"/>
                </a:ext>
              </a:extLst>
            </p:cNvPr>
            <p:cNvSpPr>
              <a:spLocks/>
            </p:cNvSpPr>
            <p:nvPr/>
          </p:nvSpPr>
          <p:spPr>
            <a:xfrm>
              <a:off x="7065680" y="1985641"/>
              <a:ext cx="1636676" cy="519351"/>
            </a:xfrm>
            <a:prstGeom prst="ellipse">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Presence</a:t>
              </a:r>
            </a:p>
          </p:txBody>
        </p:sp>
        <p:sp>
          <p:nvSpPr>
            <p:cNvPr id="35" name="Oval 34">
              <a:extLst>
                <a:ext uri="{FF2B5EF4-FFF2-40B4-BE49-F238E27FC236}">
                  <a16:creationId xmlns:a16="http://schemas.microsoft.com/office/drawing/2014/main" id="{F9B7F32C-5721-424A-BFEC-F1FE97A05643}"/>
                </a:ext>
              </a:extLst>
            </p:cNvPr>
            <p:cNvSpPr>
              <a:spLocks/>
            </p:cNvSpPr>
            <p:nvPr/>
          </p:nvSpPr>
          <p:spPr>
            <a:xfrm>
              <a:off x="1578224" y="3230080"/>
              <a:ext cx="1888958" cy="519351"/>
            </a:xfrm>
            <a:prstGeom prst="ellipse">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Protection</a:t>
              </a:r>
            </a:p>
          </p:txBody>
        </p:sp>
      </p:grpSp>
      <p:sp>
        <p:nvSpPr>
          <p:cNvPr id="36" name="Rectangle 35">
            <a:extLst>
              <a:ext uri="{FF2B5EF4-FFF2-40B4-BE49-F238E27FC236}">
                <a16:creationId xmlns:a16="http://schemas.microsoft.com/office/drawing/2014/main" id="{BC17F652-B809-894E-9837-4A9B46096E93}"/>
              </a:ext>
            </a:extLst>
          </p:cNvPr>
          <p:cNvSpPr/>
          <p:nvPr/>
        </p:nvSpPr>
        <p:spPr>
          <a:xfrm>
            <a:off x="1658949" y="6179555"/>
            <a:ext cx="805482" cy="576846"/>
          </a:xfrm>
          <a:prstGeom prst="rect">
            <a:avLst/>
          </a:prstGeom>
          <a:solidFill>
            <a:srgbClr val="00C0F4"/>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b="1" dirty="0">
                <a:solidFill>
                  <a:schemeClr val="tx1"/>
                </a:solidFill>
                <a:latin typeface="Abadi" panose="020B0604020104020204" pitchFamily="34" charset="0"/>
              </a:rPr>
              <a:t>Isaiah</a:t>
            </a:r>
          </a:p>
          <a:p>
            <a:pPr algn="ctr"/>
            <a:r>
              <a:rPr lang="en-US" b="1" dirty="0">
                <a:solidFill>
                  <a:schemeClr val="tx1"/>
                </a:solidFill>
                <a:latin typeface="Abadi" panose="020B0604020104020204" pitchFamily="34" charset="0"/>
              </a:rPr>
              <a:t>9:1-7</a:t>
            </a:r>
          </a:p>
        </p:txBody>
      </p:sp>
      <p:grpSp>
        <p:nvGrpSpPr>
          <p:cNvPr id="37" name="Group 36">
            <a:extLst>
              <a:ext uri="{FF2B5EF4-FFF2-40B4-BE49-F238E27FC236}">
                <a16:creationId xmlns:a16="http://schemas.microsoft.com/office/drawing/2014/main" id="{B9EBA76C-A76A-F143-84D5-BC3BC6264AA4}"/>
              </a:ext>
            </a:extLst>
          </p:cNvPr>
          <p:cNvGrpSpPr/>
          <p:nvPr/>
        </p:nvGrpSpPr>
        <p:grpSpPr>
          <a:xfrm>
            <a:off x="2436451" y="1398658"/>
            <a:ext cx="9049340" cy="3330985"/>
            <a:chOff x="2637779" y="1461680"/>
            <a:chExt cx="9049340" cy="3330985"/>
          </a:xfrm>
        </p:grpSpPr>
        <p:sp>
          <p:nvSpPr>
            <p:cNvPr id="38" name="Oval 37">
              <a:extLst>
                <a:ext uri="{FF2B5EF4-FFF2-40B4-BE49-F238E27FC236}">
                  <a16:creationId xmlns:a16="http://schemas.microsoft.com/office/drawing/2014/main" id="{B8A9BDE4-F80C-7F4F-BEE2-1CD815649922}"/>
                </a:ext>
              </a:extLst>
            </p:cNvPr>
            <p:cNvSpPr>
              <a:spLocks/>
            </p:cNvSpPr>
            <p:nvPr/>
          </p:nvSpPr>
          <p:spPr>
            <a:xfrm>
              <a:off x="5530682" y="1789555"/>
              <a:ext cx="982800" cy="519351"/>
            </a:xfrm>
            <a:prstGeom prst="ellipse">
              <a:avLst/>
            </a:prstGeom>
            <a:solidFill>
              <a:srgbClr val="00C0F4"/>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Hope</a:t>
              </a:r>
            </a:p>
          </p:txBody>
        </p:sp>
        <p:sp>
          <p:nvSpPr>
            <p:cNvPr id="39" name="Oval 38">
              <a:extLst>
                <a:ext uri="{FF2B5EF4-FFF2-40B4-BE49-F238E27FC236}">
                  <a16:creationId xmlns:a16="http://schemas.microsoft.com/office/drawing/2014/main" id="{ADDFF837-90CA-AA47-908F-286AAFC5016E}"/>
                </a:ext>
              </a:extLst>
            </p:cNvPr>
            <p:cNvSpPr>
              <a:spLocks/>
            </p:cNvSpPr>
            <p:nvPr/>
          </p:nvSpPr>
          <p:spPr>
            <a:xfrm>
              <a:off x="3875417" y="1461680"/>
              <a:ext cx="2011493" cy="519351"/>
            </a:xfrm>
            <a:prstGeom prst="ellipse">
              <a:avLst/>
            </a:prstGeom>
            <a:solidFill>
              <a:srgbClr val="00C0F4"/>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Latter time</a:t>
              </a:r>
            </a:p>
          </p:txBody>
        </p:sp>
        <p:sp>
          <p:nvSpPr>
            <p:cNvPr id="40" name="Oval 39">
              <a:extLst>
                <a:ext uri="{FF2B5EF4-FFF2-40B4-BE49-F238E27FC236}">
                  <a16:creationId xmlns:a16="http://schemas.microsoft.com/office/drawing/2014/main" id="{6E997FC5-2616-8046-A9C1-E09E36E83677}"/>
                </a:ext>
              </a:extLst>
            </p:cNvPr>
            <p:cNvSpPr>
              <a:spLocks/>
            </p:cNvSpPr>
            <p:nvPr/>
          </p:nvSpPr>
          <p:spPr>
            <a:xfrm>
              <a:off x="4789883" y="3803811"/>
              <a:ext cx="1402879" cy="519351"/>
            </a:xfrm>
            <a:prstGeom prst="ellipse">
              <a:avLst/>
            </a:prstGeom>
            <a:solidFill>
              <a:srgbClr val="00C0F4"/>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Nations</a:t>
              </a:r>
            </a:p>
          </p:txBody>
        </p:sp>
        <p:sp>
          <p:nvSpPr>
            <p:cNvPr id="41" name="Oval 40">
              <a:extLst>
                <a:ext uri="{FF2B5EF4-FFF2-40B4-BE49-F238E27FC236}">
                  <a16:creationId xmlns:a16="http://schemas.microsoft.com/office/drawing/2014/main" id="{5EC14A70-F247-764F-A005-31DFAC962393}"/>
                </a:ext>
              </a:extLst>
            </p:cNvPr>
            <p:cNvSpPr>
              <a:spLocks/>
            </p:cNvSpPr>
            <p:nvPr/>
          </p:nvSpPr>
          <p:spPr>
            <a:xfrm>
              <a:off x="3210930" y="1725965"/>
              <a:ext cx="937716" cy="519351"/>
            </a:xfrm>
            <a:prstGeom prst="ellipse">
              <a:avLst/>
            </a:prstGeom>
            <a:solidFill>
              <a:srgbClr val="00C0F4"/>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Light</a:t>
              </a:r>
            </a:p>
          </p:txBody>
        </p:sp>
        <p:sp>
          <p:nvSpPr>
            <p:cNvPr id="42" name="Oval 41">
              <a:extLst>
                <a:ext uri="{FF2B5EF4-FFF2-40B4-BE49-F238E27FC236}">
                  <a16:creationId xmlns:a16="http://schemas.microsoft.com/office/drawing/2014/main" id="{CA1F8BC2-F8B8-7148-BFF8-1DE9D6D347A8}"/>
                </a:ext>
              </a:extLst>
            </p:cNvPr>
            <p:cNvSpPr>
              <a:spLocks/>
            </p:cNvSpPr>
            <p:nvPr/>
          </p:nvSpPr>
          <p:spPr>
            <a:xfrm>
              <a:off x="2637779" y="1789554"/>
              <a:ext cx="577327" cy="519351"/>
            </a:xfrm>
            <a:prstGeom prst="ellipse">
              <a:avLst/>
            </a:prstGeom>
            <a:solidFill>
              <a:srgbClr val="00C0F4"/>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Joy</a:t>
              </a:r>
            </a:p>
          </p:txBody>
        </p:sp>
        <p:sp>
          <p:nvSpPr>
            <p:cNvPr id="43" name="Oval 42">
              <a:extLst>
                <a:ext uri="{FF2B5EF4-FFF2-40B4-BE49-F238E27FC236}">
                  <a16:creationId xmlns:a16="http://schemas.microsoft.com/office/drawing/2014/main" id="{BC2C8EA8-FD70-B84B-959F-2269B8AEBFE9}"/>
                </a:ext>
              </a:extLst>
            </p:cNvPr>
            <p:cNvSpPr>
              <a:spLocks/>
            </p:cNvSpPr>
            <p:nvPr/>
          </p:nvSpPr>
          <p:spPr>
            <a:xfrm>
              <a:off x="6539625" y="1531564"/>
              <a:ext cx="1292877" cy="519351"/>
            </a:xfrm>
            <a:prstGeom prst="ellipse">
              <a:avLst/>
            </a:prstGeom>
            <a:solidFill>
              <a:srgbClr val="00C0F4"/>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Liberty</a:t>
              </a:r>
            </a:p>
          </p:txBody>
        </p:sp>
        <p:sp>
          <p:nvSpPr>
            <p:cNvPr id="44" name="Oval 43">
              <a:extLst>
                <a:ext uri="{FF2B5EF4-FFF2-40B4-BE49-F238E27FC236}">
                  <a16:creationId xmlns:a16="http://schemas.microsoft.com/office/drawing/2014/main" id="{2642E943-D6FD-EE4B-889F-B2EDB9559415}"/>
                </a:ext>
              </a:extLst>
            </p:cNvPr>
            <p:cNvSpPr>
              <a:spLocks/>
            </p:cNvSpPr>
            <p:nvPr/>
          </p:nvSpPr>
          <p:spPr>
            <a:xfrm>
              <a:off x="8930319" y="3441700"/>
              <a:ext cx="1032390" cy="1038701"/>
            </a:xfrm>
            <a:prstGeom prst="ellipse">
              <a:avLst/>
            </a:prstGeom>
            <a:solidFill>
              <a:srgbClr val="00C0F4"/>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Child,</a:t>
              </a:r>
            </a:p>
            <a:p>
              <a:pPr algn="ctr"/>
              <a:r>
                <a:rPr lang="en-US" sz="2300" b="1" dirty="0">
                  <a:solidFill>
                    <a:sysClr val="windowText" lastClr="000000"/>
                  </a:solidFill>
                  <a:latin typeface="Abadi" panose="020B0604020104020204" pitchFamily="34" charset="0"/>
                </a:rPr>
                <a:t>Son</a:t>
              </a:r>
            </a:p>
          </p:txBody>
        </p:sp>
        <p:sp>
          <p:nvSpPr>
            <p:cNvPr id="45" name="Oval 44">
              <a:extLst>
                <a:ext uri="{FF2B5EF4-FFF2-40B4-BE49-F238E27FC236}">
                  <a16:creationId xmlns:a16="http://schemas.microsoft.com/office/drawing/2014/main" id="{26AD979C-53F0-3A44-B5C6-E68633BC4A59}"/>
                </a:ext>
              </a:extLst>
            </p:cNvPr>
            <p:cNvSpPr>
              <a:spLocks/>
            </p:cNvSpPr>
            <p:nvPr/>
          </p:nvSpPr>
          <p:spPr>
            <a:xfrm>
              <a:off x="9191334" y="3060328"/>
              <a:ext cx="2223741" cy="519351"/>
            </a:xfrm>
            <a:prstGeom prst="ellipse">
              <a:avLst/>
            </a:prstGeom>
            <a:solidFill>
              <a:srgbClr val="00C0F4"/>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Government</a:t>
              </a:r>
            </a:p>
          </p:txBody>
        </p:sp>
        <p:sp>
          <p:nvSpPr>
            <p:cNvPr id="46" name="Oval 45">
              <a:extLst>
                <a:ext uri="{FF2B5EF4-FFF2-40B4-BE49-F238E27FC236}">
                  <a16:creationId xmlns:a16="http://schemas.microsoft.com/office/drawing/2014/main" id="{20D7C59D-B3C9-2645-AD9F-72DC534EBC65}"/>
                </a:ext>
              </a:extLst>
            </p:cNvPr>
            <p:cNvSpPr>
              <a:spLocks/>
            </p:cNvSpPr>
            <p:nvPr/>
          </p:nvSpPr>
          <p:spPr>
            <a:xfrm>
              <a:off x="2807118" y="3830953"/>
              <a:ext cx="1064579" cy="519351"/>
            </a:xfrm>
            <a:prstGeom prst="ellipse">
              <a:avLst/>
            </a:prstGeom>
            <a:solidFill>
              <a:srgbClr val="00C0F4"/>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Peace</a:t>
              </a:r>
            </a:p>
          </p:txBody>
        </p:sp>
        <p:sp>
          <p:nvSpPr>
            <p:cNvPr id="47" name="Oval 46">
              <a:extLst>
                <a:ext uri="{FF2B5EF4-FFF2-40B4-BE49-F238E27FC236}">
                  <a16:creationId xmlns:a16="http://schemas.microsoft.com/office/drawing/2014/main" id="{FB702E7A-9B1A-2D45-B771-CF93D1F70201}"/>
                </a:ext>
              </a:extLst>
            </p:cNvPr>
            <p:cNvSpPr>
              <a:spLocks/>
            </p:cNvSpPr>
            <p:nvPr/>
          </p:nvSpPr>
          <p:spPr>
            <a:xfrm>
              <a:off x="9891629" y="3561490"/>
              <a:ext cx="1602775" cy="1038701"/>
            </a:xfrm>
            <a:prstGeom prst="ellipse">
              <a:avLst/>
            </a:prstGeom>
            <a:solidFill>
              <a:srgbClr val="00C0F4"/>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Throne</a:t>
              </a:r>
            </a:p>
            <a:p>
              <a:pPr algn="ctr"/>
              <a:r>
                <a:rPr lang="en-US" sz="2300" b="1" dirty="0">
                  <a:solidFill>
                    <a:sysClr val="windowText" lastClr="000000"/>
                  </a:solidFill>
                  <a:latin typeface="Abadi" panose="020B0604020104020204" pitchFamily="34" charset="0"/>
                </a:rPr>
                <a:t>of David</a:t>
              </a:r>
            </a:p>
          </p:txBody>
        </p:sp>
        <p:sp>
          <p:nvSpPr>
            <p:cNvPr id="48" name="Oval 47">
              <a:extLst>
                <a:ext uri="{FF2B5EF4-FFF2-40B4-BE49-F238E27FC236}">
                  <a16:creationId xmlns:a16="http://schemas.microsoft.com/office/drawing/2014/main" id="{2318466A-0490-6644-AD82-C42AEFF0B80A}"/>
                </a:ext>
              </a:extLst>
            </p:cNvPr>
            <p:cNvSpPr>
              <a:spLocks/>
            </p:cNvSpPr>
            <p:nvPr/>
          </p:nvSpPr>
          <p:spPr>
            <a:xfrm>
              <a:off x="10041607" y="2553677"/>
              <a:ext cx="1645512" cy="519351"/>
            </a:xfrm>
            <a:prstGeom prst="ellipse">
              <a:avLst/>
            </a:prstGeom>
            <a:solidFill>
              <a:srgbClr val="00C0F4"/>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Kingdom</a:t>
              </a:r>
            </a:p>
          </p:txBody>
        </p:sp>
        <p:sp>
          <p:nvSpPr>
            <p:cNvPr id="49" name="Oval 48">
              <a:extLst>
                <a:ext uri="{FF2B5EF4-FFF2-40B4-BE49-F238E27FC236}">
                  <a16:creationId xmlns:a16="http://schemas.microsoft.com/office/drawing/2014/main" id="{DA64973F-8EA3-A14F-AF02-783EF97CBBCB}"/>
                </a:ext>
              </a:extLst>
            </p:cNvPr>
            <p:cNvSpPr>
              <a:spLocks/>
            </p:cNvSpPr>
            <p:nvPr/>
          </p:nvSpPr>
          <p:spPr>
            <a:xfrm>
              <a:off x="9877341" y="2064490"/>
              <a:ext cx="1212721" cy="519351"/>
            </a:xfrm>
            <a:prstGeom prst="ellipse">
              <a:avLst/>
            </a:prstGeom>
            <a:solidFill>
              <a:srgbClr val="00C0F4"/>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Justice</a:t>
              </a:r>
            </a:p>
          </p:txBody>
        </p:sp>
        <p:sp>
          <p:nvSpPr>
            <p:cNvPr id="50" name="Oval 49">
              <a:extLst>
                <a:ext uri="{FF2B5EF4-FFF2-40B4-BE49-F238E27FC236}">
                  <a16:creationId xmlns:a16="http://schemas.microsoft.com/office/drawing/2014/main" id="{DCA705E3-605B-1249-BEB1-2BE8E281D3E3}"/>
                </a:ext>
              </a:extLst>
            </p:cNvPr>
            <p:cNvSpPr>
              <a:spLocks/>
            </p:cNvSpPr>
            <p:nvPr/>
          </p:nvSpPr>
          <p:spPr>
            <a:xfrm>
              <a:off x="8040421" y="1655705"/>
              <a:ext cx="2664377" cy="519351"/>
            </a:xfrm>
            <a:prstGeom prst="ellipse">
              <a:avLst/>
            </a:prstGeom>
            <a:solidFill>
              <a:srgbClr val="00C0F4"/>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Righteousness</a:t>
              </a:r>
            </a:p>
          </p:txBody>
        </p:sp>
        <p:sp>
          <p:nvSpPr>
            <p:cNvPr id="51" name="Oval 50">
              <a:extLst>
                <a:ext uri="{FF2B5EF4-FFF2-40B4-BE49-F238E27FC236}">
                  <a16:creationId xmlns:a16="http://schemas.microsoft.com/office/drawing/2014/main" id="{7979404C-301A-7A44-ABA5-B7835BBCF2CE}"/>
                </a:ext>
              </a:extLst>
            </p:cNvPr>
            <p:cNvSpPr>
              <a:spLocks/>
            </p:cNvSpPr>
            <p:nvPr/>
          </p:nvSpPr>
          <p:spPr>
            <a:xfrm>
              <a:off x="5373154" y="4273314"/>
              <a:ext cx="1417396" cy="519351"/>
            </a:xfrm>
            <a:prstGeom prst="ellipse">
              <a:avLst/>
            </a:prstGeom>
            <a:solidFill>
              <a:srgbClr val="00C0F4"/>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Eternity</a:t>
              </a:r>
            </a:p>
          </p:txBody>
        </p:sp>
      </p:grpSp>
      <p:sp>
        <p:nvSpPr>
          <p:cNvPr id="52" name="Rectangle 51">
            <a:extLst>
              <a:ext uri="{FF2B5EF4-FFF2-40B4-BE49-F238E27FC236}">
                <a16:creationId xmlns:a16="http://schemas.microsoft.com/office/drawing/2014/main" id="{58BDF9CA-849E-E84B-81FA-2712662E6F38}"/>
              </a:ext>
            </a:extLst>
          </p:cNvPr>
          <p:cNvSpPr/>
          <p:nvPr/>
        </p:nvSpPr>
        <p:spPr>
          <a:xfrm>
            <a:off x="2439140" y="6179555"/>
            <a:ext cx="1105582" cy="576846"/>
          </a:xfrm>
          <a:prstGeom prst="rect">
            <a:avLst/>
          </a:prstGeom>
          <a:solidFill>
            <a:srgbClr val="00D241"/>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b="1" dirty="0">
                <a:solidFill>
                  <a:schemeClr val="tx1"/>
                </a:solidFill>
                <a:latin typeface="Abadi" panose="020B0604020104020204" pitchFamily="34" charset="0"/>
              </a:rPr>
              <a:t>Isaiah</a:t>
            </a:r>
          </a:p>
          <a:p>
            <a:pPr algn="ctr"/>
            <a:r>
              <a:rPr lang="en-US" b="1" dirty="0">
                <a:solidFill>
                  <a:schemeClr val="tx1"/>
                </a:solidFill>
                <a:latin typeface="Abadi" panose="020B0604020104020204" pitchFamily="34" charset="0"/>
              </a:rPr>
              <a:t>11:1-12</a:t>
            </a:r>
          </a:p>
        </p:txBody>
      </p:sp>
      <p:grpSp>
        <p:nvGrpSpPr>
          <p:cNvPr id="53" name="Group 52">
            <a:extLst>
              <a:ext uri="{FF2B5EF4-FFF2-40B4-BE49-F238E27FC236}">
                <a16:creationId xmlns:a16="http://schemas.microsoft.com/office/drawing/2014/main" id="{E312C074-9990-884B-9CBA-5C1494F54A04}"/>
              </a:ext>
            </a:extLst>
          </p:cNvPr>
          <p:cNvGrpSpPr/>
          <p:nvPr/>
        </p:nvGrpSpPr>
        <p:grpSpPr>
          <a:xfrm>
            <a:off x="838486" y="1587890"/>
            <a:ext cx="10046071" cy="4258298"/>
            <a:chOff x="1039814" y="1164762"/>
            <a:chExt cx="10046071" cy="4258298"/>
          </a:xfrm>
        </p:grpSpPr>
        <p:sp>
          <p:nvSpPr>
            <p:cNvPr id="54" name="Oval 53">
              <a:extLst>
                <a:ext uri="{FF2B5EF4-FFF2-40B4-BE49-F238E27FC236}">
                  <a16:creationId xmlns:a16="http://schemas.microsoft.com/office/drawing/2014/main" id="{E4FB1477-733D-504A-8AC1-0359F75F9D0D}"/>
                </a:ext>
              </a:extLst>
            </p:cNvPr>
            <p:cNvSpPr>
              <a:spLocks/>
            </p:cNvSpPr>
            <p:nvPr/>
          </p:nvSpPr>
          <p:spPr>
            <a:xfrm>
              <a:off x="7884018" y="3880117"/>
              <a:ext cx="2495408" cy="519351"/>
            </a:xfrm>
            <a:prstGeom prst="ellipse">
              <a:avLst/>
            </a:prstGeom>
            <a:solidFill>
              <a:srgbClr val="00D241"/>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Root of Jesse</a:t>
              </a:r>
            </a:p>
          </p:txBody>
        </p:sp>
        <p:sp>
          <p:nvSpPr>
            <p:cNvPr id="55" name="Oval 54">
              <a:extLst>
                <a:ext uri="{FF2B5EF4-FFF2-40B4-BE49-F238E27FC236}">
                  <a16:creationId xmlns:a16="http://schemas.microsoft.com/office/drawing/2014/main" id="{F76D00DC-E7DE-1C44-84F6-7BA241287134}"/>
                </a:ext>
              </a:extLst>
            </p:cNvPr>
            <p:cNvSpPr>
              <a:spLocks/>
            </p:cNvSpPr>
            <p:nvPr/>
          </p:nvSpPr>
          <p:spPr>
            <a:xfrm>
              <a:off x="8583240" y="1733990"/>
              <a:ext cx="1275566" cy="519351"/>
            </a:xfrm>
            <a:prstGeom prst="ellipse">
              <a:avLst/>
            </a:prstGeom>
            <a:solidFill>
              <a:srgbClr val="00D241"/>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Branch</a:t>
              </a:r>
            </a:p>
          </p:txBody>
        </p:sp>
        <p:sp>
          <p:nvSpPr>
            <p:cNvPr id="56" name="Oval 55">
              <a:extLst>
                <a:ext uri="{FF2B5EF4-FFF2-40B4-BE49-F238E27FC236}">
                  <a16:creationId xmlns:a16="http://schemas.microsoft.com/office/drawing/2014/main" id="{B822B783-73DD-1945-8BE1-2D17DE51BB0B}"/>
                </a:ext>
              </a:extLst>
            </p:cNvPr>
            <p:cNvSpPr>
              <a:spLocks/>
            </p:cNvSpPr>
            <p:nvPr/>
          </p:nvSpPr>
          <p:spPr>
            <a:xfrm>
              <a:off x="1872799" y="1713047"/>
              <a:ext cx="969274" cy="519351"/>
            </a:xfrm>
            <a:prstGeom prst="ellipse">
              <a:avLst/>
            </a:prstGeom>
            <a:solidFill>
              <a:srgbClr val="00D241"/>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Spirit</a:t>
              </a:r>
            </a:p>
          </p:txBody>
        </p:sp>
        <p:sp>
          <p:nvSpPr>
            <p:cNvPr id="57" name="Oval 56">
              <a:extLst>
                <a:ext uri="{FF2B5EF4-FFF2-40B4-BE49-F238E27FC236}">
                  <a16:creationId xmlns:a16="http://schemas.microsoft.com/office/drawing/2014/main" id="{B8C0183A-210C-1344-8785-FDEE68A29087}"/>
                </a:ext>
              </a:extLst>
            </p:cNvPr>
            <p:cNvSpPr>
              <a:spLocks/>
            </p:cNvSpPr>
            <p:nvPr/>
          </p:nvSpPr>
          <p:spPr>
            <a:xfrm>
              <a:off x="9873164" y="1588979"/>
              <a:ext cx="1212721" cy="519351"/>
            </a:xfrm>
            <a:prstGeom prst="ellipse">
              <a:avLst/>
            </a:prstGeom>
            <a:solidFill>
              <a:srgbClr val="00D241"/>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Justice</a:t>
              </a:r>
            </a:p>
          </p:txBody>
        </p:sp>
        <p:sp>
          <p:nvSpPr>
            <p:cNvPr id="58" name="Oval 57">
              <a:extLst>
                <a:ext uri="{FF2B5EF4-FFF2-40B4-BE49-F238E27FC236}">
                  <a16:creationId xmlns:a16="http://schemas.microsoft.com/office/drawing/2014/main" id="{72260533-69EA-0947-A04D-7611572EF15E}"/>
                </a:ext>
              </a:extLst>
            </p:cNvPr>
            <p:cNvSpPr>
              <a:spLocks/>
            </p:cNvSpPr>
            <p:nvPr/>
          </p:nvSpPr>
          <p:spPr>
            <a:xfrm>
              <a:off x="8046800" y="1164762"/>
              <a:ext cx="2664377" cy="519351"/>
            </a:xfrm>
            <a:prstGeom prst="ellipse">
              <a:avLst/>
            </a:prstGeom>
            <a:solidFill>
              <a:srgbClr val="00D241"/>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Righteousness</a:t>
              </a:r>
            </a:p>
          </p:txBody>
        </p:sp>
        <p:sp>
          <p:nvSpPr>
            <p:cNvPr id="59" name="Oval 58">
              <a:extLst>
                <a:ext uri="{FF2B5EF4-FFF2-40B4-BE49-F238E27FC236}">
                  <a16:creationId xmlns:a16="http://schemas.microsoft.com/office/drawing/2014/main" id="{2527363A-424F-C243-956C-D36EBDF3BD7B}"/>
                </a:ext>
              </a:extLst>
            </p:cNvPr>
            <p:cNvSpPr>
              <a:spLocks/>
            </p:cNvSpPr>
            <p:nvPr/>
          </p:nvSpPr>
          <p:spPr>
            <a:xfrm>
              <a:off x="8170778" y="2695874"/>
              <a:ext cx="1068818" cy="519351"/>
            </a:xfrm>
            <a:prstGeom prst="ellipse">
              <a:avLst/>
            </a:prstGeom>
            <a:solidFill>
              <a:srgbClr val="00D241"/>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Judge</a:t>
              </a:r>
            </a:p>
          </p:txBody>
        </p:sp>
        <p:sp>
          <p:nvSpPr>
            <p:cNvPr id="60" name="Oval 59">
              <a:extLst>
                <a:ext uri="{FF2B5EF4-FFF2-40B4-BE49-F238E27FC236}">
                  <a16:creationId xmlns:a16="http://schemas.microsoft.com/office/drawing/2014/main" id="{83A3A456-362E-1244-8E26-DC69411F35E3}"/>
                </a:ext>
              </a:extLst>
            </p:cNvPr>
            <p:cNvSpPr>
              <a:spLocks/>
            </p:cNvSpPr>
            <p:nvPr/>
          </p:nvSpPr>
          <p:spPr>
            <a:xfrm>
              <a:off x="1039814" y="3220737"/>
              <a:ext cx="1790317" cy="1038701"/>
            </a:xfrm>
            <a:prstGeom prst="ellipse">
              <a:avLst/>
            </a:prstGeom>
            <a:solidFill>
              <a:srgbClr val="00D241"/>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Harmony </a:t>
              </a:r>
            </a:p>
            <a:p>
              <a:pPr algn="ctr"/>
              <a:r>
                <a:rPr lang="en-US" sz="2300" b="1" dirty="0">
                  <a:solidFill>
                    <a:sysClr val="windowText" lastClr="000000"/>
                  </a:solidFill>
                  <a:latin typeface="Abadi" panose="020B0604020104020204" pitchFamily="34" charset="0"/>
                </a:rPr>
                <a:t>In nature</a:t>
              </a:r>
            </a:p>
          </p:txBody>
        </p:sp>
        <p:sp>
          <p:nvSpPr>
            <p:cNvPr id="61" name="Oval 60">
              <a:extLst>
                <a:ext uri="{FF2B5EF4-FFF2-40B4-BE49-F238E27FC236}">
                  <a16:creationId xmlns:a16="http://schemas.microsoft.com/office/drawing/2014/main" id="{4DCF229C-9E12-A049-B65A-3DADD5AE7552}"/>
                </a:ext>
              </a:extLst>
            </p:cNvPr>
            <p:cNvSpPr>
              <a:spLocks/>
            </p:cNvSpPr>
            <p:nvPr/>
          </p:nvSpPr>
          <p:spPr>
            <a:xfrm>
              <a:off x="2297685" y="3865008"/>
              <a:ext cx="2083444" cy="1558052"/>
            </a:xfrm>
            <a:prstGeom prst="ellipse">
              <a:avLst/>
            </a:prstGeom>
            <a:solidFill>
              <a:srgbClr val="00D241"/>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World-wide</a:t>
              </a:r>
            </a:p>
            <a:p>
              <a:pPr algn="ctr"/>
              <a:r>
                <a:rPr lang="en-US" sz="2300" b="1" dirty="0">
                  <a:solidFill>
                    <a:sysClr val="windowText" lastClr="000000"/>
                  </a:solidFill>
                  <a:latin typeface="Abadi" panose="020B0604020104020204" pitchFamily="34" charset="0"/>
                </a:rPr>
                <a:t>knowledge</a:t>
              </a:r>
            </a:p>
            <a:p>
              <a:pPr algn="ctr"/>
              <a:r>
                <a:rPr lang="en-US" sz="2300" b="1" dirty="0">
                  <a:solidFill>
                    <a:sysClr val="windowText" lastClr="000000"/>
                  </a:solidFill>
                  <a:latin typeface="Abadi" panose="020B0604020104020204" pitchFamily="34" charset="0"/>
                </a:rPr>
                <a:t>of God</a:t>
              </a:r>
            </a:p>
          </p:txBody>
        </p:sp>
        <p:sp>
          <p:nvSpPr>
            <p:cNvPr id="62" name="Oval 61">
              <a:extLst>
                <a:ext uri="{FF2B5EF4-FFF2-40B4-BE49-F238E27FC236}">
                  <a16:creationId xmlns:a16="http://schemas.microsoft.com/office/drawing/2014/main" id="{041EDBB0-94A0-9A40-AA97-05D66CF01439}"/>
                </a:ext>
              </a:extLst>
            </p:cNvPr>
            <p:cNvSpPr>
              <a:spLocks/>
            </p:cNvSpPr>
            <p:nvPr/>
          </p:nvSpPr>
          <p:spPr>
            <a:xfrm>
              <a:off x="4099418" y="1525523"/>
              <a:ext cx="1609717" cy="519351"/>
            </a:xfrm>
            <a:prstGeom prst="ellipse">
              <a:avLst/>
            </a:prstGeom>
            <a:solidFill>
              <a:srgbClr val="00D241"/>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Remnant</a:t>
              </a:r>
            </a:p>
          </p:txBody>
        </p:sp>
        <p:sp>
          <p:nvSpPr>
            <p:cNvPr id="63" name="Oval 62">
              <a:extLst>
                <a:ext uri="{FF2B5EF4-FFF2-40B4-BE49-F238E27FC236}">
                  <a16:creationId xmlns:a16="http://schemas.microsoft.com/office/drawing/2014/main" id="{FBADD553-3350-F04E-A4F8-8581E5D933F0}"/>
                </a:ext>
              </a:extLst>
            </p:cNvPr>
            <p:cNvSpPr>
              <a:spLocks/>
            </p:cNvSpPr>
            <p:nvPr/>
          </p:nvSpPr>
          <p:spPr>
            <a:xfrm>
              <a:off x="4793185" y="3317661"/>
              <a:ext cx="1402879" cy="519351"/>
            </a:xfrm>
            <a:prstGeom prst="ellipse">
              <a:avLst/>
            </a:prstGeom>
            <a:solidFill>
              <a:srgbClr val="00D241"/>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Nations</a:t>
              </a:r>
            </a:p>
          </p:txBody>
        </p:sp>
        <p:sp>
          <p:nvSpPr>
            <p:cNvPr id="64" name="Oval 63">
              <a:extLst>
                <a:ext uri="{FF2B5EF4-FFF2-40B4-BE49-F238E27FC236}">
                  <a16:creationId xmlns:a16="http://schemas.microsoft.com/office/drawing/2014/main" id="{069AD54B-D43F-014F-8CD0-27E37E30E960}"/>
                </a:ext>
              </a:extLst>
            </p:cNvPr>
            <p:cNvSpPr>
              <a:spLocks/>
            </p:cNvSpPr>
            <p:nvPr/>
          </p:nvSpPr>
          <p:spPr>
            <a:xfrm>
              <a:off x="6669853" y="4034451"/>
              <a:ext cx="969274" cy="519351"/>
            </a:xfrm>
            <a:prstGeom prst="ellipse">
              <a:avLst/>
            </a:prstGeom>
            <a:solidFill>
              <a:srgbClr val="00D241"/>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Israel</a:t>
              </a:r>
            </a:p>
          </p:txBody>
        </p:sp>
        <p:sp>
          <p:nvSpPr>
            <p:cNvPr id="65" name="Oval 64">
              <a:extLst>
                <a:ext uri="{FF2B5EF4-FFF2-40B4-BE49-F238E27FC236}">
                  <a16:creationId xmlns:a16="http://schemas.microsoft.com/office/drawing/2014/main" id="{F7473E9A-1CF4-A143-906E-8E7AA5587862}"/>
                </a:ext>
              </a:extLst>
            </p:cNvPr>
            <p:cNvSpPr>
              <a:spLocks/>
            </p:cNvSpPr>
            <p:nvPr/>
          </p:nvSpPr>
          <p:spPr>
            <a:xfrm>
              <a:off x="7466978" y="4254284"/>
              <a:ext cx="1059439" cy="519351"/>
            </a:xfrm>
            <a:prstGeom prst="ellipse">
              <a:avLst/>
            </a:prstGeom>
            <a:solidFill>
              <a:srgbClr val="00D241"/>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Judah</a:t>
              </a:r>
            </a:p>
          </p:txBody>
        </p:sp>
      </p:grpSp>
      <p:sp>
        <p:nvSpPr>
          <p:cNvPr id="66" name="Rectangle 65">
            <a:extLst>
              <a:ext uri="{FF2B5EF4-FFF2-40B4-BE49-F238E27FC236}">
                <a16:creationId xmlns:a16="http://schemas.microsoft.com/office/drawing/2014/main" id="{22D64117-DB29-954C-AEA8-0F345A0B008D}"/>
              </a:ext>
            </a:extLst>
          </p:cNvPr>
          <p:cNvSpPr/>
          <p:nvPr/>
        </p:nvSpPr>
        <p:spPr>
          <a:xfrm>
            <a:off x="3527494" y="6179552"/>
            <a:ext cx="994928" cy="576846"/>
          </a:xfrm>
          <a:prstGeom prst="rect">
            <a:avLst/>
          </a:prstGeom>
          <a:solidFill>
            <a:srgbClr val="F8D1A2"/>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b="1" dirty="0">
                <a:solidFill>
                  <a:schemeClr val="tx1"/>
                </a:solidFill>
                <a:latin typeface="Abadi" panose="020B0604020104020204" pitchFamily="34" charset="0"/>
              </a:rPr>
              <a:t>Isaiah</a:t>
            </a:r>
          </a:p>
          <a:p>
            <a:pPr algn="ctr"/>
            <a:r>
              <a:rPr lang="en-US" b="1" dirty="0">
                <a:solidFill>
                  <a:schemeClr val="tx1"/>
                </a:solidFill>
                <a:latin typeface="Abadi" panose="020B0604020104020204" pitchFamily="34" charset="0"/>
              </a:rPr>
              <a:t>25:6-8</a:t>
            </a:r>
          </a:p>
        </p:txBody>
      </p:sp>
      <p:grpSp>
        <p:nvGrpSpPr>
          <p:cNvPr id="67" name="Group 66">
            <a:extLst>
              <a:ext uri="{FF2B5EF4-FFF2-40B4-BE49-F238E27FC236}">
                <a16:creationId xmlns:a16="http://schemas.microsoft.com/office/drawing/2014/main" id="{AE176F40-AEAC-8945-B87D-2AAA7F534D1F}"/>
              </a:ext>
            </a:extLst>
          </p:cNvPr>
          <p:cNvGrpSpPr/>
          <p:nvPr/>
        </p:nvGrpSpPr>
        <p:grpSpPr>
          <a:xfrm>
            <a:off x="1683128" y="1241462"/>
            <a:ext cx="4314563" cy="4241732"/>
            <a:chOff x="1884456" y="818334"/>
            <a:chExt cx="4314563" cy="4241732"/>
          </a:xfrm>
        </p:grpSpPr>
        <p:sp>
          <p:nvSpPr>
            <p:cNvPr id="68" name="Oval 67">
              <a:extLst>
                <a:ext uri="{FF2B5EF4-FFF2-40B4-BE49-F238E27FC236}">
                  <a16:creationId xmlns:a16="http://schemas.microsoft.com/office/drawing/2014/main" id="{A4D36BA0-1719-A345-9889-475599CF6977}"/>
                </a:ext>
              </a:extLst>
            </p:cNvPr>
            <p:cNvSpPr>
              <a:spLocks/>
            </p:cNvSpPr>
            <p:nvPr/>
          </p:nvSpPr>
          <p:spPr>
            <a:xfrm>
              <a:off x="3914867" y="2056950"/>
              <a:ext cx="1722152" cy="519351"/>
            </a:xfrm>
            <a:prstGeom prst="ellipse">
              <a:avLst/>
            </a:prstGeom>
            <a:solidFill>
              <a:srgbClr val="F8D1A2"/>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Mountain</a:t>
              </a:r>
            </a:p>
          </p:txBody>
        </p:sp>
        <p:sp>
          <p:nvSpPr>
            <p:cNvPr id="69" name="Oval 68">
              <a:extLst>
                <a:ext uri="{FF2B5EF4-FFF2-40B4-BE49-F238E27FC236}">
                  <a16:creationId xmlns:a16="http://schemas.microsoft.com/office/drawing/2014/main" id="{0379C4FE-89E7-9440-972D-64D5C30FBF35}"/>
                </a:ext>
              </a:extLst>
            </p:cNvPr>
            <p:cNvSpPr>
              <a:spLocks/>
            </p:cNvSpPr>
            <p:nvPr/>
          </p:nvSpPr>
          <p:spPr>
            <a:xfrm>
              <a:off x="4796140" y="3318871"/>
              <a:ext cx="1402879" cy="519351"/>
            </a:xfrm>
            <a:prstGeom prst="ellipse">
              <a:avLst/>
            </a:prstGeom>
            <a:solidFill>
              <a:srgbClr val="F8D1A2"/>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Nations</a:t>
              </a:r>
            </a:p>
          </p:txBody>
        </p:sp>
        <p:sp>
          <p:nvSpPr>
            <p:cNvPr id="70" name="Oval 69">
              <a:extLst>
                <a:ext uri="{FF2B5EF4-FFF2-40B4-BE49-F238E27FC236}">
                  <a16:creationId xmlns:a16="http://schemas.microsoft.com/office/drawing/2014/main" id="{C389D777-B30B-A04D-B8BA-C4B238868B10}"/>
                </a:ext>
              </a:extLst>
            </p:cNvPr>
            <p:cNvSpPr/>
            <p:nvPr/>
          </p:nvSpPr>
          <p:spPr>
            <a:xfrm>
              <a:off x="1884456" y="818334"/>
              <a:ext cx="2225898" cy="453980"/>
            </a:xfrm>
            <a:prstGeom prst="ellipse">
              <a:avLst/>
            </a:prstGeom>
            <a:solidFill>
              <a:srgbClr val="F8D1A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300" b="1" dirty="0">
                  <a:solidFill>
                    <a:sysClr val="windowText" lastClr="000000"/>
                  </a:solidFill>
                  <a:latin typeface="Abadi" panose="020B0604020104020204" pitchFamily="34" charset="0"/>
                </a:rPr>
                <a:t>Prosperity</a:t>
              </a:r>
            </a:p>
          </p:txBody>
        </p:sp>
        <p:sp>
          <p:nvSpPr>
            <p:cNvPr id="71" name="Oval 70">
              <a:extLst>
                <a:ext uri="{FF2B5EF4-FFF2-40B4-BE49-F238E27FC236}">
                  <a16:creationId xmlns:a16="http://schemas.microsoft.com/office/drawing/2014/main" id="{5AC7D907-1F61-D54C-9959-A6454F3CDE66}"/>
                </a:ext>
              </a:extLst>
            </p:cNvPr>
            <p:cNvSpPr>
              <a:spLocks/>
            </p:cNvSpPr>
            <p:nvPr/>
          </p:nvSpPr>
          <p:spPr>
            <a:xfrm>
              <a:off x="4129933" y="4021365"/>
              <a:ext cx="1614766" cy="1038701"/>
            </a:xfrm>
            <a:prstGeom prst="ellipse">
              <a:avLst/>
            </a:prstGeom>
            <a:solidFill>
              <a:srgbClr val="F8D1A2"/>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Death</a:t>
              </a:r>
            </a:p>
            <a:p>
              <a:pPr algn="ctr"/>
              <a:r>
                <a:rPr lang="en-US" sz="2300" b="1" dirty="0">
                  <a:solidFill>
                    <a:sysClr val="windowText" lastClr="000000"/>
                  </a:solidFill>
                  <a:latin typeface="Abadi" panose="020B0604020104020204" pitchFamily="34" charset="0"/>
                </a:rPr>
                <a:t>defeated</a:t>
              </a:r>
            </a:p>
          </p:txBody>
        </p:sp>
      </p:grpSp>
      <p:sp>
        <p:nvSpPr>
          <p:cNvPr id="72" name="Rectangle 71">
            <a:extLst>
              <a:ext uri="{FF2B5EF4-FFF2-40B4-BE49-F238E27FC236}">
                <a16:creationId xmlns:a16="http://schemas.microsoft.com/office/drawing/2014/main" id="{06E8A92C-0308-3B4D-AAE4-02CF8F7B2BA4}"/>
              </a:ext>
            </a:extLst>
          </p:cNvPr>
          <p:cNvSpPr/>
          <p:nvPr/>
        </p:nvSpPr>
        <p:spPr>
          <a:xfrm>
            <a:off x="4475314" y="6179552"/>
            <a:ext cx="1794204" cy="576846"/>
          </a:xfrm>
          <a:prstGeom prst="rect">
            <a:avLst/>
          </a:prstGeom>
          <a:solidFill>
            <a:srgbClr val="FF8AD8"/>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b="1" dirty="0">
                <a:solidFill>
                  <a:schemeClr val="tx1"/>
                </a:solidFill>
                <a:latin typeface="Abadi" panose="020B0604020104020204" pitchFamily="34" charset="0"/>
              </a:rPr>
              <a:t>Isaiah</a:t>
            </a:r>
          </a:p>
          <a:p>
            <a:pPr algn="ctr"/>
            <a:r>
              <a:rPr lang="en-US" b="1" dirty="0">
                <a:solidFill>
                  <a:schemeClr val="tx1"/>
                </a:solidFill>
                <a:latin typeface="Abadi" panose="020B0604020104020204" pitchFamily="34" charset="0"/>
              </a:rPr>
              <a:t>32:1-4, 15-18</a:t>
            </a:r>
          </a:p>
        </p:txBody>
      </p:sp>
      <p:grpSp>
        <p:nvGrpSpPr>
          <p:cNvPr id="73" name="Group 72">
            <a:extLst>
              <a:ext uri="{FF2B5EF4-FFF2-40B4-BE49-F238E27FC236}">
                <a16:creationId xmlns:a16="http://schemas.microsoft.com/office/drawing/2014/main" id="{2EE5FA0B-D038-A948-8B1E-F20097E65079}"/>
              </a:ext>
            </a:extLst>
          </p:cNvPr>
          <p:cNvGrpSpPr/>
          <p:nvPr/>
        </p:nvGrpSpPr>
        <p:grpSpPr>
          <a:xfrm>
            <a:off x="625458" y="1589346"/>
            <a:ext cx="10269931" cy="4111896"/>
            <a:chOff x="826786" y="1166218"/>
            <a:chExt cx="10269931" cy="4111896"/>
          </a:xfrm>
        </p:grpSpPr>
        <p:sp>
          <p:nvSpPr>
            <p:cNvPr id="74" name="Oval 73">
              <a:extLst>
                <a:ext uri="{FF2B5EF4-FFF2-40B4-BE49-F238E27FC236}">
                  <a16:creationId xmlns:a16="http://schemas.microsoft.com/office/drawing/2014/main" id="{30813E8A-15BF-8F4B-9C91-70C366C2EF20}"/>
                </a:ext>
              </a:extLst>
            </p:cNvPr>
            <p:cNvSpPr>
              <a:spLocks/>
            </p:cNvSpPr>
            <p:nvPr/>
          </p:nvSpPr>
          <p:spPr>
            <a:xfrm>
              <a:off x="10260873" y="4085987"/>
              <a:ext cx="825012" cy="519351"/>
            </a:xfrm>
            <a:prstGeom prst="ellipse">
              <a:avLst/>
            </a:prstGeom>
            <a:solidFill>
              <a:srgbClr val="FF8AD8"/>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King</a:t>
              </a:r>
            </a:p>
          </p:txBody>
        </p:sp>
        <p:sp>
          <p:nvSpPr>
            <p:cNvPr id="75" name="Oval 74">
              <a:extLst>
                <a:ext uri="{FF2B5EF4-FFF2-40B4-BE49-F238E27FC236}">
                  <a16:creationId xmlns:a16="http://schemas.microsoft.com/office/drawing/2014/main" id="{95F8E47D-3E1D-214D-A2AD-05C372C27275}"/>
                </a:ext>
              </a:extLst>
            </p:cNvPr>
            <p:cNvSpPr>
              <a:spLocks/>
            </p:cNvSpPr>
            <p:nvPr/>
          </p:nvSpPr>
          <p:spPr>
            <a:xfrm>
              <a:off x="9131722" y="4381278"/>
              <a:ext cx="1320919" cy="519351"/>
            </a:xfrm>
            <a:prstGeom prst="ellipse">
              <a:avLst/>
            </a:prstGeom>
            <a:solidFill>
              <a:srgbClr val="FF8AD8"/>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Princes</a:t>
              </a:r>
            </a:p>
          </p:txBody>
        </p:sp>
        <p:sp>
          <p:nvSpPr>
            <p:cNvPr id="76" name="Oval 75">
              <a:extLst>
                <a:ext uri="{FF2B5EF4-FFF2-40B4-BE49-F238E27FC236}">
                  <a16:creationId xmlns:a16="http://schemas.microsoft.com/office/drawing/2014/main" id="{B7314A5B-C0FD-AD47-929B-5528DA8E2A77}"/>
                </a:ext>
              </a:extLst>
            </p:cNvPr>
            <p:cNvSpPr>
              <a:spLocks/>
            </p:cNvSpPr>
            <p:nvPr/>
          </p:nvSpPr>
          <p:spPr>
            <a:xfrm>
              <a:off x="8053179" y="1166218"/>
              <a:ext cx="2664377" cy="519351"/>
            </a:xfrm>
            <a:prstGeom prst="ellipse">
              <a:avLst/>
            </a:prstGeom>
            <a:solidFill>
              <a:srgbClr val="FF8AD8"/>
            </a:solidFill>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spAutoFit/>
            </a:bodyPr>
            <a:lstStyle/>
            <a:p>
              <a:pPr algn="ctr"/>
              <a:r>
                <a:rPr lang="en-US" sz="2300" b="1" dirty="0">
                  <a:solidFill>
                    <a:sysClr val="windowText" lastClr="000000"/>
                  </a:solidFill>
                  <a:latin typeface="Abadi" panose="020B0604020104020204" pitchFamily="34" charset="0"/>
                </a:rPr>
                <a:t>Righteousness</a:t>
              </a:r>
            </a:p>
          </p:txBody>
        </p:sp>
        <p:sp>
          <p:nvSpPr>
            <p:cNvPr id="77" name="Oval 76">
              <a:extLst>
                <a:ext uri="{FF2B5EF4-FFF2-40B4-BE49-F238E27FC236}">
                  <a16:creationId xmlns:a16="http://schemas.microsoft.com/office/drawing/2014/main" id="{BFB17BB4-DA0E-7345-8365-0EF5E2985F5C}"/>
                </a:ext>
              </a:extLst>
            </p:cNvPr>
            <p:cNvSpPr>
              <a:spLocks/>
            </p:cNvSpPr>
            <p:nvPr/>
          </p:nvSpPr>
          <p:spPr>
            <a:xfrm>
              <a:off x="9883996" y="1588979"/>
              <a:ext cx="1212721" cy="519351"/>
            </a:xfrm>
            <a:prstGeom prst="ellipse">
              <a:avLst/>
            </a:prstGeom>
            <a:solidFill>
              <a:srgbClr val="FF8AD8"/>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Justice</a:t>
              </a:r>
            </a:p>
          </p:txBody>
        </p:sp>
        <p:sp>
          <p:nvSpPr>
            <p:cNvPr id="78" name="Oval 77">
              <a:extLst>
                <a:ext uri="{FF2B5EF4-FFF2-40B4-BE49-F238E27FC236}">
                  <a16:creationId xmlns:a16="http://schemas.microsoft.com/office/drawing/2014/main" id="{77ADF4F3-0458-B54B-9EC0-3FB5B4BE7A3E}"/>
                </a:ext>
              </a:extLst>
            </p:cNvPr>
            <p:cNvSpPr>
              <a:spLocks/>
            </p:cNvSpPr>
            <p:nvPr/>
          </p:nvSpPr>
          <p:spPr>
            <a:xfrm>
              <a:off x="1578729" y="2748607"/>
              <a:ext cx="1888958" cy="519351"/>
            </a:xfrm>
            <a:prstGeom prst="ellipse">
              <a:avLst/>
            </a:prstGeom>
            <a:solidFill>
              <a:srgbClr val="FF8AD8"/>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Protection</a:t>
              </a:r>
            </a:p>
          </p:txBody>
        </p:sp>
        <p:sp>
          <p:nvSpPr>
            <p:cNvPr id="79" name="Oval 78">
              <a:extLst>
                <a:ext uri="{FF2B5EF4-FFF2-40B4-BE49-F238E27FC236}">
                  <a16:creationId xmlns:a16="http://schemas.microsoft.com/office/drawing/2014/main" id="{BFA2837E-A19B-5045-9916-E14177874F0A}"/>
                </a:ext>
              </a:extLst>
            </p:cNvPr>
            <p:cNvSpPr>
              <a:spLocks/>
            </p:cNvSpPr>
            <p:nvPr/>
          </p:nvSpPr>
          <p:spPr>
            <a:xfrm>
              <a:off x="1271281" y="1212151"/>
              <a:ext cx="1393051" cy="519351"/>
            </a:xfrm>
            <a:prstGeom prst="ellipse">
              <a:avLst/>
            </a:prstGeom>
            <a:solidFill>
              <a:srgbClr val="FF8AD8"/>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Healing</a:t>
              </a:r>
            </a:p>
          </p:txBody>
        </p:sp>
        <p:sp>
          <p:nvSpPr>
            <p:cNvPr id="80" name="Oval 79">
              <a:extLst>
                <a:ext uri="{FF2B5EF4-FFF2-40B4-BE49-F238E27FC236}">
                  <a16:creationId xmlns:a16="http://schemas.microsoft.com/office/drawing/2014/main" id="{FE943512-F193-AA46-8E6F-172A5D00616B}"/>
                </a:ext>
              </a:extLst>
            </p:cNvPr>
            <p:cNvSpPr>
              <a:spLocks/>
            </p:cNvSpPr>
            <p:nvPr/>
          </p:nvSpPr>
          <p:spPr>
            <a:xfrm>
              <a:off x="1874330" y="1720026"/>
              <a:ext cx="969274" cy="519351"/>
            </a:xfrm>
            <a:prstGeom prst="ellipse">
              <a:avLst/>
            </a:prstGeom>
            <a:solidFill>
              <a:srgbClr val="FF8AD8"/>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Spirit</a:t>
              </a:r>
            </a:p>
          </p:txBody>
        </p:sp>
        <p:sp>
          <p:nvSpPr>
            <p:cNvPr id="81" name="Oval 80">
              <a:extLst>
                <a:ext uri="{FF2B5EF4-FFF2-40B4-BE49-F238E27FC236}">
                  <a16:creationId xmlns:a16="http://schemas.microsoft.com/office/drawing/2014/main" id="{F02B3613-A374-8D4F-ABC3-5134F011494C}"/>
                </a:ext>
              </a:extLst>
            </p:cNvPr>
            <p:cNvSpPr>
              <a:spLocks/>
            </p:cNvSpPr>
            <p:nvPr/>
          </p:nvSpPr>
          <p:spPr>
            <a:xfrm>
              <a:off x="826786" y="4239413"/>
              <a:ext cx="1568691" cy="1038701"/>
            </a:xfrm>
            <a:prstGeom prst="ellipse">
              <a:avLst/>
            </a:prstGeom>
            <a:solidFill>
              <a:srgbClr val="FF8AD8"/>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Creation</a:t>
              </a:r>
            </a:p>
            <a:p>
              <a:pPr algn="ctr"/>
              <a:r>
                <a:rPr lang="en-US" sz="2300" b="1" dirty="0">
                  <a:solidFill>
                    <a:sysClr val="windowText" lastClr="000000"/>
                  </a:solidFill>
                  <a:latin typeface="Abadi" panose="020B0604020104020204" pitchFamily="34" charset="0"/>
                </a:rPr>
                <a:t>renewed</a:t>
              </a:r>
            </a:p>
          </p:txBody>
        </p:sp>
        <p:sp>
          <p:nvSpPr>
            <p:cNvPr id="82" name="Oval 81">
              <a:extLst>
                <a:ext uri="{FF2B5EF4-FFF2-40B4-BE49-F238E27FC236}">
                  <a16:creationId xmlns:a16="http://schemas.microsoft.com/office/drawing/2014/main" id="{45E5194D-7119-9746-ABA1-CF24BF99232D}"/>
                </a:ext>
              </a:extLst>
            </p:cNvPr>
            <p:cNvSpPr>
              <a:spLocks/>
            </p:cNvSpPr>
            <p:nvPr/>
          </p:nvSpPr>
          <p:spPr>
            <a:xfrm>
              <a:off x="2809865" y="3345657"/>
              <a:ext cx="1064579" cy="519351"/>
            </a:xfrm>
            <a:prstGeom prst="ellipse">
              <a:avLst/>
            </a:prstGeom>
            <a:solidFill>
              <a:srgbClr val="FF8AD8"/>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Peace</a:t>
              </a:r>
            </a:p>
          </p:txBody>
        </p:sp>
      </p:grpSp>
      <p:sp>
        <p:nvSpPr>
          <p:cNvPr id="83" name="Rectangle 82">
            <a:extLst>
              <a:ext uri="{FF2B5EF4-FFF2-40B4-BE49-F238E27FC236}">
                <a16:creationId xmlns:a16="http://schemas.microsoft.com/office/drawing/2014/main" id="{A09F6282-8C43-1C40-89A8-6B5B725A28DA}"/>
              </a:ext>
            </a:extLst>
          </p:cNvPr>
          <p:cNvSpPr/>
          <p:nvPr/>
        </p:nvSpPr>
        <p:spPr>
          <a:xfrm>
            <a:off x="6222520" y="6179551"/>
            <a:ext cx="1102660" cy="576846"/>
          </a:xfrm>
          <a:prstGeom prst="rect">
            <a:avLst/>
          </a:prstGeom>
          <a:solidFill>
            <a:srgbClr val="FFC000"/>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b="1" dirty="0">
                <a:solidFill>
                  <a:schemeClr val="tx1"/>
                </a:solidFill>
                <a:latin typeface="Abadi" panose="020B0604020104020204" pitchFamily="34" charset="0"/>
              </a:rPr>
              <a:t>Isaiah</a:t>
            </a:r>
          </a:p>
          <a:p>
            <a:pPr algn="ctr"/>
            <a:r>
              <a:rPr lang="en-US" b="1" dirty="0">
                <a:solidFill>
                  <a:schemeClr val="tx1"/>
                </a:solidFill>
                <a:latin typeface="Abadi" panose="020B0604020104020204" pitchFamily="34" charset="0"/>
              </a:rPr>
              <a:t>35:1-10</a:t>
            </a:r>
          </a:p>
        </p:txBody>
      </p:sp>
      <p:grpSp>
        <p:nvGrpSpPr>
          <p:cNvPr id="84" name="Group 83">
            <a:extLst>
              <a:ext uri="{FF2B5EF4-FFF2-40B4-BE49-F238E27FC236}">
                <a16:creationId xmlns:a16="http://schemas.microsoft.com/office/drawing/2014/main" id="{475040F3-E7FB-0343-A02E-AEC9669E713A}"/>
              </a:ext>
            </a:extLst>
          </p:cNvPr>
          <p:cNvGrpSpPr/>
          <p:nvPr/>
        </p:nvGrpSpPr>
        <p:grpSpPr>
          <a:xfrm>
            <a:off x="625233" y="1638096"/>
            <a:ext cx="8193391" cy="4058469"/>
            <a:chOff x="826561" y="1214968"/>
            <a:chExt cx="8193391" cy="4058469"/>
          </a:xfrm>
        </p:grpSpPr>
        <p:sp>
          <p:nvSpPr>
            <p:cNvPr id="85" name="Oval 84">
              <a:extLst>
                <a:ext uri="{FF2B5EF4-FFF2-40B4-BE49-F238E27FC236}">
                  <a16:creationId xmlns:a16="http://schemas.microsoft.com/office/drawing/2014/main" id="{45ED2C2F-686F-E84D-8766-4656EEE8D51D}"/>
                </a:ext>
              </a:extLst>
            </p:cNvPr>
            <p:cNvSpPr>
              <a:spLocks/>
            </p:cNvSpPr>
            <p:nvPr/>
          </p:nvSpPr>
          <p:spPr>
            <a:xfrm>
              <a:off x="826561" y="4234736"/>
              <a:ext cx="1568691" cy="1038701"/>
            </a:xfrm>
            <a:prstGeom prst="ellipse">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Creation</a:t>
              </a:r>
            </a:p>
            <a:p>
              <a:pPr algn="ctr"/>
              <a:r>
                <a:rPr lang="en-US" sz="2300" b="1" dirty="0">
                  <a:solidFill>
                    <a:sysClr val="windowText" lastClr="000000"/>
                  </a:solidFill>
                  <a:latin typeface="Abadi" panose="020B0604020104020204" pitchFamily="34" charset="0"/>
                </a:rPr>
                <a:t>renewed</a:t>
              </a:r>
            </a:p>
          </p:txBody>
        </p:sp>
        <p:sp>
          <p:nvSpPr>
            <p:cNvPr id="86" name="Oval 85">
              <a:extLst>
                <a:ext uri="{FF2B5EF4-FFF2-40B4-BE49-F238E27FC236}">
                  <a16:creationId xmlns:a16="http://schemas.microsoft.com/office/drawing/2014/main" id="{6B5BDF2C-1B13-904C-9E11-242E36A8803B}"/>
                </a:ext>
              </a:extLst>
            </p:cNvPr>
            <p:cNvSpPr>
              <a:spLocks/>
            </p:cNvSpPr>
            <p:nvPr/>
          </p:nvSpPr>
          <p:spPr>
            <a:xfrm>
              <a:off x="8046800" y="3414571"/>
              <a:ext cx="973152" cy="519351"/>
            </a:xfrm>
            <a:prstGeom prst="ellipse">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Glory</a:t>
              </a:r>
            </a:p>
          </p:txBody>
        </p:sp>
        <p:sp>
          <p:nvSpPr>
            <p:cNvPr id="87" name="Oval 86">
              <a:extLst>
                <a:ext uri="{FF2B5EF4-FFF2-40B4-BE49-F238E27FC236}">
                  <a16:creationId xmlns:a16="http://schemas.microsoft.com/office/drawing/2014/main" id="{5954440F-27CA-8F48-B3D2-2B3A67ABB0BE}"/>
                </a:ext>
              </a:extLst>
            </p:cNvPr>
            <p:cNvSpPr>
              <a:spLocks/>
            </p:cNvSpPr>
            <p:nvPr/>
          </p:nvSpPr>
          <p:spPr>
            <a:xfrm>
              <a:off x="5635848" y="4546763"/>
              <a:ext cx="2133306" cy="519351"/>
            </a:xfrm>
            <a:prstGeom prst="ellipse">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Deliverance</a:t>
              </a:r>
            </a:p>
          </p:txBody>
        </p:sp>
        <p:sp>
          <p:nvSpPr>
            <p:cNvPr id="88" name="Oval 87">
              <a:extLst>
                <a:ext uri="{FF2B5EF4-FFF2-40B4-BE49-F238E27FC236}">
                  <a16:creationId xmlns:a16="http://schemas.microsoft.com/office/drawing/2014/main" id="{DD6F7D73-1068-9042-AB67-97D0FBF3360E}"/>
                </a:ext>
              </a:extLst>
            </p:cNvPr>
            <p:cNvSpPr>
              <a:spLocks/>
            </p:cNvSpPr>
            <p:nvPr/>
          </p:nvSpPr>
          <p:spPr>
            <a:xfrm>
              <a:off x="1262925" y="1214968"/>
              <a:ext cx="1393051" cy="519351"/>
            </a:xfrm>
            <a:prstGeom prst="ellipse">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Healing</a:t>
              </a:r>
            </a:p>
          </p:txBody>
        </p:sp>
        <p:sp>
          <p:nvSpPr>
            <p:cNvPr id="89" name="Oval 88">
              <a:extLst>
                <a:ext uri="{FF2B5EF4-FFF2-40B4-BE49-F238E27FC236}">
                  <a16:creationId xmlns:a16="http://schemas.microsoft.com/office/drawing/2014/main" id="{C74E130D-9DF8-D14C-9513-91EC417A2544}"/>
                </a:ext>
              </a:extLst>
            </p:cNvPr>
            <p:cNvSpPr>
              <a:spLocks/>
            </p:cNvSpPr>
            <p:nvPr/>
          </p:nvSpPr>
          <p:spPr>
            <a:xfrm>
              <a:off x="2731123" y="1737235"/>
              <a:ext cx="1555348" cy="519351"/>
            </a:xfrm>
            <a:prstGeom prst="ellipse">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Holiness</a:t>
              </a:r>
            </a:p>
          </p:txBody>
        </p:sp>
        <p:sp>
          <p:nvSpPr>
            <p:cNvPr id="90" name="Oval 89">
              <a:extLst>
                <a:ext uri="{FF2B5EF4-FFF2-40B4-BE49-F238E27FC236}">
                  <a16:creationId xmlns:a16="http://schemas.microsoft.com/office/drawing/2014/main" id="{537FD914-DDCD-FE4C-9DF5-4D84C5EE4043}"/>
                </a:ext>
              </a:extLst>
            </p:cNvPr>
            <p:cNvSpPr>
              <a:spLocks/>
            </p:cNvSpPr>
            <p:nvPr/>
          </p:nvSpPr>
          <p:spPr>
            <a:xfrm>
              <a:off x="4089099" y="1527486"/>
              <a:ext cx="1609717" cy="519351"/>
            </a:xfrm>
            <a:prstGeom prst="ellipse">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Remnant</a:t>
              </a:r>
            </a:p>
          </p:txBody>
        </p:sp>
        <p:sp>
          <p:nvSpPr>
            <p:cNvPr id="91" name="Oval 90">
              <a:extLst>
                <a:ext uri="{FF2B5EF4-FFF2-40B4-BE49-F238E27FC236}">
                  <a16:creationId xmlns:a16="http://schemas.microsoft.com/office/drawing/2014/main" id="{6939AD5F-CC71-B543-9902-E2F751AAD4F6}"/>
                </a:ext>
              </a:extLst>
            </p:cNvPr>
            <p:cNvSpPr>
              <a:spLocks/>
            </p:cNvSpPr>
            <p:nvPr/>
          </p:nvSpPr>
          <p:spPr>
            <a:xfrm>
              <a:off x="5479325" y="1810679"/>
              <a:ext cx="852060" cy="519351"/>
            </a:xfrm>
            <a:prstGeom prst="ellipse">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Zion</a:t>
              </a:r>
            </a:p>
          </p:txBody>
        </p:sp>
        <p:sp>
          <p:nvSpPr>
            <p:cNvPr id="92" name="Oval 91">
              <a:extLst>
                <a:ext uri="{FF2B5EF4-FFF2-40B4-BE49-F238E27FC236}">
                  <a16:creationId xmlns:a16="http://schemas.microsoft.com/office/drawing/2014/main" id="{D457D711-6D8F-924F-BCD0-A58BCF4B0E41}"/>
                </a:ext>
              </a:extLst>
            </p:cNvPr>
            <p:cNvSpPr>
              <a:spLocks/>
            </p:cNvSpPr>
            <p:nvPr/>
          </p:nvSpPr>
          <p:spPr>
            <a:xfrm>
              <a:off x="2640547" y="1295299"/>
              <a:ext cx="577327" cy="519351"/>
            </a:xfrm>
            <a:prstGeom prst="ellipse">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Joy</a:t>
              </a:r>
            </a:p>
          </p:txBody>
        </p:sp>
      </p:grpSp>
      <p:sp>
        <p:nvSpPr>
          <p:cNvPr id="93" name="Rectangle 92">
            <a:extLst>
              <a:ext uri="{FF2B5EF4-FFF2-40B4-BE49-F238E27FC236}">
                <a16:creationId xmlns:a16="http://schemas.microsoft.com/office/drawing/2014/main" id="{6336C1F6-200A-BB49-8895-CE413205CD69}"/>
              </a:ext>
            </a:extLst>
          </p:cNvPr>
          <p:cNvSpPr/>
          <p:nvPr/>
        </p:nvSpPr>
        <p:spPr>
          <a:xfrm>
            <a:off x="7274982" y="6179551"/>
            <a:ext cx="949737" cy="576846"/>
          </a:xfrm>
          <a:prstGeom prst="rect">
            <a:avLst/>
          </a:prstGeom>
          <a:solidFill>
            <a:srgbClr val="73FEFF"/>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b="1" dirty="0">
                <a:solidFill>
                  <a:schemeClr val="tx1"/>
                </a:solidFill>
                <a:latin typeface="Abadi" panose="020B0604020104020204" pitchFamily="34" charset="0"/>
              </a:rPr>
              <a:t>Isaiah</a:t>
            </a:r>
          </a:p>
          <a:p>
            <a:pPr algn="ctr"/>
            <a:r>
              <a:rPr lang="en-US" b="1" dirty="0">
                <a:solidFill>
                  <a:schemeClr val="tx1"/>
                </a:solidFill>
                <a:latin typeface="Abadi" panose="020B0604020104020204" pitchFamily="34" charset="0"/>
              </a:rPr>
              <a:t>42:1-9</a:t>
            </a:r>
          </a:p>
        </p:txBody>
      </p:sp>
      <p:grpSp>
        <p:nvGrpSpPr>
          <p:cNvPr id="94" name="Group 93">
            <a:extLst>
              <a:ext uri="{FF2B5EF4-FFF2-40B4-BE49-F238E27FC236}">
                <a16:creationId xmlns:a16="http://schemas.microsoft.com/office/drawing/2014/main" id="{0F097675-3D07-6943-BCBB-EFE23E2F64BD}"/>
              </a:ext>
            </a:extLst>
          </p:cNvPr>
          <p:cNvGrpSpPr/>
          <p:nvPr/>
        </p:nvGrpSpPr>
        <p:grpSpPr>
          <a:xfrm>
            <a:off x="1053393" y="1095090"/>
            <a:ext cx="9846474" cy="4751098"/>
            <a:chOff x="1254721" y="671962"/>
            <a:chExt cx="9846474" cy="4751098"/>
          </a:xfrm>
        </p:grpSpPr>
        <p:sp>
          <p:nvSpPr>
            <p:cNvPr id="95" name="Oval 94">
              <a:extLst>
                <a:ext uri="{FF2B5EF4-FFF2-40B4-BE49-F238E27FC236}">
                  <a16:creationId xmlns:a16="http://schemas.microsoft.com/office/drawing/2014/main" id="{A427F8E8-5A8C-6749-BBF1-35318B5188F9}"/>
                </a:ext>
              </a:extLst>
            </p:cNvPr>
            <p:cNvSpPr>
              <a:spLocks/>
            </p:cNvSpPr>
            <p:nvPr/>
          </p:nvSpPr>
          <p:spPr>
            <a:xfrm>
              <a:off x="7496657" y="727022"/>
              <a:ext cx="1388181" cy="519351"/>
            </a:xfrm>
            <a:prstGeom prst="ellipse">
              <a:avLst/>
            </a:prstGeom>
            <a:solidFill>
              <a:srgbClr val="73FEFF"/>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Servant</a:t>
              </a:r>
            </a:p>
          </p:txBody>
        </p:sp>
        <p:sp>
          <p:nvSpPr>
            <p:cNvPr id="96" name="Oval 95">
              <a:extLst>
                <a:ext uri="{FF2B5EF4-FFF2-40B4-BE49-F238E27FC236}">
                  <a16:creationId xmlns:a16="http://schemas.microsoft.com/office/drawing/2014/main" id="{4B9A9CD0-09D0-8146-BD73-81A81DF17172}"/>
                </a:ext>
              </a:extLst>
            </p:cNvPr>
            <p:cNvSpPr>
              <a:spLocks/>
            </p:cNvSpPr>
            <p:nvPr/>
          </p:nvSpPr>
          <p:spPr>
            <a:xfrm>
              <a:off x="8888290" y="671962"/>
              <a:ext cx="1356984" cy="519351"/>
            </a:xfrm>
            <a:prstGeom prst="ellipse">
              <a:avLst/>
            </a:prstGeom>
            <a:solidFill>
              <a:srgbClr val="73FEFF"/>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Chosen</a:t>
              </a:r>
            </a:p>
          </p:txBody>
        </p:sp>
        <p:sp>
          <p:nvSpPr>
            <p:cNvPr id="97" name="Oval 96">
              <a:extLst>
                <a:ext uri="{FF2B5EF4-FFF2-40B4-BE49-F238E27FC236}">
                  <a16:creationId xmlns:a16="http://schemas.microsoft.com/office/drawing/2014/main" id="{7C89F794-3914-4047-AECF-20A67E6B7872}"/>
                </a:ext>
              </a:extLst>
            </p:cNvPr>
            <p:cNvSpPr>
              <a:spLocks/>
            </p:cNvSpPr>
            <p:nvPr/>
          </p:nvSpPr>
          <p:spPr>
            <a:xfrm>
              <a:off x="1875836" y="1719403"/>
              <a:ext cx="969274" cy="519351"/>
            </a:xfrm>
            <a:prstGeom prst="ellipse">
              <a:avLst/>
            </a:prstGeom>
            <a:solidFill>
              <a:srgbClr val="73FEFF"/>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Spirit</a:t>
              </a:r>
            </a:p>
          </p:txBody>
        </p:sp>
        <p:sp>
          <p:nvSpPr>
            <p:cNvPr id="98" name="Oval 97">
              <a:extLst>
                <a:ext uri="{FF2B5EF4-FFF2-40B4-BE49-F238E27FC236}">
                  <a16:creationId xmlns:a16="http://schemas.microsoft.com/office/drawing/2014/main" id="{CC9622A9-BF80-154E-9437-977BD8513EE8}"/>
                </a:ext>
              </a:extLst>
            </p:cNvPr>
            <p:cNvSpPr>
              <a:spLocks/>
            </p:cNvSpPr>
            <p:nvPr/>
          </p:nvSpPr>
          <p:spPr>
            <a:xfrm>
              <a:off x="9888474" y="1590706"/>
              <a:ext cx="1212721" cy="519351"/>
            </a:xfrm>
            <a:prstGeom prst="ellipse">
              <a:avLst/>
            </a:prstGeom>
            <a:solidFill>
              <a:srgbClr val="73FEFF"/>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Justice</a:t>
              </a:r>
            </a:p>
          </p:txBody>
        </p:sp>
        <p:sp>
          <p:nvSpPr>
            <p:cNvPr id="99" name="Oval 98">
              <a:extLst>
                <a:ext uri="{FF2B5EF4-FFF2-40B4-BE49-F238E27FC236}">
                  <a16:creationId xmlns:a16="http://schemas.microsoft.com/office/drawing/2014/main" id="{7F98C290-074D-3749-9946-D9B64A3A8050}"/>
                </a:ext>
              </a:extLst>
            </p:cNvPr>
            <p:cNvSpPr>
              <a:spLocks/>
            </p:cNvSpPr>
            <p:nvPr/>
          </p:nvSpPr>
          <p:spPr>
            <a:xfrm>
              <a:off x="4801974" y="3316818"/>
              <a:ext cx="1402879" cy="519351"/>
            </a:xfrm>
            <a:prstGeom prst="ellipse">
              <a:avLst/>
            </a:prstGeom>
            <a:solidFill>
              <a:srgbClr val="73FEFF"/>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Nations</a:t>
              </a:r>
            </a:p>
          </p:txBody>
        </p:sp>
        <p:sp>
          <p:nvSpPr>
            <p:cNvPr id="100" name="Oval 99">
              <a:extLst>
                <a:ext uri="{FF2B5EF4-FFF2-40B4-BE49-F238E27FC236}">
                  <a16:creationId xmlns:a16="http://schemas.microsoft.com/office/drawing/2014/main" id="{854AAAC1-0805-AA4C-AC98-8A889753901E}"/>
                </a:ext>
              </a:extLst>
            </p:cNvPr>
            <p:cNvSpPr>
              <a:spLocks/>
            </p:cNvSpPr>
            <p:nvPr/>
          </p:nvSpPr>
          <p:spPr>
            <a:xfrm>
              <a:off x="6190697" y="3317871"/>
              <a:ext cx="734846" cy="519351"/>
            </a:xfrm>
            <a:prstGeom prst="ellipse">
              <a:avLst/>
            </a:prstGeom>
            <a:solidFill>
              <a:srgbClr val="73FEFF"/>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Law</a:t>
              </a:r>
            </a:p>
          </p:txBody>
        </p:sp>
        <p:sp>
          <p:nvSpPr>
            <p:cNvPr id="101" name="Oval 100">
              <a:extLst>
                <a:ext uri="{FF2B5EF4-FFF2-40B4-BE49-F238E27FC236}">
                  <a16:creationId xmlns:a16="http://schemas.microsoft.com/office/drawing/2014/main" id="{81525ACA-3D2E-9A4E-B99F-73AEB36205DC}"/>
                </a:ext>
              </a:extLst>
            </p:cNvPr>
            <p:cNvSpPr>
              <a:spLocks/>
            </p:cNvSpPr>
            <p:nvPr/>
          </p:nvSpPr>
          <p:spPr>
            <a:xfrm>
              <a:off x="2285980" y="3865008"/>
              <a:ext cx="2083444" cy="1558052"/>
            </a:xfrm>
            <a:prstGeom prst="ellipse">
              <a:avLst/>
            </a:prstGeom>
            <a:solidFill>
              <a:srgbClr val="73FEFF"/>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World-wide</a:t>
              </a:r>
            </a:p>
            <a:p>
              <a:pPr algn="ctr"/>
              <a:r>
                <a:rPr lang="en-US" sz="2300" b="1" dirty="0">
                  <a:solidFill>
                    <a:sysClr val="windowText" lastClr="000000"/>
                  </a:solidFill>
                  <a:latin typeface="Abadi" panose="020B0604020104020204" pitchFamily="34" charset="0"/>
                </a:rPr>
                <a:t>knowledge</a:t>
              </a:r>
            </a:p>
            <a:p>
              <a:pPr algn="ctr"/>
              <a:r>
                <a:rPr lang="en-US" sz="2300" b="1" dirty="0">
                  <a:solidFill>
                    <a:sysClr val="windowText" lastClr="000000"/>
                  </a:solidFill>
                  <a:latin typeface="Abadi" panose="020B0604020104020204" pitchFamily="34" charset="0"/>
                </a:rPr>
                <a:t>of God</a:t>
              </a:r>
            </a:p>
          </p:txBody>
        </p:sp>
        <p:sp>
          <p:nvSpPr>
            <p:cNvPr id="102" name="Oval 101">
              <a:extLst>
                <a:ext uri="{FF2B5EF4-FFF2-40B4-BE49-F238E27FC236}">
                  <a16:creationId xmlns:a16="http://schemas.microsoft.com/office/drawing/2014/main" id="{10794B74-77CC-434A-A749-871F4299447D}"/>
                </a:ext>
              </a:extLst>
            </p:cNvPr>
            <p:cNvSpPr>
              <a:spLocks/>
            </p:cNvSpPr>
            <p:nvPr/>
          </p:nvSpPr>
          <p:spPr>
            <a:xfrm>
              <a:off x="8040420" y="1171011"/>
              <a:ext cx="2664377" cy="519351"/>
            </a:xfrm>
            <a:prstGeom prst="ellipse">
              <a:avLst/>
            </a:prstGeom>
            <a:solidFill>
              <a:srgbClr val="73FEFF"/>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Righteousness</a:t>
              </a:r>
            </a:p>
          </p:txBody>
        </p:sp>
        <p:sp>
          <p:nvSpPr>
            <p:cNvPr id="103" name="Oval 102">
              <a:extLst>
                <a:ext uri="{FF2B5EF4-FFF2-40B4-BE49-F238E27FC236}">
                  <a16:creationId xmlns:a16="http://schemas.microsoft.com/office/drawing/2014/main" id="{55CE2BF2-A6D9-EA4C-B2D0-A0A3AB3A2D33}"/>
                </a:ext>
              </a:extLst>
            </p:cNvPr>
            <p:cNvSpPr>
              <a:spLocks/>
            </p:cNvSpPr>
            <p:nvPr/>
          </p:nvSpPr>
          <p:spPr>
            <a:xfrm>
              <a:off x="7714534" y="4644034"/>
              <a:ext cx="1703489" cy="519351"/>
            </a:xfrm>
            <a:prstGeom prst="ellipse">
              <a:avLst/>
            </a:prstGeom>
            <a:solidFill>
              <a:srgbClr val="73FEFF"/>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Covenant</a:t>
              </a:r>
            </a:p>
          </p:txBody>
        </p:sp>
        <p:sp>
          <p:nvSpPr>
            <p:cNvPr id="104" name="Oval 103">
              <a:extLst>
                <a:ext uri="{FF2B5EF4-FFF2-40B4-BE49-F238E27FC236}">
                  <a16:creationId xmlns:a16="http://schemas.microsoft.com/office/drawing/2014/main" id="{347BE904-69D2-A74E-8F46-16A02F1E4955}"/>
                </a:ext>
              </a:extLst>
            </p:cNvPr>
            <p:cNvSpPr>
              <a:spLocks/>
            </p:cNvSpPr>
            <p:nvPr/>
          </p:nvSpPr>
          <p:spPr>
            <a:xfrm>
              <a:off x="3212953" y="1241643"/>
              <a:ext cx="937716" cy="519351"/>
            </a:xfrm>
            <a:prstGeom prst="ellipse">
              <a:avLst/>
            </a:prstGeom>
            <a:solidFill>
              <a:srgbClr val="73FEFF"/>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Light</a:t>
              </a:r>
            </a:p>
          </p:txBody>
        </p:sp>
        <p:sp>
          <p:nvSpPr>
            <p:cNvPr id="105" name="Oval 104">
              <a:extLst>
                <a:ext uri="{FF2B5EF4-FFF2-40B4-BE49-F238E27FC236}">
                  <a16:creationId xmlns:a16="http://schemas.microsoft.com/office/drawing/2014/main" id="{1C5C7AB8-23CF-B74F-8743-C16A1B4A354F}"/>
                </a:ext>
              </a:extLst>
            </p:cNvPr>
            <p:cNvSpPr>
              <a:spLocks/>
            </p:cNvSpPr>
            <p:nvPr/>
          </p:nvSpPr>
          <p:spPr>
            <a:xfrm>
              <a:off x="1254721" y="1217711"/>
              <a:ext cx="1393051" cy="519351"/>
            </a:xfrm>
            <a:prstGeom prst="ellipse">
              <a:avLst/>
            </a:prstGeom>
            <a:solidFill>
              <a:srgbClr val="73FEFF"/>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Healing</a:t>
              </a:r>
            </a:p>
          </p:txBody>
        </p:sp>
        <p:sp>
          <p:nvSpPr>
            <p:cNvPr id="106" name="Oval 105">
              <a:extLst>
                <a:ext uri="{FF2B5EF4-FFF2-40B4-BE49-F238E27FC236}">
                  <a16:creationId xmlns:a16="http://schemas.microsoft.com/office/drawing/2014/main" id="{4A89E593-6FE5-7041-8187-8175C4B9B26A}"/>
                </a:ext>
              </a:extLst>
            </p:cNvPr>
            <p:cNvSpPr>
              <a:spLocks/>
            </p:cNvSpPr>
            <p:nvPr/>
          </p:nvSpPr>
          <p:spPr>
            <a:xfrm>
              <a:off x="6528682" y="1047384"/>
              <a:ext cx="1292877" cy="519351"/>
            </a:xfrm>
            <a:prstGeom prst="ellipse">
              <a:avLst/>
            </a:prstGeom>
            <a:solidFill>
              <a:srgbClr val="73FEFF"/>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Liberty</a:t>
              </a:r>
            </a:p>
          </p:txBody>
        </p:sp>
      </p:grpSp>
      <p:sp>
        <p:nvSpPr>
          <p:cNvPr id="107" name="Rectangle 106">
            <a:extLst>
              <a:ext uri="{FF2B5EF4-FFF2-40B4-BE49-F238E27FC236}">
                <a16:creationId xmlns:a16="http://schemas.microsoft.com/office/drawing/2014/main" id="{B7C9160D-FF5F-F240-97F1-D2C055E79ECD}"/>
              </a:ext>
            </a:extLst>
          </p:cNvPr>
          <p:cNvSpPr/>
          <p:nvPr/>
        </p:nvSpPr>
        <p:spPr>
          <a:xfrm>
            <a:off x="8191450" y="6180908"/>
            <a:ext cx="1102660" cy="576846"/>
          </a:xfrm>
          <a:prstGeom prst="rect">
            <a:avLst/>
          </a:prstGeom>
          <a:solidFill>
            <a:srgbClr val="D5FC79"/>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b="1" dirty="0">
                <a:solidFill>
                  <a:schemeClr val="tx1"/>
                </a:solidFill>
                <a:latin typeface="Abadi" panose="020B0604020104020204" pitchFamily="34" charset="0"/>
              </a:rPr>
              <a:t>Isaiah</a:t>
            </a:r>
          </a:p>
          <a:p>
            <a:pPr algn="ctr"/>
            <a:r>
              <a:rPr lang="en-US" b="1" dirty="0">
                <a:solidFill>
                  <a:schemeClr val="tx1"/>
                </a:solidFill>
                <a:latin typeface="Abadi" panose="020B0604020104020204" pitchFamily="34" charset="0"/>
              </a:rPr>
              <a:t>60:1-22</a:t>
            </a:r>
          </a:p>
        </p:txBody>
      </p:sp>
      <p:grpSp>
        <p:nvGrpSpPr>
          <p:cNvPr id="108" name="Group 107">
            <a:extLst>
              <a:ext uri="{FF2B5EF4-FFF2-40B4-BE49-F238E27FC236}">
                <a16:creationId xmlns:a16="http://schemas.microsoft.com/office/drawing/2014/main" id="{A8108A0F-F4BE-4849-B6A3-170CC294838E}"/>
              </a:ext>
            </a:extLst>
          </p:cNvPr>
          <p:cNvGrpSpPr/>
          <p:nvPr/>
        </p:nvGrpSpPr>
        <p:grpSpPr>
          <a:xfrm>
            <a:off x="954823" y="1067109"/>
            <a:ext cx="9548646" cy="3653066"/>
            <a:chOff x="1156151" y="643981"/>
            <a:chExt cx="9548646" cy="3653066"/>
          </a:xfrm>
        </p:grpSpPr>
        <p:sp>
          <p:nvSpPr>
            <p:cNvPr id="109" name="Oval 108">
              <a:extLst>
                <a:ext uri="{FF2B5EF4-FFF2-40B4-BE49-F238E27FC236}">
                  <a16:creationId xmlns:a16="http://schemas.microsoft.com/office/drawing/2014/main" id="{E477F88C-DBC8-864E-A3FC-453C144E635B}"/>
                </a:ext>
              </a:extLst>
            </p:cNvPr>
            <p:cNvSpPr>
              <a:spLocks/>
            </p:cNvSpPr>
            <p:nvPr/>
          </p:nvSpPr>
          <p:spPr>
            <a:xfrm>
              <a:off x="3214402" y="1243521"/>
              <a:ext cx="937716" cy="519351"/>
            </a:xfrm>
            <a:prstGeom prst="ellipse">
              <a:avLst/>
            </a:prstGeom>
            <a:solidFill>
              <a:srgbClr val="D5FC79"/>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Light</a:t>
              </a:r>
            </a:p>
          </p:txBody>
        </p:sp>
        <p:sp>
          <p:nvSpPr>
            <p:cNvPr id="110" name="Oval 109">
              <a:extLst>
                <a:ext uri="{FF2B5EF4-FFF2-40B4-BE49-F238E27FC236}">
                  <a16:creationId xmlns:a16="http://schemas.microsoft.com/office/drawing/2014/main" id="{366CEEA3-029B-3943-AB6B-DAF51314974D}"/>
                </a:ext>
              </a:extLst>
            </p:cNvPr>
            <p:cNvSpPr>
              <a:spLocks/>
            </p:cNvSpPr>
            <p:nvPr/>
          </p:nvSpPr>
          <p:spPr>
            <a:xfrm>
              <a:off x="8039841" y="3426843"/>
              <a:ext cx="973152" cy="519351"/>
            </a:xfrm>
            <a:prstGeom prst="ellipse">
              <a:avLst/>
            </a:prstGeom>
            <a:solidFill>
              <a:srgbClr val="D5FC79"/>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Glory</a:t>
              </a:r>
            </a:p>
          </p:txBody>
        </p:sp>
        <p:sp>
          <p:nvSpPr>
            <p:cNvPr id="111" name="Oval 110">
              <a:extLst>
                <a:ext uri="{FF2B5EF4-FFF2-40B4-BE49-F238E27FC236}">
                  <a16:creationId xmlns:a16="http://schemas.microsoft.com/office/drawing/2014/main" id="{1F09D47B-A869-E84E-B091-9E3D7DB7523A}"/>
                </a:ext>
              </a:extLst>
            </p:cNvPr>
            <p:cNvSpPr>
              <a:spLocks/>
            </p:cNvSpPr>
            <p:nvPr/>
          </p:nvSpPr>
          <p:spPr>
            <a:xfrm>
              <a:off x="4804471" y="3319642"/>
              <a:ext cx="1402879" cy="519351"/>
            </a:xfrm>
            <a:prstGeom prst="ellipse">
              <a:avLst/>
            </a:prstGeom>
            <a:solidFill>
              <a:srgbClr val="D5FC79"/>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Nations</a:t>
              </a:r>
            </a:p>
          </p:txBody>
        </p:sp>
        <p:sp>
          <p:nvSpPr>
            <p:cNvPr id="112" name="Oval 111">
              <a:extLst>
                <a:ext uri="{FF2B5EF4-FFF2-40B4-BE49-F238E27FC236}">
                  <a16:creationId xmlns:a16="http://schemas.microsoft.com/office/drawing/2014/main" id="{34FA4115-8C2D-A940-ADD3-AA1263959358}"/>
                </a:ext>
              </a:extLst>
            </p:cNvPr>
            <p:cNvSpPr>
              <a:spLocks/>
            </p:cNvSpPr>
            <p:nvPr/>
          </p:nvSpPr>
          <p:spPr>
            <a:xfrm>
              <a:off x="4078076" y="1528889"/>
              <a:ext cx="1609717" cy="519351"/>
            </a:xfrm>
            <a:prstGeom prst="ellipse">
              <a:avLst/>
            </a:prstGeom>
            <a:solidFill>
              <a:srgbClr val="D5FC79"/>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Remnant</a:t>
              </a:r>
            </a:p>
          </p:txBody>
        </p:sp>
        <p:sp>
          <p:nvSpPr>
            <p:cNvPr id="113" name="Oval 112">
              <a:extLst>
                <a:ext uri="{FF2B5EF4-FFF2-40B4-BE49-F238E27FC236}">
                  <a16:creationId xmlns:a16="http://schemas.microsoft.com/office/drawing/2014/main" id="{1DD9F8CE-49CA-9546-9793-56AF8D0A768A}"/>
                </a:ext>
              </a:extLst>
            </p:cNvPr>
            <p:cNvSpPr>
              <a:spLocks/>
            </p:cNvSpPr>
            <p:nvPr/>
          </p:nvSpPr>
          <p:spPr>
            <a:xfrm>
              <a:off x="2642348" y="1298408"/>
              <a:ext cx="577327" cy="519351"/>
            </a:xfrm>
            <a:prstGeom prst="ellipse">
              <a:avLst/>
            </a:prstGeom>
            <a:solidFill>
              <a:srgbClr val="D5FC79"/>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Joy</a:t>
              </a:r>
            </a:p>
          </p:txBody>
        </p:sp>
        <p:sp>
          <p:nvSpPr>
            <p:cNvPr id="114" name="Oval 113">
              <a:extLst>
                <a:ext uri="{FF2B5EF4-FFF2-40B4-BE49-F238E27FC236}">
                  <a16:creationId xmlns:a16="http://schemas.microsoft.com/office/drawing/2014/main" id="{70912AF3-95AB-D742-BBB8-58A9FFF5CE27}"/>
                </a:ext>
              </a:extLst>
            </p:cNvPr>
            <p:cNvSpPr/>
            <p:nvPr/>
          </p:nvSpPr>
          <p:spPr>
            <a:xfrm>
              <a:off x="1873520" y="819518"/>
              <a:ext cx="2225898" cy="453980"/>
            </a:xfrm>
            <a:prstGeom prst="ellipse">
              <a:avLst/>
            </a:prstGeom>
            <a:solidFill>
              <a:srgbClr val="D5FC7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300" b="1" dirty="0">
                  <a:solidFill>
                    <a:sysClr val="windowText" lastClr="000000"/>
                  </a:solidFill>
                  <a:latin typeface="Abadi" panose="020B0604020104020204" pitchFamily="34" charset="0"/>
                </a:rPr>
                <a:t>Prosperity</a:t>
              </a:r>
            </a:p>
          </p:txBody>
        </p:sp>
        <p:sp>
          <p:nvSpPr>
            <p:cNvPr id="115" name="Oval 114">
              <a:extLst>
                <a:ext uri="{FF2B5EF4-FFF2-40B4-BE49-F238E27FC236}">
                  <a16:creationId xmlns:a16="http://schemas.microsoft.com/office/drawing/2014/main" id="{DC3C1BA1-98E7-4D40-B94D-6B9015F9ADA3}"/>
                </a:ext>
              </a:extLst>
            </p:cNvPr>
            <p:cNvSpPr>
              <a:spLocks/>
            </p:cNvSpPr>
            <p:nvPr/>
          </p:nvSpPr>
          <p:spPr>
            <a:xfrm>
              <a:off x="5455690" y="643981"/>
              <a:ext cx="1698800" cy="519351"/>
            </a:xfrm>
            <a:prstGeom prst="ellipse">
              <a:avLst/>
            </a:prstGeom>
            <a:solidFill>
              <a:srgbClr val="D5FC79"/>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Offspring</a:t>
              </a:r>
            </a:p>
          </p:txBody>
        </p:sp>
        <p:sp>
          <p:nvSpPr>
            <p:cNvPr id="116" name="Oval 115">
              <a:extLst>
                <a:ext uri="{FF2B5EF4-FFF2-40B4-BE49-F238E27FC236}">
                  <a16:creationId xmlns:a16="http://schemas.microsoft.com/office/drawing/2014/main" id="{5A5ED2F9-4E65-B545-9B31-CBDFDDDB8096}"/>
                </a:ext>
              </a:extLst>
            </p:cNvPr>
            <p:cNvSpPr>
              <a:spLocks/>
            </p:cNvSpPr>
            <p:nvPr/>
          </p:nvSpPr>
          <p:spPr>
            <a:xfrm>
              <a:off x="3453095" y="2539659"/>
              <a:ext cx="1776613" cy="1038701"/>
            </a:xfrm>
            <a:prstGeom prst="ellipse">
              <a:avLst/>
            </a:prstGeom>
            <a:solidFill>
              <a:srgbClr val="D5FC79"/>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House of</a:t>
              </a:r>
            </a:p>
            <a:p>
              <a:pPr algn="ctr"/>
              <a:r>
                <a:rPr lang="en-US" sz="2300" b="1" dirty="0">
                  <a:solidFill>
                    <a:sysClr val="windowText" lastClr="000000"/>
                  </a:solidFill>
                  <a:latin typeface="Abadi" panose="020B0604020104020204" pitchFamily="34" charset="0"/>
                </a:rPr>
                <a:t>the LORD</a:t>
              </a:r>
            </a:p>
          </p:txBody>
        </p:sp>
        <p:sp>
          <p:nvSpPr>
            <p:cNvPr id="117" name="Oval 116">
              <a:extLst>
                <a:ext uri="{FF2B5EF4-FFF2-40B4-BE49-F238E27FC236}">
                  <a16:creationId xmlns:a16="http://schemas.microsoft.com/office/drawing/2014/main" id="{DEFD3B6A-9A3B-594C-9783-5BE5288B623C}"/>
                </a:ext>
              </a:extLst>
            </p:cNvPr>
            <p:cNvSpPr>
              <a:spLocks/>
            </p:cNvSpPr>
            <p:nvPr/>
          </p:nvSpPr>
          <p:spPr>
            <a:xfrm>
              <a:off x="6840098" y="3557807"/>
              <a:ext cx="1257804" cy="519351"/>
            </a:xfrm>
            <a:prstGeom prst="ellipse">
              <a:avLst/>
            </a:prstGeom>
            <a:solidFill>
              <a:srgbClr val="D5FC79"/>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Beauty</a:t>
              </a:r>
            </a:p>
          </p:txBody>
        </p:sp>
        <p:sp>
          <p:nvSpPr>
            <p:cNvPr id="118" name="Oval 117">
              <a:extLst>
                <a:ext uri="{FF2B5EF4-FFF2-40B4-BE49-F238E27FC236}">
                  <a16:creationId xmlns:a16="http://schemas.microsoft.com/office/drawing/2014/main" id="{33009827-C4AF-AC4E-9E22-22E53A8EFB5D}"/>
                </a:ext>
              </a:extLst>
            </p:cNvPr>
            <p:cNvSpPr>
              <a:spLocks/>
            </p:cNvSpPr>
            <p:nvPr/>
          </p:nvSpPr>
          <p:spPr>
            <a:xfrm>
              <a:off x="5531943" y="1294480"/>
              <a:ext cx="982800" cy="519351"/>
            </a:xfrm>
            <a:prstGeom prst="ellipse">
              <a:avLst/>
            </a:prstGeom>
            <a:solidFill>
              <a:srgbClr val="D5FC79"/>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Hope</a:t>
              </a:r>
            </a:p>
          </p:txBody>
        </p:sp>
        <p:sp>
          <p:nvSpPr>
            <p:cNvPr id="119" name="Oval 118">
              <a:extLst>
                <a:ext uri="{FF2B5EF4-FFF2-40B4-BE49-F238E27FC236}">
                  <a16:creationId xmlns:a16="http://schemas.microsoft.com/office/drawing/2014/main" id="{1C5CEAA4-2D99-A645-8FF9-8C70E033B626}"/>
                </a:ext>
              </a:extLst>
            </p:cNvPr>
            <p:cNvSpPr>
              <a:spLocks/>
            </p:cNvSpPr>
            <p:nvPr/>
          </p:nvSpPr>
          <p:spPr>
            <a:xfrm>
              <a:off x="5481365" y="1809858"/>
              <a:ext cx="852060" cy="519351"/>
            </a:xfrm>
            <a:prstGeom prst="ellipse">
              <a:avLst/>
            </a:prstGeom>
            <a:solidFill>
              <a:srgbClr val="D5FC79"/>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Zion</a:t>
              </a:r>
            </a:p>
          </p:txBody>
        </p:sp>
        <p:sp>
          <p:nvSpPr>
            <p:cNvPr id="120" name="Oval 119">
              <a:extLst>
                <a:ext uri="{FF2B5EF4-FFF2-40B4-BE49-F238E27FC236}">
                  <a16:creationId xmlns:a16="http://schemas.microsoft.com/office/drawing/2014/main" id="{E8A37490-673F-E24C-941E-0B3BECA3C08C}"/>
                </a:ext>
              </a:extLst>
            </p:cNvPr>
            <p:cNvSpPr>
              <a:spLocks/>
            </p:cNvSpPr>
            <p:nvPr/>
          </p:nvSpPr>
          <p:spPr>
            <a:xfrm>
              <a:off x="5375616" y="3777696"/>
              <a:ext cx="1417396" cy="519351"/>
            </a:xfrm>
            <a:prstGeom prst="ellipse">
              <a:avLst/>
            </a:prstGeom>
            <a:solidFill>
              <a:srgbClr val="D5FC79"/>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Eternity</a:t>
              </a:r>
            </a:p>
          </p:txBody>
        </p:sp>
        <p:sp>
          <p:nvSpPr>
            <p:cNvPr id="121" name="Oval 120">
              <a:extLst>
                <a:ext uri="{FF2B5EF4-FFF2-40B4-BE49-F238E27FC236}">
                  <a16:creationId xmlns:a16="http://schemas.microsoft.com/office/drawing/2014/main" id="{083406F3-E43E-7749-91A0-C383F076CEE0}"/>
                </a:ext>
              </a:extLst>
            </p:cNvPr>
            <p:cNvSpPr>
              <a:spLocks/>
            </p:cNvSpPr>
            <p:nvPr/>
          </p:nvSpPr>
          <p:spPr>
            <a:xfrm>
              <a:off x="2799888" y="3347228"/>
              <a:ext cx="1064579" cy="519351"/>
            </a:xfrm>
            <a:prstGeom prst="ellipse">
              <a:avLst/>
            </a:prstGeom>
            <a:solidFill>
              <a:srgbClr val="D5FC79"/>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Peace</a:t>
              </a:r>
            </a:p>
          </p:txBody>
        </p:sp>
        <p:sp>
          <p:nvSpPr>
            <p:cNvPr id="122" name="Oval 121">
              <a:extLst>
                <a:ext uri="{FF2B5EF4-FFF2-40B4-BE49-F238E27FC236}">
                  <a16:creationId xmlns:a16="http://schemas.microsoft.com/office/drawing/2014/main" id="{3BB10744-5BD9-0D4C-BDB6-E56E446801E2}"/>
                </a:ext>
              </a:extLst>
            </p:cNvPr>
            <p:cNvSpPr>
              <a:spLocks/>
            </p:cNvSpPr>
            <p:nvPr/>
          </p:nvSpPr>
          <p:spPr>
            <a:xfrm>
              <a:off x="8040420" y="1173402"/>
              <a:ext cx="2664377" cy="519351"/>
            </a:xfrm>
            <a:prstGeom prst="ellipse">
              <a:avLst/>
            </a:prstGeom>
            <a:solidFill>
              <a:srgbClr val="D5FC79"/>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Righteousness</a:t>
              </a:r>
            </a:p>
          </p:txBody>
        </p:sp>
        <p:sp>
          <p:nvSpPr>
            <p:cNvPr id="123" name="Oval 122">
              <a:extLst>
                <a:ext uri="{FF2B5EF4-FFF2-40B4-BE49-F238E27FC236}">
                  <a16:creationId xmlns:a16="http://schemas.microsoft.com/office/drawing/2014/main" id="{1384BC42-428D-CE41-B3B6-1C05B7ABB514}"/>
                </a:ext>
              </a:extLst>
            </p:cNvPr>
            <p:cNvSpPr>
              <a:spLocks/>
            </p:cNvSpPr>
            <p:nvPr/>
          </p:nvSpPr>
          <p:spPr>
            <a:xfrm>
              <a:off x="3692093" y="3567277"/>
              <a:ext cx="1316410" cy="519351"/>
            </a:xfrm>
            <a:prstGeom prst="ellipse">
              <a:avLst/>
            </a:prstGeom>
            <a:solidFill>
              <a:srgbClr val="D5FC79"/>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No war</a:t>
              </a:r>
            </a:p>
          </p:txBody>
        </p:sp>
        <p:sp>
          <p:nvSpPr>
            <p:cNvPr id="124" name="Oval 123">
              <a:extLst>
                <a:ext uri="{FF2B5EF4-FFF2-40B4-BE49-F238E27FC236}">
                  <a16:creationId xmlns:a16="http://schemas.microsoft.com/office/drawing/2014/main" id="{1521BEDA-45AF-2C48-9139-343C8350A0E7}"/>
                </a:ext>
              </a:extLst>
            </p:cNvPr>
            <p:cNvSpPr>
              <a:spLocks/>
            </p:cNvSpPr>
            <p:nvPr/>
          </p:nvSpPr>
          <p:spPr>
            <a:xfrm>
              <a:off x="1156151" y="2030733"/>
              <a:ext cx="906160" cy="519351"/>
            </a:xfrm>
            <a:prstGeom prst="ellipse">
              <a:avLst/>
            </a:prstGeom>
            <a:solidFill>
              <a:srgbClr val="D5FC79"/>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Land</a:t>
              </a:r>
            </a:p>
          </p:txBody>
        </p:sp>
      </p:grpSp>
      <p:sp>
        <p:nvSpPr>
          <p:cNvPr id="125" name="Rectangle 124">
            <a:extLst>
              <a:ext uri="{FF2B5EF4-FFF2-40B4-BE49-F238E27FC236}">
                <a16:creationId xmlns:a16="http://schemas.microsoft.com/office/drawing/2014/main" id="{B9D276EF-0DF4-474F-85CE-2009A7F23B08}"/>
              </a:ext>
            </a:extLst>
          </p:cNvPr>
          <p:cNvSpPr/>
          <p:nvPr/>
        </p:nvSpPr>
        <p:spPr>
          <a:xfrm>
            <a:off x="9284408" y="6182044"/>
            <a:ext cx="1552578" cy="576846"/>
          </a:xfrm>
          <a:prstGeom prst="rect">
            <a:avLst/>
          </a:prstGeom>
          <a:solidFill>
            <a:srgbClr val="C48EFE"/>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b="1" dirty="0">
                <a:solidFill>
                  <a:schemeClr val="tx1"/>
                </a:solidFill>
                <a:latin typeface="Abadi" panose="020B0604020104020204" pitchFamily="34" charset="0"/>
              </a:rPr>
              <a:t>Isaiah</a:t>
            </a:r>
          </a:p>
          <a:p>
            <a:pPr algn="ctr"/>
            <a:r>
              <a:rPr lang="en-US" b="1" dirty="0">
                <a:solidFill>
                  <a:schemeClr val="tx1"/>
                </a:solidFill>
                <a:latin typeface="Abadi" panose="020B0604020104020204" pitchFamily="34" charset="0"/>
              </a:rPr>
              <a:t>61:1–62:12</a:t>
            </a:r>
          </a:p>
        </p:txBody>
      </p:sp>
      <p:sp>
        <p:nvSpPr>
          <p:cNvPr id="126" name="Rectangle 125">
            <a:extLst>
              <a:ext uri="{FF2B5EF4-FFF2-40B4-BE49-F238E27FC236}">
                <a16:creationId xmlns:a16="http://schemas.microsoft.com/office/drawing/2014/main" id="{F5ED97E1-8769-F44F-A39B-544BA6C0ED14}"/>
              </a:ext>
            </a:extLst>
          </p:cNvPr>
          <p:cNvSpPr/>
          <p:nvPr/>
        </p:nvSpPr>
        <p:spPr>
          <a:xfrm>
            <a:off x="10807702" y="6187462"/>
            <a:ext cx="1279464" cy="576846"/>
          </a:xfrm>
          <a:prstGeom prst="rect">
            <a:avLst/>
          </a:prstGeom>
          <a:solidFill>
            <a:srgbClr val="FAFFB6"/>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b="1" dirty="0">
                <a:solidFill>
                  <a:schemeClr val="tx1"/>
                </a:solidFill>
                <a:latin typeface="Abadi" panose="020B0604020104020204" pitchFamily="34" charset="0"/>
              </a:rPr>
              <a:t>Isaiah</a:t>
            </a:r>
          </a:p>
          <a:p>
            <a:pPr algn="ctr"/>
            <a:r>
              <a:rPr lang="en-US" b="1" dirty="0">
                <a:solidFill>
                  <a:schemeClr val="tx1"/>
                </a:solidFill>
                <a:latin typeface="Abadi" panose="020B0604020104020204" pitchFamily="34" charset="0"/>
              </a:rPr>
              <a:t>65:17-25</a:t>
            </a:r>
          </a:p>
        </p:txBody>
      </p:sp>
      <p:grpSp>
        <p:nvGrpSpPr>
          <p:cNvPr id="127" name="Group 126">
            <a:extLst>
              <a:ext uri="{FF2B5EF4-FFF2-40B4-BE49-F238E27FC236}">
                <a16:creationId xmlns:a16="http://schemas.microsoft.com/office/drawing/2014/main" id="{7574C156-5824-8448-9E9E-44532AB24FF6}"/>
              </a:ext>
            </a:extLst>
          </p:cNvPr>
          <p:cNvGrpSpPr/>
          <p:nvPr/>
        </p:nvGrpSpPr>
        <p:grpSpPr>
          <a:xfrm>
            <a:off x="951511" y="888645"/>
            <a:ext cx="9725049" cy="4942546"/>
            <a:chOff x="1152839" y="465517"/>
            <a:chExt cx="9725049" cy="4942546"/>
          </a:xfrm>
        </p:grpSpPr>
        <p:grpSp>
          <p:nvGrpSpPr>
            <p:cNvPr id="128" name="Group 127">
              <a:extLst>
                <a:ext uri="{FF2B5EF4-FFF2-40B4-BE49-F238E27FC236}">
                  <a16:creationId xmlns:a16="http://schemas.microsoft.com/office/drawing/2014/main" id="{47DB383B-F32C-B441-AD97-C986FC9A2B22}"/>
                </a:ext>
              </a:extLst>
            </p:cNvPr>
            <p:cNvGrpSpPr/>
            <p:nvPr/>
          </p:nvGrpSpPr>
          <p:grpSpPr>
            <a:xfrm>
              <a:off x="1152839" y="465517"/>
              <a:ext cx="9725049" cy="4942546"/>
              <a:chOff x="1152839" y="465517"/>
              <a:chExt cx="9725049" cy="4942546"/>
            </a:xfrm>
          </p:grpSpPr>
          <p:sp>
            <p:nvSpPr>
              <p:cNvPr id="130" name="Oval 129">
                <a:extLst>
                  <a:ext uri="{FF2B5EF4-FFF2-40B4-BE49-F238E27FC236}">
                    <a16:creationId xmlns:a16="http://schemas.microsoft.com/office/drawing/2014/main" id="{DD17FBCD-70CB-264E-B8BE-0A282D7C26E0}"/>
                  </a:ext>
                </a:extLst>
              </p:cNvPr>
              <p:cNvSpPr>
                <a:spLocks/>
              </p:cNvSpPr>
              <p:nvPr/>
            </p:nvSpPr>
            <p:spPr>
              <a:xfrm>
                <a:off x="1877674" y="1721828"/>
                <a:ext cx="969274" cy="519351"/>
              </a:xfrm>
              <a:prstGeom prst="ellipse">
                <a:avLst/>
              </a:prstGeom>
              <a:solidFill>
                <a:srgbClr val="C48EFE"/>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Spirit</a:t>
                </a:r>
              </a:p>
            </p:txBody>
          </p:sp>
          <p:sp>
            <p:nvSpPr>
              <p:cNvPr id="131" name="Oval 130">
                <a:extLst>
                  <a:ext uri="{FF2B5EF4-FFF2-40B4-BE49-F238E27FC236}">
                    <a16:creationId xmlns:a16="http://schemas.microsoft.com/office/drawing/2014/main" id="{90E671D3-A0C7-314D-948F-6FB5E8FAA6F6}"/>
                  </a:ext>
                </a:extLst>
              </p:cNvPr>
              <p:cNvSpPr>
                <a:spLocks/>
              </p:cNvSpPr>
              <p:nvPr/>
            </p:nvSpPr>
            <p:spPr>
              <a:xfrm>
                <a:off x="9205325" y="4888712"/>
                <a:ext cx="1672563" cy="519351"/>
              </a:xfrm>
              <a:prstGeom prst="ellipse">
                <a:avLst/>
              </a:prstGeom>
              <a:solidFill>
                <a:srgbClr val="C48EFE"/>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Anointed</a:t>
                </a:r>
              </a:p>
            </p:txBody>
          </p:sp>
          <p:sp>
            <p:nvSpPr>
              <p:cNvPr id="132" name="Oval 131">
                <a:extLst>
                  <a:ext uri="{FF2B5EF4-FFF2-40B4-BE49-F238E27FC236}">
                    <a16:creationId xmlns:a16="http://schemas.microsoft.com/office/drawing/2014/main" id="{1E1E2622-2FF3-4248-BC06-8291CE55496E}"/>
                  </a:ext>
                </a:extLst>
              </p:cNvPr>
              <p:cNvSpPr>
                <a:spLocks/>
              </p:cNvSpPr>
              <p:nvPr/>
            </p:nvSpPr>
            <p:spPr>
              <a:xfrm>
                <a:off x="6528682" y="1036701"/>
                <a:ext cx="1292877" cy="519351"/>
              </a:xfrm>
              <a:prstGeom prst="ellipse">
                <a:avLst/>
              </a:prstGeom>
              <a:solidFill>
                <a:srgbClr val="C48EFE"/>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Liberty</a:t>
                </a:r>
              </a:p>
            </p:txBody>
          </p:sp>
          <p:sp>
            <p:nvSpPr>
              <p:cNvPr id="133" name="Oval 132">
                <a:extLst>
                  <a:ext uri="{FF2B5EF4-FFF2-40B4-BE49-F238E27FC236}">
                    <a16:creationId xmlns:a16="http://schemas.microsoft.com/office/drawing/2014/main" id="{B32C28D1-3EE4-AC42-A89D-8B208D48FC29}"/>
                  </a:ext>
                </a:extLst>
              </p:cNvPr>
              <p:cNvSpPr>
                <a:spLocks/>
              </p:cNvSpPr>
              <p:nvPr/>
            </p:nvSpPr>
            <p:spPr>
              <a:xfrm>
                <a:off x="5481671" y="1810997"/>
                <a:ext cx="852060" cy="519351"/>
              </a:xfrm>
              <a:prstGeom prst="ellipse">
                <a:avLst/>
              </a:prstGeom>
              <a:solidFill>
                <a:srgbClr val="C48EFE"/>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Zion</a:t>
                </a:r>
              </a:p>
            </p:txBody>
          </p:sp>
          <p:sp>
            <p:nvSpPr>
              <p:cNvPr id="134" name="Oval 133">
                <a:extLst>
                  <a:ext uri="{FF2B5EF4-FFF2-40B4-BE49-F238E27FC236}">
                    <a16:creationId xmlns:a16="http://schemas.microsoft.com/office/drawing/2014/main" id="{29C0C2D0-3FA7-6740-802D-53EFD01F5DED}"/>
                  </a:ext>
                </a:extLst>
              </p:cNvPr>
              <p:cNvSpPr>
                <a:spLocks/>
              </p:cNvSpPr>
              <p:nvPr/>
            </p:nvSpPr>
            <p:spPr>
              <a:xfrm>
                <a:off x="2644810" y="1300210"/>
                <a:ext cx="577327" cy="519351"/>
              </a:xfrm>
              <a:prstGeom prst="ellipse">
                <a:avLst/>
              </a:prstGeom>
              <a:solidFill>
                <a:srgbClr val="C48EFE"/>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Joy</a:t>
                </a:r>
              </a:p>
            </p:txBody>
          </p:sp>
          <p:sp>
            <p:nvSpPr>
              <p:cNvPr id="135" name="Oval 134">
                <a:extLst>
                  <a:ext uri="{FF2B5EF4-FFF2-40B4-BE49-F238E27FC236}">
                    <a16:creationId xmlns:a16="http://schemas.microsoft.com/office/drawing/2014/main" id="{6CE037F4-DFC1-7D44-B76C-376298D2DC14}"/>
                  </a:ext>
                </a:extLst>
              </p:cNvPr>
              <p:cNvSpPr>
                <a:spLocks/>
              </p:cNvSpPr>
              <p:nvPr/>
            </p:nvSpPr>
            <p:spPr>
              <a:xfrm>
                <a:off x="3517429" y="465517"/>
                <a:ext cx="2106437" cy="519351"/>
              </a:xfrm>
              <a:prstGeom prst="ellipse">
                <a:avLst/>
              </a:prstGeom>
              <a:solidFill>
                <a:srgbClr val="C48EFE"/>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Restoration</a:t>
                </a:r>
              </a:p>
            </p:txBody>
          </p:sp>
          <p:sp>
            <p:nvSpPr>
              <p:cNvPr id="136" name="Oval 135">
                <a:extLst>
                  <a:ext uri="{FF2B5EF4-FFF2-40B4-BE49-F238E27FC236}">
                    <a16:creationId xmlns:a16="http://schemas.microsoft.com/office/drawing/2014/main" id="{7C099853-4CEC-5649-A670-9A1E633800ED}"/>
                  </a:ext>
                </a:extLst>
              </p:cNvPr>
              <p:cNvSpPr>
                <a:spLocks/>
              </p:cNvSpPr>
              <p:nvPr/>
            </p:nvSpPr>
            <p:spPr>
              <a:xfrm>
                <a:off x="4799615" y="3314109"/>
                <a:ext cx="1402879" cy="519351"/>
              </a:xfrm>
              <a:prstGeom prst="ellipse">
                <a:avLst/>
              </a:prstGeom>
              <a:solidFill>
                <a:srgbClr val="C48EFE"/>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Nations</a:t>
                </a:r>
              </a:p>
            </p:txBody>
          </p:sp>
          <p:sp>
            <p:nvSpPr>
              <p:cNvPr id="137" name="Oval 136">
                <a:extLst>
                  <a:ext uri="{FF2B5EF4-FFF2-40B4-BE49-F238E27FC236}">
                    <a16:creationId xmlns:a16="http://schemas.microsoft.com/office/drawing/2014/main" id="{9691E288-16E0-4844-87BF-F18B8B52E214}"/>
                  </a:ext>
                </a:extLst>
              </p:cNvPr>
              <p:cNvSpPr>
                <a:spLocks/>
              </p:cNvSpPr>
              <p:nvPr/>
            </p:nvSpPr>
            <p:spPr>
              <a:xfrm>
                <a:off x="8048171" y="1170068"/>
                <a:ext cx="2664377" cy="519351"/>
              </a:xfrm>
              <a:prstGeom prst="ellipse">
                <a:avLst/>
              </a:prstGeom>
              <a:solidFill>
                <a:srgbClr val="C48EFE"/>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Righteousness</a:t>
                </a:r>
              </a:p>
            </p:txBody>
          </p:sp>
          <p:sp>
            <p:nvSpPr>
              <p:cNvPr id="138" name="Oval 137">
                <a:extLst>
                  <a:ext uri="{FF2B5EF4-FFF2-40B4-BE49-F238E27FC236}">
                    <a16:creationId xmlns:a16="http://schemas.microsoft.com/office/drawing/2014/main" id="{F9747E49-9C43-B547-A39F-8516AA9C1103}"/>
                  </a:ext>
                </a:extLst>
              </p:cNvPr>
              <p:cNvSpPr>
                <a:spLocks/>
              </p:cNvSpPr>
              <p:nvPr/>
            </p:nvSpPr>
            <p:spPr>
              <a:xfrm>
                <a:off x="1152839" y="2027609"/>
                <a:ext cx="906160" cy="519351"/>
              </a:xfrm>
              <a:prstGeom prst="ellipse">
                <a:avLst/>
              </a:prstGeom>
              <a:solidFill>
                <a:srgbClr val="C48EFE"/>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Land</a:t>
                </a:r>
              </a:p>
            </p:txBody>
          </p:sp>
          <p:sp>
            <p:nvSpPr>
              <p:cNvPr id="139" name="Oval 138">
                <a:extLst>
                  <a:ext uri="{FF2B5EF4-FFF2-40B4-BE49-F238E27FC236}">
                    <a16:creationId xmlns:a16="http://schemas.microsoft.com/office/drawing/2014/main" id="{1D5560A3-CAC6-E74A-9C4C-1E48ACE89080}"/>
                  </a:ext>
                </a:extLst>
              </p:cNvPr>
              <p:cNvSpPr>
                <a:spLocks/>
              </p:cNvSpPr>
              <p:nvPr/>
            </p:nvSpPr>
            <p:spPr>
              <a:xfrm>
                <a:off x="7720254" y="4640417"/>
                <a:ext cx="1703489" cy="519351"/>
              </a:xfrm>
              <a:prstGeom prst="ellipse">
                <a:avLst/>
              </a:prstGeom>
              <a:solidFill>
                <a:srgbClr val="C48EFE"/>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Covenant</a:t>
                </a:r>
              </a:p>
            </p:txBody>
          </p:sp>
          <p:sp>
            <p:nvSpPr>
              <p:cNvPr id="140" name="Oval 139">
                <a:extLst>
                  <a:ext uri="{FF2B5EF4-FFF2-40B4-BE49-F238E27FC236}">
                    <a16:creationId xmlns:a16="http://schemas.microsoft.com/office/drawing/2014/main" id="{B3DC0E3A-1A20-9B40-80B3-B4675F4EC092}"/>
                  </a:ext>
                </a:extLst>
              </p:cNvPr>
              <p:cNvSpPr>
                <a:spLocks/>
              </p:cNvSpPr>
              <p:nvPr/>
            </p:nvSpPr>
            <p:spPr>
              <a:xfrm>
                <a:off x="5452238" y="640538"/>
                <a:ext cx="1698800" cy="519351"/>
              </a:xfrm>
              <a:prstGeom prst="ellipse">
                <a:avLst/>
              </a:prstGeom>
              <a:solidFill>
                <a:srgbClr val="C48EFE"/>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Offspring</a:t>
                </a:r>
              </a:p>
            </p:txBody>
          </p:sp>
          <p:sp>
            <p:nvSpPr>
              <p:cNvPr id="141" name="Oval 140">
                <a:extLst>
                  <a:ext uri="{FF2B5EF4-FFF2-40B4-BE49-F238E27FC236}">
                    <a16:creationId xmlns:a16="http://schemas.microsoft.com/office/drawing/2014/main" id="{1C1ABB82-AADF-7346-A940-E4F4DB634138}"/>
                  </a:ext>
                </a:extLst>
              </p:cNvPr>
              <p:cNvSpPr>
                <a:spLocks/>
              </p:cNvSpPr>
              <p:nvPr/>
            </p:nvSpPr>
            <p:spPr>
              <a:xfrm>
                <a:off x="6732331" y="3053298"/>
                <a:ext cx="1794555" cy="519351"/>
              </a:xfrm>
              <a:prstGeom prst="ellipse">
                <a:avLst/>
              </a:prstGeom>
              <a:solidFill>
                <a:srgbClr val="C48EFE"/>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Jerusalem</a:t>
                </a:r>
              </a:p>
            </p:txBody>
          </p:sp>
          <p:sp>
            <p:nvSpPr>
              <p:cNvPr id="142" name="Oval 141">
                <a:extLst>
                  <a:ext uri="{FF2B5EF4-FFF2-40B4-BE49-F238E27FC236}">
                    <a16:creationId xmlns:a16="http://schemas.microsoft.com/office/drawing/2014/main" id="{E95E991E-7324-C94C-B118-90828C3FCEF0}"/>
                  </a:ext>
                </a:extLst>
              </p:cNvPr>
              <p:cNvSpPr>
                <a:spLocks/>
              </p:cNvSpPr>
              <p:nvPr/>
            </p:nvSpPr>
            <p:spPr>
              <a:xfrm>
                <a:off x="8046800" y="3434749"/>
                <a:ext cx="973152" cy="519351"/>
              </a:xfrm>
              <a:prstGeom prst="ellipse">
                <a:avLst/>
              </a:prstGeom>
              <a:solidFill>
                <a:srgbClr val="C48EFE"/>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Glory</a:t>
                </a:r>
              </a:p>
            </p:txBody>
          </p:sp>
          <p:sp>
            <p:nvSpPr>
              <p:cNvPr id="143" name="Oval 142">
                <a:extLst>
                  <a:ext uri="{FF2B5EF4-FFF2-40B4-BE49-F238E27FC236}">
                    <a16:creationId xmlns:a16="http://schemas.microsoft.com/office/drawing/2014/main" id="{101DD4D2-C15A-0045-A906-4E399939A483}"/>
                  </a:ext>
                </a:extLst>
              </p:cNvPr>
              <p:cNvSpPr>
                <a:spLocks/>
              </p:cNvSpPr>
              <p:nvPr/>
            </p:nvSpPr>
            <p:spPr>
              <a:xfrm>
                <a:off x="6847631" y="3552931"/>
                <a:ext cx="1257804" cy="519351"/>
              </a:xfrm>
              <a:prstGeom prst="ellipse">
                <a:avLst/>
              </a:prstGeom>
              <a:solidFill>
                <a:srgbClr val="C48EFE"/>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Beauty</a:t>
                </a:r>
              </a:p>
            </p:txBody>
          </p:sp>
          <p:sp>
            <p:nvSpPr>
              <p:cNvPr id="144" name="Oval 143">
                <a:extLst>
                  <a:ext uri="{FF2B5EF4-FFF2-40B4-BE49-F238E27FC236}">
                    <a16:creationId xmlns:a16="http://schemas.microsoft.com/office/drawing/2014/main" id="{D9E037D3-70EA-E24A-AF08-A96BF06CF5E4}"/>
                  </a:ext>
                </a:extLst>
              </p:cNvPr>
              <p:cNvSpPr>
                <a:spLocks/>
              </p:cNvSpPr>
              <p:nvPr/>
            </p:nvSpPr>
            <p:spPr>
              <a:xfrm>
                <a:off x="1573493" y="2745338"/>
                <a:ext cx="1888958" cy="519351"/>
              </a:xfrm>
              <a:prstGeom prst="ellipse">
                <a:avLst/>
              </a:prstGeom>
              <a:solidFill>
                <a:srgbClr val="C48EFE"/>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Protection</a:t>
                </a:r>
              </a:p>
            </p:txBody>
          </p:sp>
          <p:sp>
            <p:nvSpPr>
              <p:cNvPr id="145" name="Oval 144">
                <a:extLst>
                  <a:ext uri="{FF2B5EF4-FFF2-40B4-BE49-F238E27FC236}">
                    <a16:creationId xmlns:a16="http://schemas.microsoft.com/office/drawing/2014/main" id="{0A6E431A-47E5-4841-A245-CA113C2AADE0}"/>
                  </a:ext>
                </a:extLst>
              </p:cNvPr>
              <p:cNvSpPr/>
              <p:nvPr/>
            </p:nvSpPr>
            <p:spPr>
              <a:xfrm>
                <a:off x="1870048" y="814873"/>
                <a:ext cx="2225898" cy="453980"/>
              </a:xfrm>
              <a:prstGeom prst="ellipse">
                <a:avLst/>
              </a:prstGeom>
              <a:solidFill>
                <a:srgbClr val="C48EFE"/>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300" b="1" dirty="0">
                    <a:solidFill>
                      <a:sysClr val="windowText" lastClr="000000"/>
                    </a:solidFill>
                    <a:latin typeface="Abadi" panose="020B0604020104020204" pitchFamily="34" charset="0"/>
                  </a:rPr>
                  <a:t>Prosperity</a:t>
                </a:r>
              </a:p>
            </p:txBody>
          </p:sp>
          <p:sp>
            <p:nvSpPr>
              <p:cNvPr id="146" name="Oval 145">
                <a:extLst>
                  <a:ext uri="{FF2B5EF4-FFF2-40B4-BE49-F238E27FC236}">
                    <a16:creationId xmlns:a16="http://schemas.microsoft.com/office/drawing/2014/main" id="{6A65F608-A8FA-EB40-8424-361A75AF1FAE}"/>
                  </a:ext>
                </a:extLst>
              </p:cNvPr>
              <p:cNvSpPr>
                <a:spLocks/>
              </p:cNvSpPr>
              <p:nvPr/>
            </p:nvSpPr>
            <p:spPr>
              <a:xfrm>
                <a:off x="5643080" y="4552977"/>
                <a:ext cx="2133306" cy="519351"/>
              </a:xfrm>
              <a:prstGeom prst="ellipse">
                <a:avLst/>
              </a:prstGeom>
              <a:solidFill>
                <a:srgbClr val="C48EFE"/>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Deliverance</a:t>
                </a:r>
              </a:p>
            </p:txBody>
          </p:sp>
        </p:grpSp>
        <p:sp>
          <p:nvSpPr>
            <p:cNvPr id="129" name="Oval 128">
              <a:extLst>
                <a:ext uri="{FF2B5EF4-FFF2-40B4-BE49-F238E27FC236}">
                  <a16:creationId xmlns:a16="http://schemas.microsoft.com/office/drawing/2014/main" id="{6DA544BE-1780-B04C-A6CA-5005B359D184}"/>
                </a:ext>
              </a:extLst>
            </p:cNvPr>
            <p:cNvSpPr>
              <a:spLocks/>
            </p:cNvSpPr>
            <p:nvPr/>
          </p:nvSpPr>
          <p:spPr>
            <a:xfrm>
              <a:off x="5441282" y="641038"/>
              <a:ext cx="1698800" cy="519351"/>
            </a:xfrm>
            <a:prstGeom prst="ellipse">
              <a:avLst/>
            </a:prstGeom>
            <a:solidFill>
              <a:srgbClr val="C48EFE"/>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Offspring</a:t>
              </a:r>
            </a:p>
          </p:txBody>
        </p:sp>
      </p:grpSp>
      <p:grpSp>
        <p:nvGrpSpPr>
          <p:cNvPr id="147" name="Group 146">
            <a:extLst>
              <a:ext uri="{FF2B5EF4-FFF2-40B4-BE49-F238E27FC236}">
                <a16:creationId xmlns:a16="http://schemas.microsoft.com/office/drawing/2014/main" id="{0D917F53-3DF6-D444-B338-48EF2DC6D958}"/>
              </a:ext>
            </a:extLst>
          </p:cNvPr>
          <p:cNvGrpSpPr/>
          <p:nvPr/>
        </p:nvGrpSpPr>
        <p:grpSpPr>
          <a:xfrm>
            <a:off x="831364" y="746181"/>
            <a:ext cx="8020801" cy="5265733"/>
            <a:chOff x="1032692" y="323053"/>
            <a:chExt cx="8020801" cy="5265733"/>
          </a:xfrm>
        </p:grpSpPr>
        <p:sp>
          <p:nvSpPr>
            <p:cNvPr id="148" name="Oval 147">
              <a:extLst>
                <a:ext uri="{FF2B5EF4-FFF2-40B4-BE49-F238E27FC236}">
                  <a16:creationId xmlns:a16="http://schemas.microsoft.com/office/drawing/2014/main" id="{DA193AFF-8615-AC46-B582-F2CBB182AF33}"/>
                </a:ext>
              </a:extLst>
            </p:cNvPr>
            <p:cNvSpPr>
              <a:spLocks/>
            </p:cNvSpPr>
            <p:nvPr/>
          </p:nvSpPr>
          <p:spPr>
            <a:xfrm>
              <a:off x="3824191" y="5069435"/>
              <a:ext cx="5229302" cy="519351"/>
            </a:xfrm>
            <a:prstGeom prst="ellipse">
              <a:avLst/>
            </a:prstGeom>
            <a:solidFill>
              <a:srgbClr val="FFFFE9"/>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New heavens and new earth</a:t>
              </a:r>
            </a:p>
          </p:txBody>
        </p:sp>
        <p:sp>
          <p:nvSpPr>
            <p:cNvPr id="149" name="Oval 148">
              <a:extLst>
                <a:ext uri="{FF2B5EF4-FFF2-40B4-BE49-F238E27FC236}">
                  <a16:creationId xmlns:a16="http://schemas.microsoft.com/office/drawing/2014/main" id="{DFF6B76A-9149-1947-9AD1-391788A9723A}"/>
                </a:ext>
              </a:extLst>
            </p:cNvPr>
            <p:cNvSpPr>
              <a:spLocks/>
            </p:cNvSpPr>
            <p:nvPr/>
          </p:nvSpPr>
          <p:spPr>
            <a:xfrm>
              <a:off x="6732131" y="3041425"/>
              <a:ext cx="1794555" cy="519351"/>
            </a:xfrm>
            <a:prstGeom prst="ellipse">
              <a:avLst/>
            </a:prstGeom>
            <a:solidFill>
              <a:srgbClr val="FFFFE9"/>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Jerusalem</a:t>
              </a:r>
            </a:p>
          </p:txBody>
        </p:sp>
        <p:sp>
          <p:nvSpPr>
            <p:cNvPr id="150" name="Oval 149">
              <a:extLst>
                <a:ext uri="{FF2B5EF4-FFF2-40B4-BE49-F238E27FC236}">
                  <a16:creationId xmlns:a16="http://schemas.microsoft.com/office/drawing/2014/main" id="{C19C0FAF-1A0A-6F45-9EE9-5D1EE8D3DBAD}"/>
                </a:ext>
              </a:extLst>
            </p:cNvPr>
            <p:cNvSpPr>
              <a:spLocks/>
            </p:cNvSpPr>
            <p:nvPr/>
          </p:nvSpPr>
          <p:spPr>
            <a:xfrm>
              <a:off x="2631638" y="1300271"/>
              <a:ext cx="577327" cy="519351"/>
            </a:xfrm>
            <a:prstGeom prst="ellipse">
              <a:avLst/>
            </a:prstGeom>
            <a:solidFill>
              <a:srgbClr val="FFFFE9"/>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Joy</a:t>
              </a:r>
            </a:p>
          </p:txBody>
        </p:sp>
        <p:sp>
          <p:nvSpPr>
            <p:cNvPr id="151" name="Oval 150">
              <a:extLst>
                <a:ext uri="{FF2B5EF4-FFF2-40B4-BE49-F238E27FC236}">
                  <a16:creationId xmlns:a16="http://schemas.microsoft.com/office/drawing/2014/main" id="{B0D8FB5F-BD06-0D40-8662-DE65AA65DFE2}"/>
                </a:ext>
              </a:extLst>
            </p:cNvPr>
            <p:cNvSpPr>
              <a:spLocks/>
            </p:cNvSpPr>
            <p:nvPr/>
          </p:nvSpPr>
          <p:spPr>
            <a:xfrm>
              <a:off x="5441282" y="642982"/>
              <a:ext cx="1698800" cy="519351"/>
            </a:xfrm>
            <a:prstGeom prst="ellipse">
              <a:avLst/>
            </a:prstGeom>
            <a:solidFill>
              <a:srgbClr val="FFFFE9"/>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Offspring</a:t>
              </a:r>
            </a:p>
          </p:txBody>
        </p:sp>
        <p:sp>
          <p:nvSpPr>
            <p:cNvPr id="152" name="Oval 151">
              <a:extLst>
                <a:ext uri="{FF2B5EF4-FFF2-40B4-BE49-F238E27FC236}">
                  <a16:creationId xmlns:a16="http://schemas.microsoft.com/office/drawing/2014/main" id="{A18923ED-44E3-1146-841C-BC5919B5C690}"/>
                </a:ext>
              </a:extLst>
            </p:cNvPr>
            <p:cNvSpPr>
              <a:spLocks/>
            </p:cNvSpPr>
            <p:nvPr/>
          </p:nvSpPr>
          <p:spPr>
            <a:xfrm>
              <a:off x="6662254" y="323053"/>
              <a:ext cx="1609447" cy="519351"/>
            </a:xfrm>
            <a:prstGeom prst="ellipse">
              <a:avLst/>
            </a:prstGeom>
            <a:solidFill>
              <a:srgbClr val="FFFFE9"/>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Long life</a:t>
              </a:r>
            </a:p>
          </p:txBody>
        </p:sp>
        <p:sp>
          <p:nvSpPr>
            <p:cNvPr id="153" name="Oval 152">
              <a:extLst>
                <a:ext uri="{FF2B5EF4-FFF2-40B4-BE49-F238E27FC236}">
                  <a16:creationId xmlns:a16="http://schemas.microsoft.com/office/drawing/2014/main" id="{0A1D636C-FF93-4F41-98DC-6DC31224C603}"/>
                </a:ext>
              </a:extLst>
            </p:cNvPr>
            <p:cNvSpPr/>
            <p:nvPr/>
          </p:nvSpPr>
          <p:spPr>
            <a:xfrm>
              <a:off x="1872094" y="814739"/>
              <a:ext cx="2225898" cy="453980"/>
            </a:xfrm>
            <a:prstGeom prst="ellipse">
              <a:avLst/>
            </a:prstGeom>
            <a:solidFill>
              <a:srgbClr val="FFFFE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300" b="1" dirty="0">
                  <a:solidFill>
                    <a:sysClr val="windowText" lastClr="000000"/>
                  </a:solidFill>
                  <a:latin typeface="Abadi" panose="020B0604020104020204" pitchFamily="34" charset="0"/>
                </a:rPr>
                <a:t>Prosperity</a:t>
              </a:r>
            </a:p>
          </p:txBody>
        </p:sp>
        <p:sp>
          <p:nvSpPr>
            <p:cNvPr id="154" name="Oval 153">
              <a:extLst>
                <a:ext uri="{FF2B5EF4-FFF2-40B4-BE49-F238E27FC236}">
                  <a16:creationId xmlns:a16="http://schemas.microsoft.com/office/drawing/2014/main" id="{713C3FDD-02A3-714B-86B5-C9ED40F79D76}"/>
                </a:ext>
              </a:extLst>
            </p:cNvPr>
            <p:cNvSpPr>
              <a:spLocks/>
            </p:cNvSpPr>
            <p:nvPr/>
          </p:nvSpPr>
          <p:spPr>
            <a:xfrm>
              <a:off x="1032692" y="3223382"/>
              <a:ext cx="1790317" cy="1038701"/>
            </a:xfrm>
            <a:prstGeom prst="ellipse">
              <a:avLst/>
            </a:prstGeom>
            <a:solidFill>
              <a:srgbClr val="FFFFE9"/>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Harmony </a:t>
              </a:r>
            </a:p>
            <a:p>
              <a:pPr algn="ctr"/>
              <a:r>
                <a:rPr lang="en-US" sz="2300" b="1" dirty="0">
                  <a:solidFill>
                    <a:sysClr val="windowText" lastClr="000000"/>
                  </a:solidFill>
                  <a:latin typeface="Abadi" panose="020B0604020104020204" pitchFamily="34" charset="0"/>
                </a:rPr>
                <a:t>In nature</a:t>
              </a:r>
            </a:p>
          </p:txBody>
        </p:sp>
        <p:sp>
          <p:nvSpPr>
            <p:cNvPr id="155" name="Oval 154">
              <a:extLst>
                <a:ext uri="{FF2B5EF4-FFF2-40B4-BE49-F238E27FC236}">
                  <a16:creationId xmlns:a16="http://schemas.microsoft.com/office/drawing/2014/main" id="{A3C64D31-8B62-144A-8D80-89FF8C50D84A}"/>
                </a:ext>
              </a:extLst>
            </p:cNvPr>
            <p:cNvSpPr>
              <a:spLocks/>
            </p:cNvSpPr>
            <p:nvPr/>
          </p:nvSpPr>
          <p:spPr>
            <a:xfrm>
              <a:off x="1566492" y="2747228"/>
              <a:ext cx="1888958" cy="519351"/>
            </a:xfrm>
            <a:prstGeom prst="ellipse">
              <a:avLst/>
            </a:prstGeom>
            <a:solidFill>
              <a:srgbClr val="FFFFE9"/>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Protection</a:t>
              </a:r>
            </a:p>
          </p:txBody>
        </p:sp>
        <p:sp>
          <p:nvSpPr>
            <p:cNvPr id="156" name="Oval 155">
              <a:extLst>
                <a:ext uri="{FF2B5EF4-FFF2-40B4-BE49-F238E27FC236}">
                  <a16:creationId xmlns:a16="http://schemas.microsoft.com/office/drawing/2014/main" id="{7E9C03E7-2DEC-2F44-A431-F1EB0314B4F5}"/>
                </a:ext>
              </a:extLst>
            </p:cNvPr>
            <p:cNvSpPr>
              <a:spLocks/>
            </p:cNvSpPr>
            <p:nvPr/>
          </p:nvSpPr>
          <p:spPr>
            <a:xfrm>
              <a:off x="2726707" y="1733223"/>
              <a:ext cx="1555348" cy="519351"/>
            </a:xfrm>
            <a:prstGeom prst="ellipse">
              <a:avLst/>
            </a:prstGeom>
            <a:solidFill>
              <a:srgbClr val="FFFFE9"/>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Holiness</a:t>
              </a:r>
            </a:p>
          </p:txBody>
        </p:sp>
        <p:sp>
          <p:nvSpPr>
            <p:cNvPr id="157" name="Oval 156">
              <a:extLst>
                <a:ext uri="{FF2B5EF4-FFF2-40B4-BE49-F238E27FC236}">
                  <a16:creationId xmlns:a16="http://schemas.microsoft.com/office/drawing/2014/main" id="{24C359BB-A85A-254C-9B2F-202E1BBAA4DF}"/>
                </a:ext>
              </a:extLst>
            </p:cNvPr>
            <p:cNvSpPr>
              <a:spLocks/>
            </p:cNvSpPr>
            <p:nvPr/>
          </p:nvSpPr>
          <p:spPr>
            <a:xfrm>
              <a:off x="3906560" y="2049467"/>
              <a:ext cx="1722152" cy="519351"/>
            </a:xfrm>
            <a:prstGeom prst="ellipse">
              <a:avLst/>
            </a:prstGeom>
            <a:solidFill>
              <a:srgbClr val="FFFFE9"/>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300" b="1" dirty="0">
                  <a:solidFill>
                    <a:sysClr val="windowText" lastClr="000000"/>
                  </a:solidFill>
                  <a:latin typeface="Abadi" panose="020B0604020104020204" pitchFamily="34" charset="0"/>
                </a:rPr>
                <a:t>Mountain</a:t>
              </a:r>
            </a:p>
          </p:txBody>
        </p:sp>
      </p:grpSp>
      <p:sp>
        <p:nvSpPr>
          <p:cNvPr id="2" name="Rectangle 1">
            <a:extLst>
              <a:ext uri="{FF2B5EF4-FFF2-40B4-BE49-F238E27FC236}">
                <a16:creationId xmlns:a16="http://schemas.microsoft.com/office/drawing/2014/main" id="{06E1FC56-BBA4-3FBF-A8DE-96E492A36AC6}"/>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Old Testament</a:t>
            </a:r>
            <a:endParaRPr lang="en-NZ" sz="3200" b="1" dirty="0">
              <a:solidFill>
                <a:srgbClr val="00AEEF"/>
              </a:solidFill>
              <a:latin typeface="Abadi" panose="020B0604020104020204" pitchFamily="34" charset="0"/>
            </a:endParaRPr>
          </a:p>
        </p:txBody>
      </p:sp>
    </p:spTree>
    <p:extLst>
      <p:ext uri="{BB962C8B-B14F-4D97-AF65-F5344CB8AC3E}">
        <p14:creationId xmlns:p14="http://schemas.microsoft.com/office/powerpoint/2010/main" val="28335628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childTnLst>
                                </p:cTn>
                              </p:par>
                              <p:par>
                                <p:cTn id="8" presetID="10" presetClass="entr" presetSubtype="0" fill="hold"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fade">
                                      <p:cBhvr>
                                        <p:cTn id="10" dur="5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Effect transition="in" filter="fade">
                                      <p:cBhvr>
                                        <p:cTn id="15" dur="500"/>
                                        <p:tgtEl>
                                          <p:spTgt spid="24"/>
                                        </p:tgtEl>
                                      </p:cBhvr>
                                    </p:animEffect>
                                  </p:childTnLst>
                                </p:cTn>
                              </p:par>
                              <p:par>
                                <p:cTn id="16" presetID="10" presetClass="entr" presetSubtype="0" fill="hold" nodeType="with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fade">
                                      <p:cBhvr>
                                        <p:cTn id="18" dur="500"/>
                                        <p:tgtEl>
                                          <p:spTgt spid="25"/>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36"/>
                                        </p:tgtEl>
                                        <p:attrNameLst>
                                          <p:attrName>style.visibility</p:attrName>
                                        </p:attrNameLst>
                                      </p:cBhvr>
                                      <p:to>
                                        <p:strVal val="visible"/>
                                      </p:to>
                                    </p:set>
                                    <p:animEffect transition="in" filter="fade">
                                      <p:cBhvr>
                                        <p:cTn id="23" dur="500"/>
                                        <p:tgtEl>
                                          <p:spTgt spid="36"/>
                                        </p:tgtEl>
                                      </p:cBhvr>
                                    </p:animEffect>
                                  </p:childTnLst>
                                </p:cTn>
                              </p:par>
                              <p:par>
                                <p:cTn id="24" presetID="10" presetClass="entr" presetSubtype="0" fill="hold" nodeType="withEffect">
                                  <p:stCondLst>
                                    <p:cond delay="0"/>
                                  </p:stCondLst>
                                  <p:childTnLst>
                                    <p:set>
                                      <p:cBhvr>
                                        <p:cTn id="25" dur="1" fill="hold">
                                          <p:stCondLst>
                                            <p:cond delay="0"/>
                                          </p:stCondLst>
                                        </p:cTn>
                                        <p:tgtEl>
                                          <p:spTgt spid="53"/>
                                        </p:tgtEl>
                                        <p:attrNameLst>
                                          <p:attrName>style.visibility</p:attrName>
                                        </p:attrNameLst>
                                      </p:cBhvr>
                                      <p:to>
                                        <p:strVal val="visible"/>
                                      </p:to>
                                    </p:set>
                                    <p:animEffect transition="in" filter="fade">
                                      <p:cBhvr>
                                        <p:cTn id="26" dur="500"/>
                                        <p:tgtEl>
                                          <p:spTgt spid="53"/>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52"/>
                                        </p:tgtEl>
                                        <p:attrNameLst>
                                          <p:attrName>style.visibility</p:attrName>
                                        </p:attrNameLst>
                                      </p:cBhvr>
                                      <p:to>
                                        <p:strVal val="visible"/>
                                      </p:to>
                                    </p:set>
                                    <p:animEffect transition="in" filter="fade">
                                      <p:cBhvr>
                                        <p:cTn id="31" dur="500"/>
                                        <p:tgtEl>
                                          <p:spTgt spid="52"/>
                                        </p:tgtEl>
                                      </p:cBhvr>
                                    </p:animEffect>
                                  </p:childTnLst>
                                </p:cTn>
                              </p:par>
                              <p:par>
                                <p:cTn id="32" presetID="10" presetClass="entr" presetSubtype="0" fill="hold" nodeType="withEffect">
                                  <p:stCondLst>
                                    <p:cond delay="0"/>
                                  </p:stCondLst>
                                  <p:childTnLst>
                                    <p:set>
                                      <p:cBhvr>
                                        <p:cTn id="33" dur="1" fill="hold">
                                          <p:stCondLst>
                                            <p:cond delay="0"/>
                                          </p:stCondLst>
                                        </p:cTn>
                                        <p:tgtEl>
                                          <p:spTgt spid="37"/>
                                        </p:tgtEl>
                                        <p:attrNameLst>
                                          <p:attrName>style.visibility</p:attrName>
                                        </p:attrNameLst>
                                      </p:cBhvr>
                                      <p:to>
                                        <p:strVal val="visible"/>
                                      </p:to>
                                    </p:set>
                                    <p:animEffect transition="in" filter="fade">
                                      <p:cBhvr>
                                        <p:cTn id="34" dur="500"/>
                                        <p:tgtEl>
                                          <p:spTgt spid="37"/>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66"/>
                                        </p:tgtEl>
                                        <p:attrNameLst>
                                          <p:attrName>style.visibility</p:attrName>
                                        </p:attrNameLst>
                                      </p:cBhvr>
                                      <p:to>
                                        <p:strVal val="visible"/>
                                      </p:to>
                                    </p:set>
                                    <p:animEffect transition="in" filter="fade">
                                      <p:cBhvr>
                                        <p:cTn id="39" dur="500"/>
                                        <p:tgtEl>
                                          <p:spTgt spid="66"/>
                                        </p:tgtEl>
                                      </p:cBhvr>
                                    </p:animEffect>
                                  </p:childTnLst>
                                </p:cTn>
                              </p:par>
                              <p:par>
                                <p:cTn id="40" presetID="10" presetClass="entr" presetSubtype="0" fill="hold" nodeType="withEffect">
                                  <p:stCondLst>
                                    <p:cond delay="0"/>
                                  </p:stCondLst>
                                  <p:childTnLst>
                                    <p:set>
                                      <p:cBhvr>
                                        <p:cTn id="41" dur="1" fill="hold">
                                          <p:stCondLst>
                                            <p:cond delay="0"/>
                                          </p:stCondLst>
                                        </p:cTn>
                                        <p:tgtEl>
                                          <p:spTgt spid="67"/>
                                        </p:tgtEl>
                                        <p:attrNameLst>
                                          <p:attrName>style.visibility</p:attrName>
                                        </p:attrNameLst>
                                      </p:cBhvr>
                                      <p:to>
                                        <p:strVal val="visible"/>
                                      </p:to>
                                    </p:set>
                                    <p:animEffect transition="in" filter="fade">
                                      <p:cBhvr>
                                        <p:cTn id="42" dur="500"/>
                                        <p:tgtEl>
                                          <p:spTgt spid="67"/>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72"/>
                                        </p:tgtEl>
                                        <p:attrNameLst>
                                          <p:attrName>style.visibility</p:attrName>
                                        </p:attrNameLst>
                                      </p:cBhvr>
                                      <p:to>
                                        <p:strVal val="visible"/>
                                      </p:to>
                                    </p:set>
                                    <p:animEffect transition="in" filter="fade">
                                      <p:cBhvr>
                                        <p:cTn id="47" dur="500"/>
                                        <p:tgtEl>
                                          <p:spTgt spid="72"/>
                                        </p:tgtEl>
                                      </p:cBhvr>
                                    </p:animEffect>
                                  </p:childTnLst>
                                </p:cTn>
                              </p:par>
                              <p:par>
                                <p:cTn id="48" presetID="10" presetClass="entr" presetSubtype="0" fill="hold" nodeType="withEffect">
                                  <p:stCondLst>
                                    <p:cond delay="0"/>
                                  </p:stCondLst>
                                  <p:childTnLst>
                                    <p:set>
                                      <p:cBhvr>
                                        <p:cTn id="49" dur="1" fill="hold">
                                          <p:stCondLst>
                                            <p:cond delay="0"/>
                                          </p:stCondLst>
                                        </p:cTn>
                                        <p:tgtEl>
                                          <p:spTgt spid="73"/>
                                        </p:tgtEl>
                                        <p:attrNameLst>
                                          <p:attrName>style.visibility</p:attrName>
                                        </p:attrNameLst>
                                      </p:cBhvr>
                                      <p:to>
                                        <p:strVal val="visible"/>
                                      </p:to>
                                    </p:set>
                                    <p:animEffect transition="in" filter="fade">
                                      <p:cBhvr>
                                        <p:cTn id="50" dur="500"/>
                                        <p:tgtEl>
                                          <p:spTgt spid="73"/>
                                        </p:tgtEl>
                                      </p:cBhvr>
                                    </p:animEffect>
                                  </p:childTnLst>
                                </p:cTn>
                              </p:par>
                            </p:childTnLst>
                          </p:cTn>
                        </p:par>
                      </p:childTnLst>
                    </p:cTn>
                  </p:par>
                  <p:par>
                    <p:cTn id="51" fill="hold">
                      <p:stCondLst>
                        <p:cond delay="indefinite"/>
                      </p:stCondLst>
                      <p:childTnLst>
                        <p:par>
                          <p:cTn id="52" fill="hold">
                            <p:stCondLst>
                              <p:cond delay="0"/>
                            </p:stCondLst>
                            <p:childTnLst>
                              <p:par>
                                <p:cTn id="53" presetID="10" presetClass="entr" presetSubtype="0" fill="hold" grpId="0" nodeType="clickEffect">
                                  <p:stCondLst>
                                    <p:cond delay="0"/>
                                  </p:stCondLst>
                                  <p:childTnLst>
                                    <p:set>
                                      <p:cBhvr>
                                        <p:cTn id="54" dur="1" fill="hold">
                                          <p:stCondLst>
                                            <p:cond delay="0"/>
                                          </p:stCondLst>
                                        </p:cTn>
                                        <p:tgtEl>
                                          <p:spTgt spid="83"/>
                                        </p:tgtEl>
                                        <p:attrNameLst>
                                          <p:attrName>style.visibility</p:attrName>
                                        </p:attrNameLst>
                                      </p:cBhvr>
                                      <p:to>
                                        <p:strVal val="visible"/>
                                      </p:to>
                                    </p:set>
                                    <p:animEffect transition="in" filter="fade">
                                      <p:cBhvr>
                                        <p:cTn id="55" dur="500"/>
                                        <p:tgtEl>
                                          <p:spTgt spid="83"/>
                                        </p:tgtEl>
                                      </p:cBhvr>
                                    </p:animEffect>
                                  </p:childTnLst>
                                </p:cTn>
                              </p:par>
                              <p:par>
                                <p:cTn id="56" presetID="10" presetClass="entr" presetSubtype="0" fill="hold" nodeType="withEffect">
                                  <p:stCondLst>
                                    <p:cond delay="0"/>
                                  </p:stCondLst>
                                  <p:childTnLst>
                                    <p:set>
                                      <p:cBhvr>
                                        <p:cTn id="57" dur="1" fill="hold">
                                          <p:stCondLst>
                                            <p:cond delay="0"/>
                                          </p:stCondLst>
                                        </p:cTn>
                                        <p:tgtEl>
                                          <p:spTgt spid="84"/>
                                        </p:tgtEl>
                                        <p:attrNameLst>
                                          <p:attrName>style.visibility</p:attrName>
                                        </p:attrNameLst>
                                      </p:cBhvr>
                                      <p:to>
                                        <p:strVal val="visible"/>
                                      </p:to>
                                    </p:set>
                                    <p:animEffect transition="in" filter="fade">
                                      <p:cBhvr>
                                        <p:cTn id="58" dur="500"/>
                                        <p:tgtEl>
                                          <p:spTgt spid="84"/>
                                        </p:tgtEl>
                                      </p:cBhvr>
                                    </p:animEffect>
                                  </p:childTnLst>
                                </p:cTn>
                              </p:par>
                            </p:childTnLst>
                          </p:cTn>
                        </p:par>
                      </p:childTnLst>
                    </p:cTn>
                  </p:par>
                  <p:par>
                    <p:cTn id="59" fill="hold">
                      <p:stCondLst>
                        <p:cond delay="indefinite"/>
                      </p:stCondLst>
                      <p:childTnLst>
                        <p:par>
                          <p:cTn id="60" fill="hold">
                            <p:stCondLst>
                              <p:cond delay="0"/>
                            </p:stCondLst>
                            <p:childTnLst>
                              <p:par>
                                <p:cTn id="61" presetID="10" presetClass="entr" presetSubtype="0" fill="hold" grpId="0" nodeType="clickEffect">
                                  <p:stCondLst>
                                    <p:cond delay="0"/>
                                  </p:stCondLst>
                                  <p:childTnLst>
                                    <p:set>
                                      <p:cBhvr>
                                        <p:cTn id="62" dur="1" fill="hold">
                                          <p:stCondLst>
                                            <p:cond delay="0"/>
                                          </p:stCondLst>
                                        </p:cTn>
                                        <p:tgtEl>
                                          <p:spTgt spid="93"/>
                                        </p:tgtEl>
                                        <p:attrNameLst>
                                          <p:attrName>style.visibility</p:attrName>
                                        </p:attrNameLst>
                                      </p:cBhvr>
                                      <p:to>
                                        <p:strVal val="visible"/>
                                      </p:to>
                                    </p:set>
                                    <p:animEffect transition="in" filter="fade">
                                      <p:cBhvr>
                                        <p:cTn id="63" dur="500"/>
                                        <p:tgtEl>
                                          <p:spTgt spid="93"/>
                                        </p:tgtEl>
                                      </p:cBhvr>
                                    </p:animEffect>
                                  </p:childTnLst>
                                </p:cTn>
                              </p:par>
                              <p:par>
                                <p:cTn id="64" presetID="10" presetClass="entr" presetSubtype="0" fill="hold" nodeType="withEffect">
                                  <p:stCondLst>
                                    <p:cond delay="0"/>
                                  </p:stCondLst>
                                  <p:childTnLst>
                                    <p:set>
                                      <p:cBhvr>
                                        <p:cTn id="65" dur="1" fill="hold">
                                          <p:stCondLst>
                                            <p:cond delay="0"/>
                                          </p:stCondLst>
                                        </p:cTn>
                                        <p:tgtEl>
                                          <p:spTgt spid="94"/>
                                        </p:tgtEl>
                                        <p:attrNameLst>
                                          <p:attrName>style.visibility</p:attrName>
                                        </p:attrNameLst>
                                      </p:cBhvr>
                                      <p:to>
                                        <p:strVal val="visible"/>
                                      </p:to>
                                    </p:set>
                                    <p:animEffect transition="in" filter="fade">
                                      <p:cBhvr>
                                        <p:cTn id="66" dur="500"/>
                                        <p:tgtEl>
                                          <p:spTgt spid="94"/>
                                        </p:tgtEl>
                                      </p:cBhvr>
                                    </p:animEffect>
                                  </p:childTnLst>
                                </p:cTn>
                              </p:par>
                            </p:childTnLst>
                          </p:cTn>
                        </p:par>
                      </p:childTnLst>
                    </p:cTn>
                  </p:par>
                  <p:par>
                    <p:cTn id="67" fill="hold">
                      <p:stCondLst>
                        <p:cond delay="indefinite"/>
                      </p:stCondLst>
                      <p:childTnLst>
                        <p:par>
                          <p:cTn id="68" fill="hold">
                            <p:stCondLst>
                              <p:cond delay="0"/>
                            </p:stCondLst>
                            <p:childTnLst>
                              <p:par>
                                <p:cTn id="69" presetID="10" presetClass="entr" presetSubtype="0" fill="hold" grpId="0" nodeType="clickEffect">
                                  <p:stCondLst>
                                    <p:cond delay="0"/>
                                  </p:stCondLst>
                                  <p:childTnLst>
                                    <p:set>
                                      <p:cBhvr>
                                        <p:cTn id="70" dur="1" fill="hold">
                                          <p:stCondLst>
                                            <p:cond delay="0"/>
                                          </p:stCondLst>
                                        </p:cTn>
                                        <p:tgtEl>
                                          <p:spTgt spid="107"/>
                                        </p:tgtEl>
                                        <p:attrNameLst>
                                          <p:attrName>style.visibility</p:attrName>
                                        </p:attrNameLst>
                                      </p:cBhvr>
                                      <p:to>
                                        <p:strVal val="visible"/>
                                      </p:to>
                                    </p:set>
                                    <p:animEffect transition="in" filter="fade">
                                      <p:cBhvr>
                                        <p:cTn id="71" dur="500"/>
                                        <p:tgtEl>
                                          <p:spTgt spid="107"/>
                                        </p:tgtEl>
                                      </p:cBhvr>
                                    </p:animEffect>
                                  </p:childTnLst>
                                </p:cTn>
                              </p:par>
                              <p:par>
                                <p:cTn id="72" presetID="10" presetClass="entr" presetSubtype="0" fill="hold" nodeType="withEffect">
                                  <p:stCondLst>
                                    <p:cond delay="0"/>
                                  </p:stCondLst>
                                  <p:childTnLst>
                                    <p:set>
                                      <p:cBhvr>
                                        <p:cTn id="73" dur="1" fill="hold">
                                          <p:stCondLst>
                                            <p:cond delay="0"/>
                                          </p:stCondLst>
                                        </p:cTn>
                                        <p:tgtEl>
                                          <p:spTgt spid="108"/>
                                        </p:tgtEl>
                                        <p:attrNameLst>
                                          <p:attrName>style.visibility</p:attrName>
                                        </p:attrNameLst>
                                      </p:cBhvr>
                                      <p:to>
                                        <p:strVal val="visible"/>
                                      </p:to>
                                    </p:set>
                                    <p:animEffect transition="in" filter="fade">
                                      <p:cBhvr>
                                        <p:cTn id="74" dur="500"/>
                                        <p:tgtEl>
                                          <p:spTgt spid="108"/>
                                        </p:tgtEl>
                                      </p:cBhvr>
                                    </p:animEffect>
                                  </p:childTnLst>
                                </p:cTn>
                              </p:par>
                            </p:childTnLst>
                          </p:cTn>
                        </p:par>
                      </p:childTnLst>
                    </p:cTn>
                  </p:par>
                  <p:par>
                    <p:cTn id="75" fill="hold">
                      <p:stCondLst>
                        <p:cond delay="indefinite"/>
                      </p:stCondLst>
                      <p:childTnLst>
                        <p:par>
                          <p:cTn id="76" fill="hold">
                            <p:stCondLst>
                              <p:cond delay="0"/>
                            </p:stCondLst>
                            <p:childTnLst>
                              <p:par>
                                <p:cTn id="77" presetID="10" presetClass="entr" presetSubtype="0" fill="hold" grpId="0" nodeType="clickEffect">
                                  <p:stCondLst>
                                    <p:cond delay="0"/>
                                  </p:stCondLst>
                                  <p:childTnLst>
                                    <p:set>
                                      <p:cBhvr>
                                        <p:cTn id="78" dur="1" fill="hold">
                                          <p:stCondLst>
                                            <p:cond delay="0"/>
                                          </p:stCondLst>
                                        </p:cTn>
                                        <p:tgtEl>
                                          <p:spTgt spid="125"/>
                                        </p:tgtEl>
                                        <p:attrNameLst>
                                          <p:attrName>style.visibility</p:attrName>
                                        </p:attrNameLst>
                                      </p:cBhvr>
                                      <p:to>
                                        <p:strVal val="visible"/>
                                      </p:to>
                                    </p:set>
                                    <p:animEffect transition="in" filter="fade">
                                      <p:cBhvr>
                                        <p:cTn id="79" dur="500"/>
                                        <p:tgtEl>
                                          <p:spTgt spid="125"/>
                                        </p:tgtEl>
                                      </p:cBhvr>
                                    </p:animEffect>
                                  </p:childTnLst>
                                </p:cTn>
                              </p:par>
                              <p:par>
                                <p:cTn id="80" presetID="10" presetClass="entr" presetSubtype="0" fill="hold" nodeType="withEffect">
                                  <p:stCondLst>
                                    <p:cond delay="0"/>
                                  </p:stCondLst>
                                  <p:childTnLst>
                                    <p:set>
                                      <p:cBhvr>
                                        <p:cTn id="81" dur="1" fill="hold">
                                          <p:stCondLst>
                                            <p:cond delay="0"/>
                                          </p:stCondLst>
                                        </p:cTn>
                                        <p:tgtEl>
                                          <p:spTgt spid="127"/>
                                        </p:tgtEl>
                                        <p:attrNameLst>
                                          <p:attrName>style.visibility</p:attrName>
                                        </p:attrNameLst>
                                      </p:cBhvr>
                                      <p:to>
                                        <p:strVal val="visible"/>
                                      </p:to>
                                    </p:set>
                                    <p:animEffect transition="in" filter="fade">
                                      <p:cBhvr>
                                        <p:cTn id="82" dur="500"/>
                                        <p:tgtEl>
                                          <p:spTgt spid="127"/>
                                        </p:tgtEl>
                                      </p:cBhvr>
                                    </p:animEffect>
                                  </p:childTnLst>
                                </p:cTn>
                              </p:par>
                            </p:childTnLst>
                          </p:cTn>
                        </p:par>
                      </p:childTnLst>
                    </p:cTn>
                  </p:par>
                  <p:par>
                    <p:cTn id="83" fill="hold">
                      <p:stCondLst>
                        <p:cond delay="indefinite"/>
                      </p:stCondLst>
                      <p:childTnLst>
                        <p:par>
                          <p:cTn id="84" fill="hold">
                            <p:stCondLst>
                              <p:cond delay="0"/>
                            </p:stCondLst>
                            <p:childTnLst>
                              <p:par>
                                <p:cTn id="85" presetID="10" presetClass="entr" presetSubtype="0" fill="hold" grpId="0" nodeType="clickEffect">
                                  <p:stCondLst>
                                    <p:cond delay="0"/>
                                  </p:stCondLst>
                                  <p:childTnLst>
                                    <p:set>
                                      <p:cBhvr>
                                        <p:cTn id="86" dur="1" fill="hold">
                                          <p:stCondLst>
                                            <p:cond delay="0"/>
                                          </p:stCondLst>
                                        </p:cTn>
                                        <p:tgtEl>
                                          <p:spTgt spid="126"/>
                                        </p:tgtEl>
                                        <p:attrNameLst>
                                          <p:attrName>style.visibility</p:attrName>
                                        </p:attrNameLst>
                                      </p:cBhvr>
                                      <p:to>
                                        <p:strVal val="visible"/>
                                      </p:to>
                                    </p:set>
                                    <p:animEffect transition="in" filter="fade">
                                      <p:cBhvr>
                                        <p:cTn id="87" dur="500"/>
                                        <p:tgtEl>
                                          <p:spTgt spid="126"/>
                                        </p:tgtEl>
                                      </p:cBhvr>
                                    </p:animEffect>
                                  </p:childTnLst>
                                </p:cTn>
                              </p:par>
                              <p:par>
                                <p:cTn id="88" presetID="10" presetClass="entr" presetSubtype="0" fill="hold" nodeType="withEffect">
                                  <p:stCondLst>
                                    <p:cond delay="0"/>
                                  </p:stCondLst>
                                  <p:childTnLst>
                                    <p:set>
                                      <p:cBhvr>
                                        <p:cTn id="89" dur="1" fill="hold">
                                          <p:stCondLst>
                                            <p:cond delay="0"/>
                                          </p:stCondLst>
                                        </p:cTn>
                                        <p:tgtEl>
                                          <p:spTgt spid="147"/>
                                        </p:tgtEl>
                                        <p:attrNameLst>
                                          <p:attrName>style.visibility</p:attrName>
                                        </p:attrNameLst>
                                      </p:cBhvr>
                                      <p:to>
                                        <p:strVal val="visible"/>
                                      </p:to>
                                    </p:set>
                                    <p:animEffect transition="in" filter="fade">
                                      <p:cBhvr>
                                        <p:cTn id="90" dur="500"/>
                                        <p:tgtEl>
                                          <p:spTgt spid="147"/>
                                        </p:tgtEl>
                                      </p:cBhvr>
                                    </p:animEffect>
                                  </p:childTnLst>
                                </p:cTn>
                              </p:par>
                              <p:par>
                                <p:cTn id="91" presetID="1" presetClass="exit" presetSubtype="0" fill="hold" nodeType="withEffect">
                                  <p:stCondLst>
                                    <p:cond delay="0"/>
                                  </p:stCondLst>
                                  <p:childTnLst>
                                    <p:set>
                                      <p:cBhvr>
                                        <p:cTn id="92" dur="1" fill="hold">
                                          <p:stCondLst>
                                            <p:cond delay="0"/>
                                          </p:stCondLst>
                                        </p:cTn>
                                        <p:tgtEl>
                                          <p:spTgt spid="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36" grpId="0" animBg="1"/>
      <p:bldP spid="52" grpId="0" animBg="1"/>
      <p:bldP spid="66" grpId="0" animBg="1"/>
      <p:bldP spid="72" grpId="0" animBg="1"/>
      <p:bldP spid="83" grpId="0" animBg="1"/>
      <p:bldP spid="93" grpId="0" animBg="1"/>
      <p:bldP spid="107" grpId="0" animBg="1"/>
      <p:bldP spid="125" grpId="0" animBg="1"/>
      <p:bldP spid="126" grpId="0" animBg="1"/>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 name="Rectangle 167">
            <a:extLst>
              <a:ext uri="{FF2B5EF4-FFF2-40B4-BE49-F238E27FC236}">
                <a16:creationId xmlns:a16="http://schemas.microsoft.com/office/drawing/2014/main" id="{3107B078-EA74-E744-9815-81263B3698CF}"/>
              </a:ext>
            </a:extLst>
          </p:cNvPr>
          <p:cNvSpPr/>
          <p:nvPr/>
        </p:nvSpPr>
        <p:spPr>
          <a:xfrm>
            <a:off x="7506245" y="1292229"/>
            <a:ext cx="2009790" cy="846880"/>
          </a:xfrm>
          <a:prstGeom prst="rect">
            <a:avLst/>
          </a:prstGeom>
          <a:solidFill>
            <a:schemeClr val="bg1"/>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Jeremiah</a:t>
            </a:r>
          </a:p>
          <a:p>
            <a:pPr algn="ctr"/>
            <a:r>
              <a:rPr lang="en-US" sz="2400" b="1" dirty="0">
                <a:solidFill>
                  <a:schemeClr val="tx1"/>
                </a:solidFill>
                <a:latin typeface="Abadi" panose="020B0604020104020204" pitchFamily="34" charset="0"/>
              </a:rPr>
              <a:t>30:1-22</a:t>
            </a:r>
          </a:p>
        </p:txBody>
      </p:sp>
      <p:sp>
        <p:nvSpPr>
          <p:cNvPr id="169" name="Rectangle 168">
            <a:extLst>
              <a:ext uri="{FF2B5EF4-FFF2-40B4-BE49-F238E27FC236}">
                <a16:creationId xmlns:a16="http://schemas.microsoft.com/office/drawing/2014/main" id="{CBCC936B-E814-5E4B-B00F-749B0860FCC8}"/>
              </a:ext>
            </a:extLst>
          </p:cNvPr>
          <p:cNvSpPr/>
          <p:nvPr/>
        </p:nvSpPr>
        <p:spPr>
          <a:xfrm>
            <a:off x="7506245" y="2250638"/>
            <a:ext cx="2009790" cy="846880"/>
          </a:xfrm>
          <a:prstGeom prst="rect">
            <a:avLst/>
          </a:prstGeom>
          <a:solidFill>
            <a:srgbClr val="FFFF00"/>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Jeremiah</a:t>
            </a:r>
          </a:p>
          <a:p>
            <a:pPr algn="ctr"/>
            <a:r>
              <a:rPr lang="en-US" sz="2400" b="1" dirty="0">
                <a:solidFill>
                  <a:schemeClr val="tx1"/>
                </a:solidFill>
                <a:latin typeface="Abadi" panose="020B0604020104020204" pitchFamily="34" charset="0"/>
              </a:rPr>
              <a:t>31:31-40</a:t>
            </a:r>
          </a:p>
        </p:txBody>
      </p:sp>
      <p:sp>
        <p:nvSpPr>
          <p:cNvPr id="170" name="Rectangle 169">
            <a:extLst>
              <a:ext uri="{FF2B5EF4-FFF2-40B4-BE49-F238E27FC236}">
                <a16:creationId xmlns:a16="http://schemas.microsoft.com/office/drawing/2014/main" id="{57B039DC-B6CA-C147-84A8-867DC1F314F5}"/>
              </a:ext>
            </a:extLst>
          </p:cNvPr>
          <p:cNvSpPr/>
          <p:nvPr/>
        </p:nvSpPr>
        <p:spPr>
          <a:xfrm>
            <a:off x="7506245" y="3209047"/>
            <a:ext cx="2009790" cy="846880"/>
          </a:xfrm>
          <a:prstGeom prst="rect">
            <a:avLst/>
          </a:prstGeom>
          <a:solidFill>
            <a:srgbClr val="00B0F0"/>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Ezekiel</a:t>
            </a:r>
          </a:p>
          <a:p>
            <a:pPr algn="ctr"/>
            <a:r>
              <a:rPr lang="en-US" sz="2400" b="1" dirty="0">
                <a:solidFill>
                  <a:schemeClr val="tx1"/>
                </a:solidFill>
                <a:latin typeface="Abadi" panose="020B0604020104020204" pitchFamily="34" charset="0"/>
              </a:rPr>
              <a:t>36:22-36</a:t>
            </a:r>
          </a:p>
        </p:txBody>
      </p:sp>
      <p:sp>
        <p:nvSpPr>
          <p:cNvPr id="171" name="Rectangle 170">
            <a:extLst>
              <a:ext uri="{FF2B5EF4-FFF2-40B4-BE49-F238E27FC236}">
                <a16:creationId xmlns:a16="http://schemas.microsoft.com/office/drawing/2014/main" id="{251018A4-7688-8949-A4BC-5D779A3D57A5}"/>
              </a:ext>
            </a:extLst>
          </p:cNvPr>
          <p:cNvSpPr/>
          <p:nvPr/>
        </p:nvSpPr>
        <p:spPr>
          <a:xfrm>
            <a:off x="7506245" y="4167456"/>
            <a:ext cx="2009790" cy="846880"/>
          </a:xfrm>
          <a:prstGeom prst="rect">
            <a:avLst/>
          </a:prstGeom>
          <a:solidFill>
            <a:srgbClr val="00D241"/>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Daniel</a:t>
            </a:r>
          </a:p>
          <a:p>
            <a:pPr algn="ctr"/>
            <a:r>
              <a:rPr lang="en-US" sz="2400" b="1" dirty="0">
                <a:solidFill>
                  <a:schemeClr val="tx1"/>
                </a:solidFill>
                <a:latin typeface="Abadi" panose="020B0604020104020204" pitchFamily="34" charset="0"/>
              </a:rPr>
              <a:t>7:14, 27</a:t>
            </a:r>
          </a:p>
        </p:txBody>
      </p:sp>
      <p:grpSp>
        <p:nvGrpSpPr>
          <p:cNvPr id="5" name="Group 4">
            <a:extLst>
              <a:ext uri="{FF2B5EF4-FFF2-40B4-BE49-F238E27FC236}">
                <a16:creationId xmlns:a16="http://schemas.microsoft.com/office/drawing/2014/main" id="{4552B93F-568B-D447-BBCC-C9B2199050B8}"/>
              </a:ext>
            </a:extLst>
          </p:cNvPr>
          <p:cNvGrpSpPr/>
          <p:nvPr/>
        </p:nvGrpSpPr>
        <p:grpSpPr>
          <a:xfrm>
            <a:off x="122839" y="1286368"/>
            <a:ext cx="7250632" cy="3808375"/>
            <a:chOff x="122839" y="1286368"/>
            <a:chExt cx="7250632" cy="3808375"/>
          </a:xfrm>
        </p:grpSpPr>
        <p:pic>
          <p:nvPicPr>
            <p:cNvPr id="3" name="Graphic 2">
              <a:extLst>
                <a:ext uri="{FF2B5EF4-FFF2-40B4-BE49-F238E27FC236}">
                  <a16:creationId xmlns:a16="http://schemas.microsoft.com/office/drawing/2014/main" id="{12A2C597-32B6-E748-B606-8BA3F1E0D02A}"/>
                </a:ext>
              </a:extLst>
            </p:cNvPr>
            <p:cNvPicPr>
              <a:picLocks noChangeAspect="1"/>
            </p:cNvPicPr>
            <p:nvPr/>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239380" y="1369948"/>
              <a:ext cx="7017549" cy="3724795"/>
            </a:xfrm>
            <a:prstGeom prst="rect">
              <a:avLst/>
            </a:prstGeom>
          </p:spPr>
        </p:pic>
        <p:sp>
          <p:nvSpPr>
            <p:cNvPr id="176" name="Rectangle 175">
              <a:extLst>
                <a:ext uri="{FF2B5EF4-FFF2-40B4-BE49-F238E27FC236}">
                  <a16:creationId xmlns:a16="http://schemas.microsoft.com/office/drawing/2014/main" id="{385EEB60-5B50-8641-A360-1B345B7CD84E}"/>
                </a:ext>
              </a:extLst>
            </p:cNvPr>
            <p:cNvSpPr/>
            <p:nvPr/>
          </p:nvSpPr>
          <p:spPr>
            <a:xfrm>
              <a:off x="122839" y="1286368"/>
              <a:ext cx="7250632" cy="3727967"/>
            </a:xfrm>
            <a:prstGeom prst="rect">
              <a:avLst/>
            </a:prstGeom>
            <a:noFill/>
            <a:ln w="12700">
              <a:solidFill>
                <a:srgbClr val="00B0F0"/>
              </a:solid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b="1" dirty="0">
                <a:solidFill>
                  <a:schemeClr val="tx1"/>
                </a:solidFill>
                <a:latin typeface="Abadi" panose="020B0604020104020204" pitchFamily="34" charset="0"/>
              </a:endParaRPr>
            </a:p>
          </p:txBody>
        </p:sp>
      </p:grpSp>
      <p:sp>
        <p:nvSpPr>
          <p:cNvPr id="8" name="Rectangle 7">
            <a:extLst>
              <a:ext uri="{FF2B5EF4-FFF2-40B4-BE49-F238E27FC236}">
                <a16:creationId xmlns:a16="http://schemas.microsoft.com/office/drawing/2014/main" id="{20B3A917-38CA-A3EC-29F3-3E80C810AC1E}"/>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Old Testament</a:t>
            </a:r>
            <a:endParaRPr lang="en-NZ" sz="3200" b="1" dirty="0">
              <a:solidFill>
                <a:srgbClr val="00AEEF"/>
              </a:solidFill>
              <a:latin typeface="Abadi" panose="020B0604020104020204" pitchFamily="34" charset="0"/>
            </a:endParaRPr>
          </a:p>
        </p:txBody>
      </p:sp>
      <p:grpSp>
        <p:nvGrpSpPr>
          <p:cNvPr id="9" name="Group 8">
            <a:extLst>
              <a:ext uri="{FF2B5EF4-FFF2-40B4-BE49-F238E27FC236}">
                <a16:creationId xmlns:a16="http://schemas.microsoft.com/office/drawing/2014/main" id="{6DF8457E-5B03-241E-F8B2-8E4633EDECA2}"/>
              </a:ext>
            </a:extLst>
          </p:cNvPr>
          <p:cNvGrpSpPr/>
          <p:nvPr/>
        </p:nvGrpSpPr>
        <p:grpSpPr>
          <a:xfrm>
            <a:off x="10805045" y="5962650"/>
            <a:ext cx="1035886" cy="551231"/>
            <a:chOff x="3471863" y="1857374"/>
            <a:chExt cx="5450432" cy="2900367"/>
          </a:xfrm>
        </p:grpSpPr>
        <p:pic>
          <p:nvPicPr>
            <p:cNvPr id="10" name="Picture 9">
              <a:extLst>
                <a:ext uri="{FF2B5EF4-FFF2-40B4-BE49-F238E27FC236}">
                  <a16:creationId xmlns:a16="http://schemas.microsoft.com/office/drawing/2014/main" id="{20849D5F-46B0-03D7-BB86-223FED43D33C}"/>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1" name="Picture 10">
              <a:extLst>
                <a:ext uri="{FF2B5EF4-FFF2-40B4-BE49-F238E27FC236}">
                  <a16:creationId xmlns:a16="http://schemas.microsoft.com/office/drawing/2014/main" id="{9B56EBB5-D039-8FA5-5401-136E03C0AC90}"/>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2" name="Picture 11">
              <a:extLst>
                <a:ext uri="{FF2B5EF4-FFF2-40B4-BE49-F238E27FC236}">
                  <a16:creationId xmlns:a16="http://schemas.microsoft.com/office/drawing/2014/main" id="{0450C6CC-93C8-9FAF-B304-ED1E40D5651F}"/>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2489950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682D3F17-351C-C141-B7A2-10AD528F4C5E}"/>
              </a:ext>
            </a:extLst>
          </p:cNvPr>
          <p:cNvGrpSpPr/>
          <p:nvPr/>
        </p:nvGrpSpPr>
        <p:grpSpPr>
          <a:xfrm>
            <a:off x="2693537" y="875757"/>
            <a:ext cx="6804925" cy="5106486"/>
            <a:chOff x="2700061" y="1265868"/>
            <a:chExt cx="6804925" cy="5106486"/>
          </a:xfrm>
        </p:grpSpPr>
        <p:grpSp>
          <p:nvGrpSpPr>
            <p:cNvPr id="10" name="Group 9">
              <a:extLst>
                <a:ext uri="{FF2B5EF4-FFF2-40B4-BE49-F238E27FC236}">
                  <a16:creationId xmlns:a16="http://schemas.microsoft.com/office/drawing/2014/main" id="{739D1F73-B5AB-F34D-A56F-3FB6467B5BC9}"/>
                </a:ext>
              </a:extLst>
            </p:cNvPr>
            <p:cNvGrpSpPr/>
            <p:nvPr/>
          </p:nvGrpSpPr>
          <p:grpSpPr>
            <a:xfrm>
              <a:off x="2700061" y="1265868"/>
              <a:ext cx="6804925" cy="4111999"/>
              <a:chOff x="2175012" y="793690"/>
              <a:chExt cx="8266250" cy="4679926"/>
            </a:xfrm>
          </p:grpSpPr>
          <p:pic>
            <p:nvPicPr>
              <p:cNvPr id="13" name="Picture 6" descr="The Throne in Heaven - troendesforsamling.org">
                <a:extLst>
                  <a:ext uri="{FF2B5EF4-FFF2-40B4-BE49-F238E27FC236}">
                    <a16:creationId xmlns:a16="http://schemas.microsoft.com/office/drawing/2014/main" id="{85DD8356-7299-E043-B5E5-68154D146FFF}"/>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290857" y="1827430"/>
                <a:ext cx="4148503" cy="3027793"/>
              </a:xfrm>
              <a:prstGeom prst="ellipse">
                <a:avLst/>
              </a:prstGeom>
              <a:ln>
                <a:noFill/>
              </a:ln>
              <a:effectLst>
                <a:softEdge rad="250788"/>
              </a:effectLst>
              <a:extLst>
                <a:ext uri="{909E8E84-426E-40DD-AFC4-6F175D3DCCD1}">
                  <a14:hiddenFill xmlns:a14="http://schemas.microsoft.com/office/drawing/2010/main">
                    <a:solidFill>
                      <a:srgbClr val="FFFFFF"/>
                    </a:solidFill>
                  </a14:hiddenFill>
                </a:ext>
              </a:extLst>
            </p:spPr>
          </p:pic>
          <p:pic>
            <p:nvPicPr>
              <p:cNvPr id="14" name="Picture 8" descr="Creation renewed | Perichoresis">
                <a:extLst>
                  <a:ext uri="{FF2B5EF4-FFF2-40B4-BE49-F238E27FC236}">
                    <a16:creationId xmlns:a16="http://schemas.microsoft.com/office/drawing/2014/main" id="{624E62F9-C726-EC4F-AFD0-3A23B27FD0F3}"/>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rot="344243">
                <a:off x="7082229" y="2954341"/>
                <a:ext cx="3359033" cy="2519275"/>
              </a:xfrm>
              <a:prstGeom prst="ellipse">
                <a:avLst/>
              </a:prstGeom>
              <a:ln>
                <a:noFill/>
              </a:ln>
              <a:effectLst>
                <a:softEdge rad="118950"/>
              </a:effectLst>
              <a:extLst>
                <a:ext uri="{909E8E84-426E-40DD-AFC4-6F175D3DCCD1}">
                  <a14:hiddenFill xmlns:a14="http://schemas.microsoft.com/office/drawing/2010/main">
                    <a:solidFill>
                      <a:srgbClr val="FFFFFF"/>
                    </a:solidFill>
                  </a14:hiddenFill>
                </a:ext>
              </a:extLst>
            </p:spPr>
          </p:pic>
          <p:pic>
            <p:nvPicPr>
              <p:cNvPr id="15" name="Picture 12" descr="Message: &quot;The Millennial Kingdom Part 5&quot; from Rev. Robert S. Oliver - KJV  Bible Baptist Church">
                <a:extLst>
                  <a:ext uri="{FF2B5EF4-FFF2-40B4-BE49-F238E27FC236}">
                    <a16:creationId xmlns:a16="http://schemas.microsoft.com/office/drawing/2014/main" id="{8FFC3CA2-4134-174E-9B32-51764CEED8B8}"/>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2175012" y="2861796"/>
                <a:ext cx="3343186" cy="2507390"/>
              </a:xfrm>
              <a:prstGeom prst="ellipse">
                <a:avLst/>
              </a:prstGeom>
              <a:ln>
                <a:noFill/>
              </a:ln>
              <a:effectLst>
                <a:softEdge rad="118950"/>
              </a:effectLst>
              <a:extLst>
                <a:ext uri="{909E8E84-426E-40DD-AFC4-6F175D3DCCD1}">
                  <a14:hiddenFill xmlns:a14="http://schemas.microsoft.com/office/drawing/2010/main">
                    <a:solidFill>
                      <a:srgbClr val="FFFFFF"/>
                    </a:solidFill>
                  </a14:hiddenFill>
                </a:ext>
              </a:extLst>
            </p:spPr>
          </p:pic>
          <p:pic>
            <p:nvPicPr>
              <p:cNvPr id="16" name="Picture 4" descr="Painting: The Heavenly Jerusalem - Alex Levin">
                <a:extLst>
                  <a:ext uri="{FF2B5EF4-FFF2-40B4-BE49-F238E27FC236}">
                    <a16:creationId xmlns:a16="http://schemas.microsoft.com/office/drawing/2014/main" id="{AC440773-1430-8549-AA48-38C6B0F442F5}"/>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2958930" y="793690"/>
                <a:ext cx="3444555" cy="2455134"/>
              </a:xfrm>
              <a:prstGeom prst="ellipse">
                <a:avLst/>
              </a:prstGeom>
              <a:ln>
                <a:noFill/>
              </a:ln>
              <a:effectLst>
                <a:softEdge rad="118950"/>
              </a:effectLst>
              <a:extLst>
                <a:ext uri="{909E8E84-426E-40DD-AFC4-6F175D3DCCD1}">
                  <a14:hiddenFill xmlns:a14="http://schemas.microsoft.com/office/drawing/2010/main">
                    <a:solidFill>
                      <a:srgbClr val="FFFFFF"/>
                    </a:solidFill>
                  </a14:hiddenFill>
                </a:ext>
              </a:extLst>
            </p:spPr>
          </p:pic>
          <p:pic>
            <p:nvPicPr>
              <p:cNvPr id="17" name="Picture 2" descr="Jasper Cropsey Paintings on Display at His Hudson Valley Home - The New  York Times">
                <a:extLst>
                  <a:ext uri="{FF2B5EF4-FFF2-40B4-BE49-F238E27FC236}">
                    <a16:creationId xmlns:a16="http://schemas.microsoft.com/office/drawing/2014/main" id="{BB114A8F-806D-134E-A518-E86AC1B57536}"/>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6129237" y="799013"/>
                <a:ext cx="3444555" cy="2507390"/>
              </a:xfrm>
              <a:prstGeom prst="ellipse">
                <a:avLst/>
              </a:prstGeom>
              <a:ln>
                <a:noFill/>
              </a:ln>
              <a:effectLst>
                <a:softEdge rad="118950"/>
              </a:effectLst>
              <a:extLst>
                <a:ext uri="{909E8E84-426E-40DD-AFC4-6F175D3DCCD1}">
                  <a14:hiddenFill xmlns:a14="http://schemas.microsoft.com/office/drawing/2010/main">
                    <a:solidFill>
                      <a:srgbClr val="FFFFFF"/>
                    </a:solidFill>
                  </a14:hiddenFill>
                </a:ext>
              </a:extLst>
            </p:spPr>
          </p:pic>
        </p:grpSp>
        <p:pic>
          <p:nvPicPr>
            <p:cNvPr id="11" name="Picture 10">
              <a:extLst>
                <a:ext uri="{FF2B5EF4-FFF2-40B4-BE49-F238E27FC236}">
                  <a16:creationId xmlns:a16="http://schemas.microsoft.com/office/drawing/2014/main" id="{863330EF-E554-8441-8E55-B30243852697}"/>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726834" y="4169245"/>
              <a:ext cx="2738331" cy="2203109"/>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grpSp>
      <p:sp>
        <p:nvSpPr>
          <p:cNvPr id="6" name="Rectangle 5">
            <a:extLst>
              <a:ext uri="{FF2B5EF4-FFF2-40B4-BE49-F238E27FC236}">
                <a16:creationId xmlns:a16="http://schemas.microsoft.com/office/drawing/2014/main" id="{E2FF1302-AB40-EAA6-308E-BED5A9E81F20}"/>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Old Testament</a:t>
            </a:r>
            <a:endParaRPr lang="en-NZ" sz="3200" b="1" dirty="0">
              <a:solidFill>
                <a:srgbClr val="00AEEF"/>
              </a:solidFill>
              <a:latin typeface="Abadi" panose="020B0604020104020204" pitchFamily="34" charset="0"/>
            </a:endParaRPr>
          </a:p>
        </p:txBody>
      </p:sp>
      <p:grpSp>
        <p:nvGrpSpPr>
          <p:cNvPr id="7" name="Group 6">
            <a:extLst>
              <a:ext uri="{FF2B5EF4-FFF2-40B4-BE49-F238E27FC236}">
                <a16:creationId xmlns:a16="http://schemas.microsoft.com/office/drawing/2014/main" id="{87EA216D-EA14-E588-EFD9-CF77DFD06769}"/>
              </a:ext>
            </a:extLst>
          </p:cNvPr>
          <p:cNvGrpSpPr/>
          <p:nvPr/>
        </p:nvGrpSpPr>
        <p:grpSpPr>
          <a:xfrm>
            <a:off x="10805045" y="5962650"/>
            <a:ext cx="1035886" cy="551231"/>
            <a:chOff x="3471863" y="1857374"/>
            <a:chExt cx="5450432" cy="2900367"/>
          </a:xfrm>
        </p:grpSpPr>
        <p:pic>
          <p:nvPicPr>
            <p:cNvPr id="9" name="Picture 8">
              <a:extLst>
                <a:ext uri="{FF2B5EF4-FFF2-40B4-BE49-F238E27FC236}">
                  <a16:creationId xmlns:a16="http://schemas.microsoft.com/office/drawing/2014/main" id="{45AD6BAF-3507-4E75-2B91-C4C416457EAE}"/>
                </a:ext>
              </a:extLst>
            </p:cNvPr>
            <p:cNvPicPr>
              <a:picLocks noChangeAspect="1"/>
            </p:cNvPicPr>
            <p:nvPr/>
          </p:nvPicPr>
          <p:blipFill rotWithShape="1">
            <a:blip r:embed="rId9"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2" name="Picture 11">
              <a:extLst>
                <a:ext uri="{FF2B5EF4-FFF2-40B4-BE49-F238E27FC236}">
                  <a16:creationId xmlns:a16="http://schemas.microsoft.com/office/drawing/2014/main" id="{F2B8D663-1AFF-9260-ACDC-CC9588832C54}"/>
                </a:ext>
              </a:extLst>
            </p:cNvPr>
            <p:cNvPicPr>
              <a:picLocks noChangeAspect="1"/>
            </p:cNvPicPr>
            <p:nvPr/>
          </p:nvPicPr>
          <p:blipFill rotWithShape="1">
            <a:blip r:embed="rId10"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8" name="Picture 17">
              <a:extLst>
                <a:ext uri="{FF2B5EF4-FFF2-40B4-BE49-F238E27FC236}">
                  <a16:creationId xmlns:a16="http://schemas.microsoft.com/office/drawing/2014/main" id="{8A22EE99-32F6-64BF-2E4E-A510566C8C09}"/>
                </a:ext>
              </a:extLst>
            </p:cNvPr>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427691962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217D42A-29A9-0A49-A21E-A2065C037C38}"/>
              </a:ext>
            </a:extLst>
          </p:cNvPr>
          <p:cNvSpPr/>
          <p:nvPr/>
        </p:nvSpPr>
        <p:spPr>
          <a:xfrm>
            <a:off x="275460" y="1314564"/>
            <a:ext cx="10124302" cy="3293209"/>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What Becomes of the Old Testament Expectations? </a:t>
            </a:r>
          </a:p>
          <a:p>
            <a:endParaRPr lang="en-US" sz="1600" dirty="0">
              <a:solidFill>
                <a:schemeClr val="bg1"/>
              </a:solidFill>
              <a:latin typeface="Abadi" panose="020B0604020104020204" pitchFamily="34" charset="0"/>
              <a:ea typeface="Calibri" panose="020F0502020204030204" pitchFamily="34" charset="0"/>
            </a:endParaRPr>
          </a:p>
          <a:p>
            <a:pPr marL="468313" indent="-468313">
              <a:buFont typeface="Arial" panose="020B0604020202020204" pitchFamily="34" charset="0"/>
              <a:buChar char="•"/>
            </a:pPr>
            <a:r>
              <a:rPr lang="en-US" sz="3200" dirty="0">
                <a:solidFill>
                  <a:schemeClr val="bg1"/>
                </a:solidFill>
                <a:latin typeface="Abadi" panose="020B0604020104020204" pitchFamily="34" charset="0"/>
                <a:ea typeface="Calibri" panose="020F0502020204030204" pitchFamily="34" charset="0"/>
              </a:rPr>
              <a:t>Are they set aside with the rejection of Israel?</a:t>
            </a:r>
          </a:p>
          <a:p>
            <a:pPr marL="468313" indent="-468313">
              <a:buFont typeface="Arial" panose="020B0604020202020204" pitchFamily="34" charset="0"/>
              <a:buChar char="•"/>
            </a:pPr>
            <a:r>
              <a:rPr lang="en-US" sz="3200" dirty="0">
                <a:solidFill>
                  <a:schemeClr val="bg1"/>
                </a:solidFill>
                <a:latin typeface="Abadi" panose="020B0604020104020204" pitchFamily="34" charset="0"/>
                <a:ea typeface="Calibri" panose="020F0502020204030204" pitchFamily="34" charset="0"/>
              </a:rPr>
              <a:t>Are they spiritualized by the New Testament? </a:t>
            </a:r>
          </a:p>
          <a:p>
            <a:pPr marL="468313" indent="-468313">
              <a:buFont typeface="Arial" panose="020B0604020202020204" pitchFamily="34" charset="0"/>
              <a:buChar char="•"/>
            </a:pPr>
            <a:r>
              <a:rPr lang="en-US" sz="3200" dirty="0">
                <a:solidFill>
                  <a:schemeClr val="bg1"/>
                </a:solidFill>
                <a:latin typeface="Abadi" panose="020B0604020104020204" pitchFamily="34" charset="0"/>
                <a:ea typeface="Calibri" panose="020F0502020204030204" pitchFamily="34" charset="0"/>
              </a:rPr>
              <a:t>Are they simply summed up in Christ?</a:t>
            </a:r>
          </a:p>
          <a:p>
            <a:pPr marL="468313" indent="-468313">
              <a:buFont typeface="Arial" panose="020B0604020202020204" pitchFamily="34" charset="0"/>
              <a:buChar char="•"/>
            </a:pPr>
            <a:r>
              <a:rPr lang="en-US" sz="3200" dirty="0">
                <a:solidFill>
                  <a:schemeClr val="bg1"/>
                </a:solidFill>
                <a:latin typeface="Abadi" panose="020B0604020104020204" pitchFamily="34" charset="0"/>
                <a:ea typeface="Calibri" panose="020F0502020204030204" pitchFamily="34" charset="0"/>
              </a:rPr>
              <a:t>Are they symbols of the New Creation?</a:t>
            </a:r>
          </a:p>
          <a:p>
            <a:pPr algn="ctr"/>
            <a:endParaRPr lang="en-US" sz="3200" dirty="0">
              <a:solidFill>
                <a:schemeClr val="bg1"/>
              </a:solidFill>
              <a:latin typeface="Abadi" panose="020B0604020104020204" pitchFamily="34" charset="0"/>
              <a:ea typeface="Calibri" panose="020F0502020204030204" pitchFamily="34" charset="0"/>
            </a:endParaRPr>
          </a:p>
        </p:txBody>
      </p:sp>
      <p:sp>
        <p:nvSpPr>
          <p:cNvPr id="7" name="Rectangle 6">
            <a:extLst>
              <a:ext uri="{FF2B5EF4-FFF2-40B4-BE49-F238E27FC236}">
                <a16:creationId xmlns:a16="http://schemas.microsoft.com/office/drawing/2014/main" id="{0855A3EC-1582-7679-FC6F-1F3191F25642}"/>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Old Testament</a:t>
            </a:r>
            <a:endParaRPr lang="en-NZ" sz="3200" b="1" dirty="0">
              <a:solidFill>
                <a:srgbClr val="00AEEF"/>
              </a:solidFill>
              <a:latin typeface="Abadi" panose="020B0604020104020204" pitchFamily="34" charset="0"/>
            </a:endParaRPr>
          </a:p>
        </p:txBody>
      </p:sp>
      <p:grpSp>
        <p:nvGrpSpPr>
          <p:cNvPr id="8" name="Group 7">
            <a:extLst>
              <a:ext uri="{FF2B5EF4-FFF2-40B4-BE49-F238E27FC236}">
                <a16:creationId xmlns:a16="http://schemas.microsoft.com/office/drawing/2014/main" id="{1B9826C9-1708-A670-5078-4CD9F01D8526}"/>
              </a:ext>
            </a:extLst>
          </p:cNvPr>
          <p:cNvGrpSpPr/>
          <p:nvPr/>
        </p:nvGrpSpPr>
        <p:grpSpPr>
          <a:xfrm>
            <a:off x="10805045" y="5962650"/>
            <a:ext cx="1035886" cy="551231"/>
            <a:chOff x="3471863" y="1857374"/>
            <a:chExt cx="5450432" cy="2900367"/>
          </a:xfrm>
        </p:grpSpPr>
        <p:pic>
          <p:nvPicPr>
            <p:cNvPr id="9" name="Picture 8">
              <a:extLst>
                <a:ext uri="{FF2B5EF4-FFF2-40B4-BE49-F238E27FC236}">
                  <a16:creationId xmlns:a16="http://schemas.microsoft.com/office/drawing/2014/main" id="{5A7010E5-0BC8-CE4B-6670-8E981A348F9D}"/>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0" name="Picture 9">
              <a:extLst>
                <a:ext uri="{FF2B5EF4-FFF2-40B4-BE49-F238E27FC236}">
                  <a16:creationId xmlns:a16="http://schemas.microsoft.com/office/drawing/2014/main" id="{C1AB94EA-44F2-3147-9511-334AA7156CBD}"/>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1" name="Picture 10">
              <a:extLst>
                <a:ext uri="{FF2B5EF4-FFF2-40B4-BE49-F238E27FC236}">
                  <a16:creationId xmlns:a16="http://schemas.microsoft.com/office/drawing/2014/main" id="{7E0F5EE6-2635-071E-015E-824FA77803A2}"/>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62179301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4FE43B83-CAF9-484B-81A9-9C2208BF0E0A}"/>
              </a:ext>
            </a:extLst>
          </p:cNvPr>
          <p:cNvSpPr txBox="1"/>
          <p:nvPr/>
        </p:nvSpPr>
        <p:spPr>
          <a:xfrm>
            <a:off x="2933205" y="3841313"/>
            <a:ext cx="6325590" cy="2369880"/>
          </a:xfrm>
          <a:prstGeom prst="rect">
            <a:avLst/>
          </a:prstGeom>
          <a:noFill/>
        </p:spPr>
        <p:txBody>
          <a:bodyPr wrap="square" rtlCol="0">
            <a:spAutoFit/>
          </a:bodyPr>
          <a:lstStyle/>
          <a:p>
            <a:pPr algn="ctr"/>
            <a:r>
              <a:rPr lang="en-NZ" sz="3600" b="1" dirty="0">
                <a:solidFill>
                  <a:schemeClr val="bg1"/>
                </a:solidFill>
                <a:latin typeface="Abadi" panose="020B0604020104020204" pitchFamily="34" charset="0"/>
              </a:rPr>
              <a:t>What to Believe about the</a:t>
            </a:r>
          </a:p>
          <a:p>
            <a:pPr algn="ctr"/>
            <a:r>
              <a:rPr lang="en-NZ" sz="3600" b="1" dirty="0">
                <a:solidFill>
                  <a:schemeClr val="bg1"/>
                </a:solidFill>
                <a:latin typeface="Abadi" panose="020B0604020104020204" pitchFamily="34" charset="0"/>
              </a:rPr>
              <a:t>End Times…and Why</a:t>
            </a:r>
            <a:endParaRPr lang="en-NZ" sz="4800" b="1" dirty="0">
              <a:solidFill>
                <a:srgbClr val="00B0F0"/>
              </a:solidFill>
              <a:latin typeface="Abadi" panose="020B0604020104020204" pitchFamily="34" charset="0"/>
            </a:endParaRPr>
          </a:p>
          <a:p>
            <a:pPr algn="ctr"/>
            <a:endParaRPr lang="en-NZ" sz="1600" b="1" dirty="0">
              <a:solidFill>
                <a:srgbClr val="00B0F0"/>
              </a:solidFill>
              <a:latin typeface="Abadi" panose="020B0604020104020204" pitchFamily="34" charset="0"/>
            </a:endParaRPr>
          </a:p>
          <a:p>
            <a:pPr algn="ctr"/>
            <a:r>
              <a:rPr lang="en-NZ" sz="3600" b="1" dirty="0" err="1">
                <a:solidFill>
                  <a:srgbClr val="00B0F0"/>
                </a:solidFill>
                <a:latin typeface="Abadi" panose="020B0604020104020204" pitchFamily="34" charset="0"/>
              </a:rPr>
              <a:t>Dr.</a:t>
            </a:r>
            <a:r>
              <a:rPr lang="en-NZ" sz="3600" b="1" dirty="0">
                <a:solidFill>
                  <a:srgbClr val="00B0F0"/>
                </a:solidFill>
                <a:latin typeface="Abadi" panose="020B0604020104020204" pitchFamily="34" charset="0"/>
              </a:rPr>
              <a:t> Michael J. </a:t>
            </a:r>
            <a:r>
              <a:rPr lang="en-NZ" sz="3600" b="1" dirty="0" err="1">
                <a:solidFill>
                  <a:srgbClr val="00B0F0"/>
                </a:solidFill>
                <a:latin typeface="Abadi" panose="020B0604020104020204" pitchFamily="34" charset="0"/>
              </a:rPr>
              <a:t>Svigel</a:t>
            </a:r>
            <a:r>
              <a:rPr lang="en-NZ" sz="3600" b="1" dirty="0">
                <a:solidFill>
                  <a:srgbClr val="00B0F0"/>
                </a:solidFill>
                <a:latin typeface="Abadi" panose="020B0604020104020204" pitchFamily="34" charset="0"/>
              </a:rPr>
              <a:t> </a:t>
            </a:r>
          </a:p>
          <a:p>
            <a:pPr algn="ctr"/>
            <a:r>
              <a:rPr lang="en-NZ" sz="2000" b="1" dirty="0">
                <a:solidFill>
                  <a:srgbClr val="00B0F0"/>
                </a:solidFill>
                <a:latin typeface="Abadi" panose="020B0604020104020204" pitchFamily="34" charset="0"/>
              </a:rPr>
              <a:t>Dallas Theological Seminary</a:t>
            </a:r>
          </a:p>
        </p:txBody>
      </p:sp>
      <p:grpSp>
        <p:nvGrpSpPr>
          <p:cNvPr id="2" name="Group 1">
            <a:extLst>
              <a:ext uri="{FF2B5EF4-FFF2-40B4-BE49-F238E27FC236}">
                <a16:creationId xmlns:a16="http://schemas.microsoft.com/office/drawing/2014/main" id="{3C2A61B4-F60A-3725-5549-F2F0C5CCF08F}"/>
              </a:ext>
            </a:extLst>
          </p:cNvPr>
          <p:cNvGrpSpPr/>
          <p:nvPr/>
        </p:nvGrpSpPr>
        <p:grpSpPr>
          <a:xfrm>
            <a:off x="1769423" y="144945"/>
            <a:ext cx="8653154" cy="3733246"/>
            <a:chOff x="3471863" y="1857374"/>
            <a:chExt cx="5450432" cy="2900367"/>
          </a:xfrm>
        </p:grpSpPr>
        <p:pic>
          <p:nvPicPr>
            <p:cNvPr id="3" name="Picture 2">
              <a:extLst>
                <a:ext uri="{FF2B5EF4-FFF2-40B4-BE49-F238E27FC236}">
                  <a16:creationId xmlns:a16="http://schemas.microsoft.com/office/drawing/2014/main" id="{2AB02A50-DF84-3D02-CB7B-B97B22E19BE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46DD1073-EAC9-EECE-19E3-EDE0E12F8375}"/>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F1133864-D0CF-EA8A-2D72-279FC4B7BA16}"/>
                </a:ext>
              </a:extLst>
            </p:cNvPr>
            <p:cNvPicPr>
              <a:picLocks noChangeAspect="1"/>
            </p:cNvPicPr>
            <p:nvPr/>
          </p:nvPicPr>
          <p:blipFill>
            <a:blip r:embed="rId4"/>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65543677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217D42A-29A9-0A49-A21E-A2065C037C38}"/>
              </a:ext>
            </a:extLst>
          </p:cNvPr>
          <p:cNvSpPr/>
          <p:nvPr/>
        </p:nvSpPr>
        <p:spPr>
          <a:xfrm>
            <a:off x="421178" y="971670"/>
            <a:ext cx="8274250" cy="5185266"/>
          </a:xfrm>
          <a:prstGeom prst="rect">
            <a:avLst/>
          </a:prstGeom>
        </p:spPr>
        <p:txBody>
          <a:bodyPr wrap="square">
            <a:spAutoFit/>
          </a:bodyPr>
          <a:lstStyle/>
          <a:p>
            <a:pPr>
              <a:lnSpc>
                <a:spcPct val="150000"/>
              </a:lnSpc>
            </a:pPr>
            <a:r>
              <a:rPr lang="en-US" sz="3200" dirty="0">
                <a:solidFill>
                  <a:schemeClr val="bg1"/>
                </a:solidFill>
                <a:latin typeface="Abadi" panose="020B0604020104020204" pitchFamily="34" charset="0"/>
                <a:ea typeface="Calibri" panose="020F0502020204030204" pitchFamily="34" charset="0"/>
              </a:rPr>
              <a:t>1: The Coming Kingdom in Context</a:t>
            </a:r>
          </a:p>
          <a:p>
            <a:pPr>
              <a:lnSpc>
                <a:spcPct val="150000"/>
              </a:lnSpc>
            </a:pPr>
            <a:r>
              <a:rPr lang="en-US" sz="3200" dirty="0">
                <a:solidFill>
                  <a:schemeClr val="bg1"/>
                </a:solidFill>
                <a:latin typeface="Abadi" panose="020B0604020104020204" pitchFamily="34" charset="0"/>
                <a:ea typeface="Calibri" panose="020F0502020204030204" pitchFamily="34" charset="0"/>
              </a:rPr>
              <a:t>2: The Coming Kingdom in the OT</a:t>
            </a:r>
          </a:p>
          <a:p>
            <a:pPr>
              <a:lnSpc>
                <a:spcPct val="150000"/>
              </a:lnSpc>
            </a:pPr>
            <a:r>
              <a:rPr lang="en-US" sz="3200" dirty="0">
                <a:solidFill>
                  <a:schemeClr val="bg1"/>
                </a:solidFill>
                <a:latin typeface="Abadi" panose="020B0604020104020204" pitchFamily="34" charset="0"/>
                <a:ea typeface="Calibri" panose="020F0502020204030204" pitchFamily="34" charset="0"/>
              </a:rPr>
              <a:t>3: The Coming Kingdom in the NT</a:t>
            </a:r>
          </a:p>
          <a:p>
            <a:pPr>
              <a:lnSpc>
                <a:spcPct val="150000"/>
              </a:lnSpc>
            </a:pPr>
            <a:r>
              <a:rPr lang="en-US" sz="3200" dirty="0">
                <a:solidFill>
                  <a:schemeClr val="bg1"/>
                </a:solidFill>
                <a:latin typeface="Abadi" panose="020B0604020104020204" pitchFamily="34" charset="0"/>
                <a:ea typeface="Calibri" panose="020F0502020204030204" pitchFamily="34" charset="0"/>
              </a:rPr>
              <a:t>4: The Coming Kingdom in Revelation</a:t>
            </a:r>
          </a:p>
          <a:p>
            <a:pPr>
              <a:lnSpc>
                <a:spcPct val="150000"/>
              </a:lnSpc>
            </a:pPr>
            <a:r>
              <a:rPr lang="en-US" sz="3200" dirty="0">
                <a:solidFill>
                  <a:schemeClr val="bg1"/>
                </a:solidFill>
                <a:latin typeface="Abadi" panose="020B0604020104020204" pitchFamily="34" charset="0"/>
                <a:ea typeface="Calibri" panose="020F0502020204030204" pitchFamily="34" charset="0"/>
              </a:rPr>
              <a:t>5: The Coming Day of the Lord</a:t>
            </a:r>
          </a:p>
          <a:p>
            <a:pPr>
              <a:lnSpc>
                <a:spcPct val="150000"/>
              </a:lnSpc>
            </a:pPr>
            <a:r>
              <a:rPr lang="en-US" sz="3200" dirty="0">
                <a:solidFill>
                  <a:schemeClr val="bg1"/>
                </a:solidFill>
                <a:latin typeface="Abadi" panose="020B0604020104020204" pitchFamily="34" charset="0"/>
                <a:ea typeface="Calibri" panose="020F0502020204030204" pitchFamily="34" charset="0"/>
              </a:rPr>
              <a:t>6: The Coming Assumption of the Church</a:t>
            </a:r>
          </a:p>
          <a:p>
            <a:pPr>
              <a:lnSpc>
                <a:spcPct val="150000"/>
              </a:lnSpc>
            </a:pPr>
            <a:r>
              <a:rPr lang="en-US" sz="3200" dirty="0">
                <a:solidFill>
                  <a:schemeClr val="bg1"/>
                </a:solidFill>
                <a:latin typeface="Abadi" panose="020B0604020104020204" pitchFamily="34" charset="0"/>
                <a:ea typeface="Calibri" panose="020F0502020204030204" pitchFamily="34" charset="0"/>
              </a:rPr>
              <a:t>7: FAQs</a:t>
            </a:r>
          </a:p>
        </p:txBody>
      </p:sp>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Story of the Future</a:t>
            </a:r>
            <a:endParaRPr lang="en-NZ" sz="3200" b="1" dirty="0">
              <a:solidFill>
                <a:srgbClr val="00AEEF"/>
              </a:solidFill>
              <a:latin typeface="Abadi" panose="020B0604020104020204" pitchFamily="34" charset="0"/>
            </a:endParaRPr>
          </a:p>
        </p:txBody>
      </p:sp>
      <p:pic>
        <p:nvPicPr>
          <p:cNvPr id="13" name="Picture 12">
            <a:extLst>
              <a:ext uri="{FF2B5EF4-FFF2-40B4-BE49-F238E27FC236}">
                <a16:creationId xmlns:a16="http://schemas.microsoft.com/office/drawing/2014/main" id="{EAE5AD07-8729-B44E-83C2-BA28913615C1}"/>
              </a:ext>
            </a:extLst>
          </p:cNvPr>
          <p:cNvPicPr>
            <a:picLocks noChangeAspect="1"/>
          </p:cNvPicPr>
          <p:nvPr/>
        </p:nvPicPr>
        <p:blipFill rotWithShape="1">
          <a:blip r:embed="rId3" cstate="email">
            <a:alphaModFix/>
            <a:extLst>
              <a:ext uri="{BEBA8EAE-BF5A-486C-A8C5-ECC9F3942E4B}">
                <a14:imgProps xmlns:a14="http://schemas.microsoft.com/office/drawing/2010/main">
                  <a14:imgLayer r:embed="rId4">
                    <a14:imgEffect>
                      <a14:artisticTexturizer/>
                    </a14:imgEffect>
                    <a14:imgEffect>
                      <a14:sharpenSoften amount="100000"/>
                    </a14:imgEffect>
                    <a14:imgEffect>
                      <a14:brightnessContrast bright="3000"/>
                    </a14:imgEffect>
                  </a14:imgLayer>
                </a14:imgProps>
              </a:ext>
              <a:ext uri="{28A0092B-C50C-407E-A947-70E740481C1C}">
                <a14:useLocalDpi xmlns:a14="http://schemas.microsoft.com/office/drawing/2010/main"/>
              </a:ext>
            </a:extLst>
          </a:blip>
          <a:srcRect/>
          <a:stretch/>
        </p:blipFill>
        <p:spPr>
          <a:xfrm>
            <a:off x="8695427" y="1212502"/>
            <a:ext cx="3053576" cy="3803904"/>
          </a:xfrm>
          <a:prstGeom prst="rect">
            <a:avLst/>
          </a:prstGeom>
          <a:effectLst>
            <a:softEdge rad="28271"/>
          </a:effectLst>
        </p:spPr>
      </p:pic>
      <p:grpSp>
        <p:nvGrpSpPr>
          <p:cNvPr id="3" name="Group 2">
            <a:extLst>
              <a:ext uri="{FF2B5EF4-FFF2-40B4-BE49-F238E27FC236}">
                <a16:creationId xmlns:a16="http://schemas.microsoft.com/office/drawing/2014/main" id="{9073C913-76BB-F880-A07E-2F77FE9811AD}"/>
              </a:ext>
            </a:extLst>
          </p:cNvPr>
          <p:cNvGrpSpPr/>
          <p:nvPr/>
        </p:nvGrpSpPr>
        <p:grpSpPr>
          <a:xfrm>
            <a:off x="10805045" y="5962650"/>
            <a:ext cx="1035886" cy="551231"/>
            <a:chOff x="3471863" y="1857374"/>
            <a:chExt cx="5450432" cy="2900367"/>
          </a:xfrm>
        </p:grpSpPr>
        <p:pic>
          <p:nvPicPr>
            <p:cNvPr id="8" name="Picture 7">
              <a:extLst>
                <a:ext uri="{FF2B5EF4-FFF2-40B4-BE49-F238E27FC236}">
                  <a16:creationId xmlns:a16="http://schemas.microsoft.com/office/drawing/2014/main" id="{39CE259E-16C4-BEA9-5A51-2BB2E8DDA6DA}"/>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0" name="Picture 9">
              <a:extLst>
                <a:ext uri="{FF2B5EF4-FFF2-40B4-BE49-F238E27FC236}">
                  <a16:creationId xmlns:a16="http://schemas.microsoft.com/office/drawing/2014/main" id="{F409210A-ABC4-CC2E-2A77-32B701DF7AA5}"/>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1" name="Picture 10">
              <a:extLst>
                <a:ext uri="{FF2B5EF4-FFF2-40B4-BE49-F238E27FC236}">
                  <a16:creationId xmlns:a16="http://schemas.microsoft.com/office/drawing/2014/main" id="{ACD6D3B1-41ED-4EEE-ADF3-9D46B6B8CAB7}"/>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53763517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217D42A-29A9-0A49-A21E-A2065C037C38}"/>
              </a:ext>
            </a:extLst>
          </p:cNvPr>
          <p:cNvSpPr/>
          <p:nvPr/>
        </p:nvSpPr>
        <p:spPr>
          <a:xfrm>
            <a:off x="421178" y="971670"/>
            <a:ext cx="8274250" cy="5185266"/>
          </a:xfrm>
          <a:prstGeom prst="rect">
            <a:avLst/>
          </a:prstGeom>
        </p:spPr>
        <p:txBody>
          <a:bodyPr wrap="square">
            <a:spAutoFit/>
          </a:bodyPr>
          <a:lstStyle/>
          <a:p>
            <a:pPr>
              <a:lnSpc>
                <a:spcPct val="150000"/>
              </a:lnSpc>
            </a:pPr>
            <a:r>
              <a:rPr lang="en-US" sz="3200" dirty="0">
                <a:solidFill>
                  <a:schemeClr val="bg1"/>
                </a:solidFill>
                <a:latin typeface="Abadi" panose="020B0604020104020204" pitchFamily="34" charset="0"/>
                <a:ea typeface="Calibri" panose="020F0502020204030204" pitchFamily="34" charset="0"/>
              </a:rPr>
              <a:t>1: The Coming Kingdom in Context</a:t>
            </a:r>
          </a:p>
          <a:p>
            <a:pPr>
              <a:lnSpc>
                <a:spcPct val="150000"/>
              </a:lnSpc>
            </a:pPr>
            <a:r>
              <a:rPr lang="en-US" sz="3200" dirty="0">
                <a:solidFill>
                  <a:schemeClr val="bg1"/>
                </a:solidFill>
                <a:latin typeface="Abadi" panose="020B0604020104020204" pitchFamily="34" charset="0"/>
                <a:ea typeface="Calibri" panose="020F0502020204030204" pitchFamily="34" charset="0"/>
              </a:rPr>
              <a:t>2: The Coming Kingdom in the OT</a:t>
            </a:r>
          </a:p>
          <a:p>
            <a:pPr>
              <a:lnSpc>
                <a:spcPct val="150000"/>
              </a:lnSpc>
            </a:pPr>
            <a:r>
              <a:rPr lang="en-US" sz="3200" dirty="0">
                <a:solidFill>
                  <a:srgbClr val="FFF32B"/>
                </a:solidFill>
                <a:latin typeface="Abadi" panose="020B0604020104020204" pitchFamily="34" charset="0"/>
                <a:ea typeface="Calibri" panose="020F0502020204030204" pitchFamily="34" charset="0"/>
              </a:rPr>
              <a:t>3: The Coming Kingdom in the NT</a:t>
            </a:r>
          </a:p>
          <a:p>
            <a:pPr>
              <a:lnSpc>
                <a:spcPct val="150000"/>
              </a:lnSpc>
            </a:pPr>
            <a:r>
              <a:rPr lang="en-US" sz="3200" dirty="0">
                <a:solidFill>
                  <a:schemeClr val="bg1"/>
                </a:solidFill>
                <a:latin typeface="Abadi" panose="020B0604020104020204" pitchFamily="34" charset="0"/>
                <a:ea typeface="Calibri" panose="020F0502020204030204" pitchFamily="34" charset="0"/>
              </a:rPr>
              <a:t>4: The Coming Kingdom in Revelation</a:t>
            </a:r>
          </a:p>
          <a:p>
            <a:pPr>
              <a:lnSpc>
                <a:spcPct val="150000"/>
              </a:lnSpc>
            </a:pPr>
            <a:r>
              <a:rPr lang="en-US" sz="3200" dirty="0">
                <a:solidFill>
                  <a:schemeClr val="bg1"/>
                </a:solidFill>
                <a:latin typeface="Abadi" panose="020B0604020104020204" pitchFamily="34" charset="0"/>
                <a:ea typeface="Calibri" panose="020F0502020204030204" pitchFamily="34" charset="0"/>
              </a:rPr>
              <a:t>5: The Coming Day of the Lord</a:t>
            </a:r>
          </a:p>
          <a:p>
            <a:pPr>
              <a:lnSpc>
                <a:spcPct val="150000"/>
              </a:lnSpc>
            </a:pPr>
            <a:r>
              <a:rPr lang="en-US" sz="3200" dirty="0">
                <a:solidFill>
                  <a:schemeClr val="bg1"/>
                </a:solidFill>
                <a:latin typeface="Abadi" panose="020B0604020104020204" pitchFamily="34" charset="0"/>
                <a:ea typeface="Calibri" panose="020F0502020204030204" pitchFamily="34" charset="0"/>
              </a:rPr>
              <a:t>6: The Coming Assumption of the Church</a:t>
            </a:r>
          </a:p>
          <a:p>
            <a:pPr>
              <a:lnSpc>
                <a:spcPct val="150000"/>
              </a:lnSpc>
            </a:pPr>
            <a:r>
              <a:rPr lang="en-US" sz="3200" dirty="0">
                <a:solidFill>
                  <a:schemeClr val="bg1"/>
                </a:solidFill>
                <a:latin typeface="Abadi" panose="020B0604020104020204" pitchFamily="34" charset="0"/>
                <a:ea typeface="Calibri" panose="020F0502020204030204" pitchFamily="34" charset="0"/>
              </a:rPr>
              <a:t>7: FAQs</a:t>
            </a:r>
          </a:p>
        </p:txBody>
      </p:sp>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Story of the Future</a:t>
            </a:r>
            <a:endParaRPr lang="en-NZ" sz="3200" b="1" dirty="0">
              <a:solidFill>
                <a:srgbClr val="00AEEF"/>
              </a:solidFill>
              <a:latin typeface="Abadi" panose="020B0604020104020204" pitchFamily="34" charset="0"/>
            </a:endParaRPr>
          </a:p>
        </p:txBody>
      </p:sp>
      <p:pic>
        <p:nvPicPr>
          <p:cNvPr id="13" name="Picture 12">
            <a:extLst>
              <a:ext uri="{FF2B5EF4-FFF2-40B4-BE49-F238E27FC236}">
                <a16:creationId xmlns:a16="http://schemas.microsoft.com/office/drawing/2014/main" id="{EAE5AD07-8729-B44E-83C2-BA28913615C1}"/>
              </a:ext>
            </a:extLst>
          </p:cNvPr>
          <p:cNvPicPr>
            <a:picLocks noChangeAspect="1"/>
          </p:cNvPicPr>
          <p:nvPr/>
        </p:nvPicPr>
        <p:blipFill rotWithShape="1">
          <a:blip r:embed="rId3" cstate="email">
            <a:alphaModFix/>
            <a:extLst>
              <a:ext uri="{BEBA8EAE-BF5A-486C-A8C5-ECC9F3942E4B}">
                <a14:imgProps xmlns:a14="http://schemas.microsoft.com/office/drawing/2010/main">
                  <a14:imgLayer r:embed="rId4">
                    <a14:imgEffect>
                      <a14:artisticTexturizer/>
                    </a14:imgEffect>
                    <a14:imgEffect>
                      <a14:sharpenSoften amount="100000"/>
                    </a14:imgEffect>
                    <a14:imgEffect>
                      <a14:brightnessContrast bright="3000"/>
                    </a14:imgEffect>
                  </a14:imgLayer>
                </a14:imgProps>
              </a:ext>
              <a:ext uri="{28A0092B-C50C-407E-A947-70E740481C1C}">
                <a14:useLocalDpi xmlns:a14="http://schemas.microsoft.com/office/drawing/2010/main"/>
              </a:ext>
            </a:extLst>
          </a:blip>
          <a:srcRect/>
          <a:stretch/>
        </p:blipFill>
        <p:spPr>
          <a:xfrm>
            <a:off x="8695427" y="1212502"/>
            <a:ext cx="3053576" cy="3803904"/>
          </a:xfrm>
          <a:prstGeom prst="rect">
            <a:avLst/>
          </a:prstGeom>
          <a:effectLst>
            <a:softEdge rad="28271"/>
          </a:effectLst>
        </p:spPr>
      </p:pic>
      <p:grpSp>
        <p:nvGrpSpPr>
          <p:cNvPr id="3" name="Group 2">
            <a:extLst>
              <a:ext uri="{FF2B5EF4-FFF2-40B4-BE49-F238E27FC236}">
                <a16:creationId xmlns:a16="http://schemas.microsoft.com/office/drawing/2014/main" id="{CDC562BB-17D5-112D-2AA8-407089B02EAC}"/>
              </a:ext>
            </a:extLst>
          </p:cNvPr>
          <p:cNvGrpSpPr/>
          <p:nvPr/>
        </p:nvGrpSpPr>
        <p:grpSpPr>
          <a:xfrm>
            <a:off x="10805045" y="5962650"/>
            <a:ext cx="1035886" cy="551231"/>
            <a:chOff x="3471863" y="1857374"/>
            <a:chExt cx="5450432" cy="2900367"/>
          </a:xfrm>
        </p:grpSpPr>
        <p:pic>
          <p:nvPicPr>
            <p:cNvPr id="8" name="Picture 7">
              <a:extLst>
                <a:ext uri="{FF2B5EF4-FFF2-40B4-BE49-F238E27FC236}">
                  <a16:creationId xmlns:a16="http://schemas.microsoft.com/office/drawing/2014/main" id="{A55D4E77-9CF7-3694-075E-01B2B7080A06}"/>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0" name="Picture 9">
              <a:extLst>
                <a:ext uri="{FF2B5EF4-FFF2-40B4-BE49-F238E27FC236}">
                  <a16:creationId xmlns:a16="http://schemas.microsoft.com/office/drawing/2014/main" id="{8E2EA8BD-5A10-4FB1-AEBE-40495A32549A}"/>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1" name="Picture 10">
              <a:extLst>
                <a:ext uri="{FF2B5EF4-FFF2-40B4-BE49-F238E27FC236}">
                  <a16:creationId xmlns:a16="http://schemas.microsoft.com/office/drawing/2014/main" id="{744BB466-63F0-74CE-6E80-EE4E888715FC}"/>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12388102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217D42A-29A9-0A49-A21E-A2065C037C38}"/>
              </a:ext>
            </a:extLst>
          </p:cNvPr>
          <p:cNvSpPr/>
          <p:nvPr/>
        </p:nvSpPr>
        <p:spPr>
          <a:xfrm>
            <a:off x="421178" y="971670"/>
            <a:ext cx="8274250" cy="4832092"/>
          </a:xfrm>
          <a:prstGeom prst="rect">
            <a:avLst/>
          </a:prstGeom>
        </p:spPr>
        <p:txBody>
          <a:bodyPr wrap="square">
            <a:spAutoFit/>
          </a:bodyPr>
          <a:lstStyle/>
          <a:p>
            <a:r>
              <a:rPr lang="en-US" sz="4000" dirty="0">
                <a:solidFill>
                  <a:srgbClr val="00D241"/>
                </a:solidFill>
                <a:latin typeface="Abadi" panose="020B0604020104020204" pitchFamily="34" charset="0"/>
                <a:ea typeface="Calibri" panose="020F0502020204030204" pitchFamily="34" charset="0"/>
              </a:rPr>
              <a:t>The RESURRECTION of the dead</a:t>
            </a:r>
            <a:endParaRPr lang="en-US" sz="4000" dirty="0">
              <a:solidFill>
                <a:srgbClr val="B44FFF"/>
              </a:solidFill>
              <a:latin typeface="Abadi" panose="020B0604020104020204" pitchFamily="34" charset="0"/>
              <a:ea typeface="Calibri" panose="020F0502020204030204" pitchFamily="34" charset="0"/>
            </a:endParaRPr>
          </a:p>
          <a:p>
            <a:endParaRPr lang="en-US" sz="1200" dirty="0">
              <a:solidFill>
                <a:srgbClr val="00B0F0"/>
              </a:solidFill>
              <a:latin typeface="Abadi" panose="020B0604020104020204" pitchFamily="34" charset="0"/>
              <a:ea typeface="Calibri" panose="020F0502020204030204" pitchFamily="34" charset="0"/>
            </a:endParaRPr>
          </a:p>
          <a:p>
            <a:r>
              <a:rPr lang="en-US" sz="3200" dirty="0">
                <a:solidFill>
                  <a:schemeClr val="bg1"/>
                </a:solidFill>
                <a:latin typeface="Abadi" panose="020B0604020104020204" pitchFamily="34" charset="0"/>
                <a:ea typeface="Calibri" panose="020F0502020204030204" pitchFamily="34" charset="0"/>
              </a:rPr>
              <a:t>“I believe everything that is in accordance with the Law and that is written in the Prophets, and I have the same hope in God as these men themselves have, that there will be a resurrection of both the righteous and the wicked.” (Acts 24:14–15)</a:t>
            </a:r>
          </a:p>
          <a:p>
            <a:endParaRPr lang="en-US" sz="3200" dirty="0">
              <a:solidFill>
                <a:schemeClr val="bg1"/>
              </a:solidFill>
              <a:latin typeface="Abadi" panose="020B0604020104020204" pitchFamily="34" charset="0"/>
              <a:ea typeface="Calibri" panose="020F0502020204030204" pitchFamily="34" charset="0"/>
            </a:endParaRPr>
          </a:p>
          <a:p>
            <a:endParaRPr lang="en-US" sz="3200" dirty="0">
              <a:solidFill>
                <a:schemeClr val="bg1"/>
              </a:solidFill>
              <a:latin typeface="Abadi" panose="020B0604020104020204" pitchFamily="34" charset="0"/>
              <a:ea typeface="Calibri" panose="020F0502020204030204" pitchFamily="34" charset="0"/>
            </a:endParaRPr>
          </a:p>
        </p:txBody>
      </p:sp>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Context</a:t>
            </a:r>
            <a:endParaRPr lang="en-NZ" sz="3200" b="1" dirty="0">
              <a:solidFill>
                <a:srgbClr val="00AEEF"/>
              </a:solidFill>
              <a:latin typeface="Abadi" panose="020B0604020104020204" pitchFamily="34" charset="0"/>
            </a:endParaRPr>
          </a:p>
        </p:txBody>
      </p:sp>
      <p:pic>
        <p:nvPicPr>
          <p:cNvPr id="3" name="Picture 2">
            <a:extLst>
              <a:ext uri="{FF2B5EF4-FFF2-40B4-BE49-F238E27FC236}">
                <a16:creationId xmlns:a16="http://schemas.microsoft.com/office/drawing/2014/main" id="{BA8D0310-311D-04EE-A111-6B85A1B21E49}"/>
              </a:ext>
            </a:extLst>
          </p:cNvPr>
          <p:cNvPicPr>
            <a:picLocks noChangeAspect="1"/>
          </p:cNvPicPr>
          <p:nvPr/>
        </p:nvPicPr>
        <p:blipFill rotWithShape="1">
          <a:blip r:embed="rId3" cstate="email">
            <a:alphaModFix/>
            <a:extLst>
              <a:ext uri="{BEBA8EAE-BF5A-486C-A8C5-ECC9F3942E4B}">
                <a14:imgProps xmlns:a14="http://schemas.microsoft.com/office/drawing/2010/main">
                  <a14:imgLayer r:embed="rId4">
                    <a14:imgEffect>
                      <a14:artisticTexturizer/>
                    </a14:imgEffect>
                    <a14:imgEffect>
                      <a14:sharpenSoften amount="100000"/>
                    </a14:imgEffect>
                    <a14:imgEffect>
                      <a14:brightnessContrast bright="3000"/>
                    </a14:imgEffect>
                  </a14:imgLayer>
                </a14:imgProps>
              </a:ext>
              <a:ext uri="{28A0092B-C50C-407E-A947-70E740481C1C}">
                <a14:useLocalDpi xmlns:a14="http://schemas.microsoft.com/office/drawing/2010/main"/>
              </a:ext>
            </a:extLst>
          </a:blip>
          <a:srcRect/>
          <a:stretch/>
        </p:blipFill>
        <p:spPr>
          <a:xfrm>
            <a:off x="8695427" y="1212502"/>
            <a:ext cx="3053576" cy="3803904"/>
          </a:xfrm>
          <a:prstGeom prst="rect">
            <a:avLst/>
          </a:prstGeom>
          <a:effectLst>
            <a:softEdge rad="28271"/>
          </a:effectLst>
        </p:spPr>
      </p:pic>
      <p:grpSp>
        <p:nvGrpSpPr>
          <p:cNvPr id="8" name="Group 7">
            <a:extLst>
              <a:ext uri="{FF2B5EF4-FFF2-40B4-BE49-F238E27FC236}">
                <a16:creationId xmlns:a16="http://schemas.microsoft.com/office/drawing/2014/main" id="{63F6BE62-2411-3424-72B1-92129D4FF969}"/>
              </a:ext>
            </a:extLst>
          </p:cNvPr>
          <p:cNvGrpSpPr/>
          <p:nvPr/>
        </p:nvGrpSpPr>
        <p:grpSpPr>
          <a:xfrm>
            <a:off x="10805045" y="5962650"/>
            <a:ext cx="1035886" cy="551231"/>
            <a:chOff x="3471863" y="1857374"/>
            <a:chExt cx="5450432" cy="2900367"/>
          </a:xfrm>
        </p:grpSpPr>
        <p:pic>
          <p:nvPicPr>
            <p:cNvPr id="10" name="Picture 9">
              <a:extLst>
                <a:ext uri="{FF2B5EF4-FFF2-40B4-BE49-F238E27FC236}">
                  <a16:creationId xmlns:a16="http://schemas.microsoft.com/office/drawing/2014/main" id="{64E6C9C9-411F-5FCA-204E-201CE7D8B912}"/>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1" name="Picture 10">
              <a:extLst>
                <a:ext uri="{FF2B5EF4-FFF2-40B4-BE49-F238E27FC236}">
                  <a16:creationId xmlns:a16="http://schemas.microsoft.com/office/drawing/2014/main" id="{9CD5297B-4033-FE23-7479-6A30BE3C2D77}"/>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2" name="Picture 11">
              <a:extLst>
                <a:ext uri="{FF2B5EF4-FFF2-40B4-BE49-F238E27FC236}">
                  <a16:creationId xmlns:a16="http://schemas.microsoft.com/office/drawing/2014/main" id="{279AAA1A-9639-A413-FF79-9AB5F78CFC03}"/>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6574077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5">
            <a:extLst>
              <a:ext uri="{FF2B5EF4-FFF2-40B4-BE49-F238E27FC236}">
                <a16:creationId xmlns:a16="http://schemas.microsoft.com/office/drawing/2014/main" id="{8FEF5026-9F9C-1E22-9AFA-189F53F4724A}"/>
              </a:ext>
            </a:extLst>
          </p:cNvPr>
          <p:cNvSpPr>
            <a:spLocks noChangeAspect="1" noChangeArrowheads="1"/>
          </p:cNvSpPr>
          <p:nvPr/>
        </p:nvSpPr>
        <p:spPr bwMode="auto">
          <a:xfrm>
            <a:off x="1836420" y="4606735"/>
            <a:ext cx="8519160" cy="1810957"/>
          </a:xfrm>
          <a:prstGeom prst="rect">
            <a:avLst/>
          </a:prstGeom>
          <a:solidFill>
            <a:srgbClr val="00B050"/>
          </a:solidFill>
          <a:ln w="9525">
            <a:miter lim="800000"/>
            <a:headEnd/>
            <a:tailEnd/>
          </a:ln>
          <a:effectLst/>
          <a:scene3d>
            <a:camera prst="legacyPerspectiveTop" fov="1800000">
              <a:rot lat="300000" lon="0" rev="0"/>
            </a:camera>
            <a:lightRig rig="legacyNormal4" dir="b"/>
          </a:scene3d>
          <a:sp3d extrusionH="1801800" prstMaterial="legacyMatte">
            <a:bevelT w="13500" h="13500" prst="angle"/>
            <a:bevelB w="13500" h="13500" prst="angle"/>
            <a:extrusionClr>
              <a:schemeClr val="accent2">
                <a:lumMod val="60000"/>
                <a:lumOff val="40000"/>
              </a:schemeClr>
            </a:extrusionClr>
          </a:sp3d>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nchor="ctr">
            <a:flatTx/>
          </a:bodyPr>
          <a:lstStyle/>
          <a:p>
            <a:pPr algn="ctr">
              <a:defRPr/>
            </a:pPr>
            <a:r>
              <a:rPr lang="en-US" sz="4800" dirty="0">
                <a:solidFill>
                  <a:schemeClr val="bg1"/>
                </a:solidFill>
                <a:latin typeface="Trebuchet MS" pitchFamily="34" charset="0"/>
              </a:rPr>
              <a:t>RETURN, RESURRECTION, RESTORATION</a:t>
            </a:r>
          </a:p>
        </p:txBody>
      </p:sp>
      <p:sp>
        <p:nvSpPr>
          <p:cNvPr id="6" name="Rectangle 6">
            <a:extLst>
              <a:ext uri="{FF2B5EF4-FFF2-40B4-BE49-F238E27FC236}">
                <a16:creationId xmlns:a16="http://schemas.microsoft.com/office/drawing/2014/main" id="{8C0CD17C-D2B2-9B08-06BD-A0A338F3C69F}"/>
              </a:ext>
            </a:extLst>
          </p:cNvPr>
          <p:cNvSpPr>
            <a:spLocks noChangeAspect="1" noChangeArrowheads="1"/>
          </p:cNvSpPr>
          <p:nvPr/>
        </p:nvSpPr>
        <p:spPr bwMode="auto">
          <a:xfrm>
            <a:off x="2422105" y="3254979"/>
            <a:ext cx="7329114" cy="1281521"/>
          </a:xfrm>
          <a:prstGeom prst="rect">
            <a:avLst/>
          </a:prstGeom>
          <a:solidFill>
            <a:srgbClr val="0070C0"/>
          </a:solidFill>
          <a:ln w="9525">
            <a:miter lim="800000"/>
            <a:headEnd/>
            <a:tailEnd/>
          </a:ln>
          <a:effectLst/>
          <a:scene3d>
            <a:camera prst="legacyPerspectiveTop" fov="1800000">
              <a:rot lat="0" lon="0" rev="0"/>
            </a:camera>
            <a:lightRig rig="legacyNormal4" dir="b"/>
          </a:scene3d>
          <a:sp3d extrusionH="1801800" prstMaterial="legacyMatte">
            <a:bevelT w="13500" h="13500" prst="angle"/>
            <a:bevelB w="13500" h="13500" prst="angle"/>
            <a:extrusionClr>
              <a:schemeClr val="accent5">
                <a:lumMod val="60000"/>
                <a:lumOff val="40000"/>
              </a:schemeClr>
            </a:extrusionClr>
          </a:sp3d>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nchor="ctr">
            <a:flatTx/>
          </a:bodyPr>
          <a:lstStyle/>
          <a:p>
            <a:pPr algn="ctr">
              <a:defRPr/>
            </a:pPr>
            <a:r>
              <a:rPr lang="en-US" sz="3800" dirty="0">
                <a:solidFill>
                  <a:schemeClr val="bg1"/>
                </a:solidFill>
                <a:latin typeface="Trebuchet MS" pitchFamily="34" charset="0"/>
              </a:rPr>
              <a:t>PREMILLENNIAL RETURN</a:t>
            </a:r>
          </a:p>
        </p:txBody>
      </p:sp>
      <p:sp>
        <p:nvSpPr>
          <p:cNvPr id="2" name="Rectangle 1">
            <a:extLst>
              <a:ext uri="{FF2B5EF4-FFF2-40B4-BE49-F238E27FC236}">
                <a16:creationId xmlns:a16="http://schemas.microsoft.com/office/drawing/2014/main" id="{D6C5EEA4-9497-9208-4ADD-22461CE6D64E}"/>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Story of the Future</a:t>
            </a:r>
            <a:endParaRPr lang="en-NZ" sz="3200" b="1" dirty="0">
              <a:solidFill>
                <a:srgbClr val="00AEEF"/>
              </a:solidFill>
              <a:latin typeface="Abadi" panose="020B0604020104020204" pitchFamily="34" charset="0"/>
            </a:endParaRPr>
          </a:p>
        </p:txBody>
      </p:sp>
      <p:grpSp>
        <p:nvGrpSpPr>
          <p:cNvPr id="3" name="Group 2">
            <a:extLst>
              <a:ext uri="{FF2B5EF4-FFF2-40B4-BE49-F238E27FC236}">
                <a16:creationId xmlns:a16="http://schemas.microsoft.com/office/drawing/2014/main" id="{D77235D0-5B18-D891-170A-5274DCAA387B}"/>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4522D53D-8134-BF86-3865-D98FD1D48AFB}"/>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9" name="Picture 8">
              <a:extLst>
                <a:ext uri="{FF2B5EF4-FFF2-40B4-BE49-F238E27FC236}">
                  <a16:creationId xmlns:a16="http://schemas.microsoft.com/office/drawing/2014/main" id="{EC6EA94F-74E0-188E-8F07-B35348A7DF6C}"/>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0" name="Picture 9">
              <a:extLst>
                <a:ext uri="{FF2B5EF4-FFF2-40B4-BE49-F238E27FC236}">
                  <a16:creationId xmlns:a16="http://schemas.microsoft.com/office/drawing/2014/main" id="{76B0D4E1-A8F0-3E77-3E7F-4C8A353B8F5A}"/>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99193121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217D42A-29A9-0A49-A21E-A2065C037C38}"/>
              </a:ext>
            </a:extLst>
          </p:cNvPr>
          <p:cNvSpPr/>
          <p:nvPr/>
        </p:nvSpPr>
        <p:spPr>
          <a:xfrm>
            <a:off x="-9338" y="1586032"/>
            <a:ext cx="12192000" cy="3139321"/>
          </a:xfrm>
          <a:prstGeom prst="rect">
            <a:avLst/>
          </a:prstGeom>
        </p:spPr>
        <p:txBody>
          <a:bodyPr wrap="square">
            <a:spAutoFit/>
          </a:bodyPr>
          <a:lstStyle/>
          <a:p>
            <a:pPr algn="ctr"/>
            <a:r>
              <a:rPr lang="en-US" sz="6600" dirty="0">
                <a:solidFill>
                  <a:schemeClr val="bg1"/>
                </a:solidFill>
                <a:latin typeface="Abadi" panose="020B0604020104020204" pitchFamily="34" charset="0"/>
                <a:ea typeface="Calibri" panose="020F0502020204030204" pitchFamily="34" charset="0"/>
              </a:rPr>
              <a:t>3</a:t>
            </a:r>
          </a:p>
          <a:p>
            <a:pPr algn="ctr"/>
            <a:r>
              <a:rPr lang="en-US" sz="6600" dirty="0">
                <a:solidFill>
                  <a:schemeClr val="bg1"/>
                </a:solidFill>
                <a:latin typeface="Abadi" panose="020B0604020104020204" pitchFamily="34" charset="0"/>
                <a:ea typeface="Calibri" panose="020F0502020204030204" pitchFamily="34" charset="0"/>
              </a:rPr>
              <a:t>The Coming Kingdom</a:t>
            </a:r>
          </a:p>
          <a:p>
            <a:pPr algn="ctr"/>
            <a:r>
              <a:rPr lang="en-US" sz="6600" dirty="0">
                <a:solidFill>
                  <a:schemeClr val="bg1"/>
                </a:solidFill>
                <a:latin typeface="Abadi" panose="020B0604020104020204" pitchFamily="34" charset="0"/>
                <a:ea typeface="Calibri" panose="020F0502020204030204" pitchFamily="34" charset="0"/>
              </a:rPr>
              <a:t>in the New Testament</a:t>
            </a:r>
          </a:p>
        </p:txBody>
      </p:sp>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Story of the Future</a:t>
            </a:r>
            <a:endParaRPr lang="en-NZ" sz="3200" b="1" dirty="0">
              <a:solidFill>
                <a:srgbClr val="00AEEF"/>
              </a:solidFill>
              <a:latin typeface="Abadi" panose="020B0604020104020204" pitchFamily="34" charset="0"/>
            </a:endParaRPr>
          </a:p>
        </p:txBody>
      </p:sp>
      <p:grpSp>
        <p:nvGrpSpPr>
          <p:cNvPr id="3" name="Group 2">
            <a:extLst>
              <a:ext uri="{FF2B5EF4-FFF2-40B4-BE49-F238E27FC236}">
                <a16:creationId xmlns:a16="http://schemas.microsoft.com/office/drawing/2014/main" id="{3D8B9FA1-5B3B-3F46-62AF-153935DBBF75}"/>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42E3FB00-13F9-A62D-77EE-5C30C34AEC27}"/>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5" name="Picture 4">
              <a:extLst>
                <a:ext uri="{FF2B5EF4-FFF2-40B4-BE49-F238E27FC236}">
                  <a16:creationId xmlns:a16="http://schemas.microsoft.com/office/drawing/2014/main" id="{9C127219-9EE7-4489-1B74-016E2CFE5FAE}"/>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6" name="Picture 5">
              <a:extLst>
                <a:ext uri="{FF2B5EF4-FFF2-40B4-BE49-F238E27FC236}">
                  <a16:creationId xmlns:a16="http://schemas.microsoft.com/office/drawing/2014/main" id="{FA9D0407-106A-34A1-8E5E-0DED0BB72849}"/>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409003808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 name="Rectangle 167">
            <a:extLst>
              <a:ext uri="{FF2B5EF4-FFF2-40B4-BE49-F238E27FC236}">
                <a16:creationId xmlns:a16="http://schemas.microsoft.com/office/drawing/2014/main" id="{3107B078-EA74-E744-9815-81263B3698CF}"/>
              </a:ext>
            </a:extLst>
          </p:cNvPr>
          <p:cNvSpPr/>
          <p:nvPr/>
        </p:nvSpPr>
        <p:spPr>
          <a:xfrm>
            <a:off x="7506245" y="1292229"/>
            <a:ext cx="2009790" cy="846880"/>
          </a:xfrm>
          <a:prstGeom prst="rect">
            <a:avLst/>
          </a:prstGeom>
          <a:solidFill>
            <a:schemeClr val="bg1"/>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Jeremiah</a:t>
            </a:r>
          </a:p>
          <a:p>
            <a:pPr algn="ctr"/>
            <a:r>
              <a:rPr lang="en-US" sz="2400" b="1" dirty="0">
                <a:solidFill>
                  <a:schemeClr val="tx1"/>
                </a:solidFill>
                <a:latin typeface="Abadi" panose="020B0604020104020204" pitchFamily="34" charset="0"/>
              </a:rPr>
              <a:t>30:1-22</a:t>
            </a:r>
          </a:p>
        </p:txBody>
      </p:sp>
      <p:sp>
        <p:nvSpPr>
          <p:cNvPr id="169" name="Rectangle 168">
            <a:extLst>
              <a:ext uri="{FF2B5EF4-FFF2-40B4-BE49-F238E27FC236}">
                <a16:creationId xmlns:a16="http://schemas.microsoft.com/office/drawing/2014/main" id="{CBCC936B-E814-5E4B-B00F-749B0860FCC8}"/>
              </a:ext>
            </a:extLst>
          </p:cNvPr>
          <p:cNvSpPr/>
          <p:nvPr/>
        </p:nvSpPr>
        <p:spPr>
          <a:xfrm>
            <a:off x="7506245" y="2250638"/>
            <a:ext cx="2009790" cy="846880"/>
          </a:xfrm>
          <a:prstGeom prst="rect">
            <a:avLst/>
          </a:prstGeom>
          <a:solidFill>
            <a:srgbClr val="FFFF00"/>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Jeremiah</a:t>
            </a:r>
          </a:p>
          <a:p>
            <a:pPr algn="ctr"/>
            <a:r>
              <a:rPr lang="en-US" sz="2400" b="1" dirty="0">
                <a:solidFill>
                  <a:schemeClr val="tx1"/>
                </a:solidFill>
                <a:latin typeface="Abadi" panose="020B0604020104020204" pitchFamily="34" charset="0"/>
              </a:rPr>
              <a:t>31:31-40</a:t>
            </a:r>
          </a:p>
        </p:txBody>
      </p:sp>
      <p:sp>
        <p:nvSpPr>
          <p:cNvPr id="170" name="Rectangle 169">
            <a:extLst>
              <a:ext uri="{FF2B5EF4-FFF2-40B4-BE49-F238E27FC236}">
                <a16:creationId xmlns:a16="http://schemas.microsoft.com/office/drawing/2014/main" id="{57B039DC-B6CA-C147-84A8-867DC1F314F5}"/>
              </a:ext>
            </a:extLst>
          </p:cNvPr>
          <p:cNvSpPr/>
          <p:nvPr/>
        </p:nvSpPr>
        <p:spPr>
          <a:xfrm>
            <a:off x="7506245" y="3209047"/>
            <a:ext cx="2009790" cy="846880"/>
          </a:xfrm>
          <a:prstGeom prst="rect">
            <a:avLst/>
          </a:prstGeom>
          <a:solidFill>
            <a:srgbClr val="00B0F0"/>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Ezekiel</a:t>
            </a:r>
          </a:p>
          <a:p>
            <a:pPr algn="ctr"/>
            <a:r>
              <a:rPr lang="en-US" sz="2400" b="1" dirty="0">
                <a:solidFill>
                  <a:schemeClr val="tx1"/>
                </a:solidFill>
                <a:latin typeface="Abadi" panose="020B0604020104020204" pitchFamily="34" charset="0"/>
              </a:rPr>
              <a:t>36:22-36</a:t>
            </a:r>
          </a:p>
        </p:txBody>
      </p:sp>
      <p:sp>
        <p:nvSpPr>
          <p:cNvPr id="171" name="Rectangle 170">
            <a:extLst>
              <a:ext uri="{FF2B5EF4-FFF2-40B4-BE49-F238E27FC236}">
                <a16:creationId xmlns:a16="http://schemas.microsoft.com/office/drawing/2014/main" id="{251018A4-7688-8949-A4BC-5D779A3D57A5}"/>
              </a:ext>
            </a:extLst>
          </p:cNvPr>
          <p:cNvSpPr/>
          <p:nvPr/>
        </p:nvSpPr>
        <p:spPr>
          <a:xfrm>
            <a:off x="7506245" y="4167456"/>
            <a:ext cx="2009790" cy="846880"/>
          </a:xfrm>
          <a:prstGeom prst="rect">
            <a:avLst/>
          </a:prstGeom>
          <a:solidFill>
            <a:srgbClr val="00D241"/>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Daniel</a:t>
            </a:r>
          </a:p>
          <a:p>
            <a:pPr algn="ctr"/>
            <a:r>
              <a:rPr lang="en-US" sz="2400" b="1" dirty="0">
                <a:solidFill>
                  <a:schemeClr val="tx1"/>
                </a:solidFill>
                <a:latin typeface="Abadi" panose="020B0604020104020204" pitchFamily="34" charset="0"/>
              </a:rPr>
              <a:t>7:14, 27</a:t>
            </a:r>
          </a:p>
        </p:txBody>
      </p:sp>
      <p:grpSp>
        <p:nvGrpSpPr>
          <p:cNvPr id="5" name="Group 4">
            <a:extLst>
              <a:ext uri="{FF2B5EF4-FFF2-40B4-BE49-F238E27FC236}">
                <a16:creationId xmlns:a16="http://schemas.microsoft.com/office/drawing/2014/main" id="{4552B93F-568B-D447-BBCC-C9B2199050B8}"/>
              </a:ext>
            </a:extLst>
          </p:cNvPr>
          <p:cNvGrpSpPr/>
          <p:nvPr/>
        </p:nvGrpSpPr>
        <p:grpSpPr>
          <a:xfrm>
            <a:off x="122839" y="1286368"/>
            <a:ext cx="7250632" cy="3808375"/>
            <a:chOff x="122839" y="1286368"/>
            <a:chExt cx="7250632" cy="3808375"/>
          </a:xfrm>
        </p:grpSpPr>
        <p:pic>
          <p:nvPicPr>
            <p:cNvPr id="3" name="Graphic 2">
              <a:extLst>
                <a:ext uri="{FF2B5EF4-FFF2-40B4-BE49-F238E27FC236}">
                  <a16:creationId xmlns:a16="http://schemas.microsoft.com/office/drawing/2014/main" id="{12A2C597-32B6-E748-B606-8BA3F1E0D02A}"/>
                </a:ext>
              </a:extLst>
            </p:cNvPr>
            <p:cNvPicPr>
              <a:picLocks noChangeAspect="1"/>
            </p:cNvPicPr>
            <p:nvPr/>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239380" y="1369948"/>
              <a:ext cx="7017549" cy="3724795"/>
            </a:xfrm>
            <a:prstGeom prst="rect">
              <a:avLst/>
            </a:prstGeom>
          </p:spPr>
        </p:pic>
        <p:sp>
          <p:nvSpPr>
            <p:cNvPr id="176" name="Rectangle 175">
              <a:extLst>
                <a:ext uri="{FF2B5EF4-FFF2-40B4-BE49-F238E27FC236}">
                  <a16:creationId xmlns:a16="http://schemas.microsoft.com/office/drawing/2014/main" id="{385EEB60-5B50-8641-A360-1B345B7CD84E}"/>
                </a:ext>
              </a:extLst>
            </p:cNvPr>
            <p:cNvSpPr/>
            <p:nvPr/>
          </p:nvSpPr>
          <p:spPr>
            <a:xfrm>
              <a:off x="122839" y="1286368"/>
              <a:ext cx="7250632" cy="3727967"/>
            </a:xfrm>
            <a:prstGeom prst="rect">
              <a:avLst/>
            </a:prstGeom>
            <a:noFill/>
            <a:ln w="12700">
              <a:solidFill>
                <a:srgbClr val="00B0F0"/>
              </a:solid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b="1" dirty="0">
                <a:solidFill>
                  <a:schemeClr val="tx1"/>
                </a:solidFill>
                <a:latin typeface="Abadi" panose="020B0604020104020204" pitchFamily="34" charset="0"/>
              </a:endParaRPr>
            </a:p>
          </p:txBody>
        </p:sp>
      </p:grpSp>
      <p:sp>
        <p:nvSpPr>
          <p:cNvPr id="9" name="Rectangle 8">
            <a:extLst>
              <a:ext uri="{FF2B5EF4-FFF2-40B4-BE49-F238E27FC236}">
                <a16:creationId xmlns:a16="http://schemas.microsoft.com/office/drawing/2014/main" id="{0AE51A59-EA66-CD02-1B0F-DD07DEE2C77C}"/>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New Testament</a:t>
            </a:r>
          </a:p>
        </p:txBody>
      </p:sp>
      <p:grpSp>
        <p:nvGrpSpPr>
          <p:cNvPr id="8" name="Group 7">
            <a:extLst>
              <a:ext uri="{FF2B5EF4-FFF2-40B4-BE49-F238E27FC236}">
                <a16:creationId xmlns:a16="http://schemas.microsoft.com/office/drawing/2014/main" id="{C33D3E80-DB47-D5A1-1EFE-9A89F267EC5C}"/>
              </a:ext>
            </a:extLst>
          </p:cNvPr>
          <p:cNvGrpSpPr/>
          <p:nvPr/>
        </p:nvGrpSpPr>
        <p:grpSpPr>
          <a:xfrm>
            <a:off x="10805045" y="5962650"/>
            <a:ext cx="1035886" cy="551231"/>
            <a:chOff x="3471863" y="1857374"/>
            <a:chExt cx="5450432" cy="2900367"/>
          </a:xfrm>
        </p:grpSpPr>
        <p:pic>
          <p:nvPicPr>
            <p:cNvPr id="10" name="Picture 9">
              <a:extLst>
                <a:ext uri="{FF2B5EF4-FFF2-40B4-BE49-F238E27FC236}">
                  <a16:creationId xmlns:a16="http://schemas.microsoft.com/office/drawing/2014/main" id="{B1FB177A-0C34-A8D5-6718-4FD3A4276B40}"/>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1" name="Picture 10">
              <a:extLst>
                <a:ext uri="{FF2B5EF4-FFF2-40B4-BE49-F238E27FC236}">
                  <a16:creationId xmlns:a16="http://schemas.microsoft.com/office/drawing/2014/main" id="{2B2CA22C-7F28-E019-FF27-B11AF6BEC3AC}"/>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2" name="Picture 11">
              <a:extLst>
                <a:ext uri="{FF2B5EF4-FFF2-40B4-BE49-F238E27FC236}">
                  <a16:creationId xmlns:a16="http://schemas.microsoft.com/office/drawing/2014/main" id="{29A03A01-4CF3-15DD-56E0-FCF8502253D1}"/>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77612621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682D3F17-351C-C141-B7A2-10AD528F4C5E}"/>
              </a:ext>
            </a:extLst>
          </p:cNvPr>
          <p:cNvGrpSpPr/>
          <p:nvPr/>
        </p:nvGrpSpPr>
        <p:grpSpPr>
          <a:xfrm>
            <a:off x="2693537" y="875757"/>
            <a:ext cx="6804925" cy="5106486"/>
            <a:chOff x="2700061" y="1265868"/>
            <a:chExt cx="6804925" cy="5106486"/>
          </a:xfrm>
        </p:grpSpPr>
        <p:grpSp>
          <p:nvGrpSpPr>
            <p:cNvPr id="10" name="Group 9">
              <a:extLst>
                <a:ext uri="{FF2B5EF4-FFF2-40B4-BE49-F238E27FC236}">
                  <a16:creationId xmlns:a16="http://schemas.microsoft.com/office/drawing/2014/main" id="{739D1F73-B5AB-F34D-A56F-3FB6467B5BC9}"/>
                </a:ext>
              </a:extLst>
            </p:cNvPr>
            <p:cNvGrpSpPr/>
            <p:nvPr/>
          </p:nvGrpSpPr>
          <p:grpSpPr>
            <a:xfrm>
              <a:off x="2700061" y="1265868"/>
              <a:ext cx="6804925" cy="4111999"/>
              <a:chOff x="2175012" y="793690"/>
              <a:chExt cx="8266250" cy="4679926"/>
            </a:xfrm>
          </p:grpSpPr>
          <p:pic>
            <p:nvPicPr>
              <p:cNvPr id="13" name="Picture 6" descr="The Throne in Heaven - troendesforsamling.org">
                <a:extLst>
                  <a:ext uri="{FF2B5EF4-FFF2-40B4-BE49-F238E27FC236}">
                    <a16:creationId xmlns:a16="http://schemas.microsoft.com/office/drawing/2014/main" id="{85DD8356-7299-E043-B5E5-68154D146FFF}"/>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290857" y="1827430"/>
                <a:ext cx="4148503" cy="3027793"/>
              </a:xfrm>
              <a:prstGeom prst="ellipse">
                <a:avLst/>
              </a:prstGeom>
              <a:ln>
                <a:noFill/>
              </a:ln>
              <a:effectLst>
                <a:softEdge rad="250788"/>
              </a:effectLst>
              <a:extLst>
                <a:ext uri="{909E8E84-426E-40DD-AFC4-6F175D3DCCD1}">
                  <a14:hiddenFill xmlns:a14="http://schemas.microsoft.com/office/drawing/2010/main">
                    <a:solidFill>
                      <a:srgbClr val="FFFFFF"/>
                    </a:solidFill>
                  </a14:hiddenFill>
                </a:ext>
              </a:extLst>
            </p:spPr>
          </p:pic>
          <p:pic>
            <p:nvPicPr>
              <p:cNvPr id="14" name="Picture 8" descr="Creation renewed | Perichoresis">
                <a:extLst>
                  <a:ext uri="{FF2B5EF4-FFF2-40B4-BE49-F238E27FC236}">
                    <a16:creationId xmlns:a16="http://schemas.microsoft.com/office/drawing/2014/main" id="{624E62F9-C726-EC4F-AFD0-3A23B27FD0F3}"/>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rot="344243">
                <a:off x="7082229" y="2954341"/>
                <a:ext cx="3359033" cy="2519275"/>
              </a:xfrm>
              <a:prstGeom prst="ellipse">
                <a:avLst/>
              </a:prstGeom>
              <a:ln>
                <a:noFill/>
              </a:ln>
              <a:effectLst>
                <a:softEdge rad="118950"/>
              </a:effectLst>
              <a:extLst>
                <a:ext uri="{909E8E84-426E-40DD-AFC4-6F175D3DCCD1}">
                  <a14:hiddenFill xmlns:a14="http://schemas.microsoft.com/office/drawing/2010/main">
                    <a:solidFill>
                      <a:srgbClr val="FFFFFF"/>
                    </a:solidFill>
                  </a14:hiddenFill>
                </a:ext>
              </a:extLst>
            </p:spPr>
          </p:pic>
          <p:pic>
            <p:nvPicPr>
              <p:cNvPr id="15" name="Picture 12" descr="Message: &quot;The Millennial Kingdom Part 5&quot; from Rev. Robert S. Oliver - KJV  Bible Baptist Church">
                <a:extLst>
                  <a:ext uri="{FF2B5EF4-FFF2-40B4-BE49-F238E27FC236}">
                    <a16:creationId xmlns:a16="http://schemas.microsoft.com/office/drawing/2014/main" id="{8FFC3CA2-4134-174E-9B32-51764CEED8B8}"/>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2175012" y="2861796"/>
                <a:ext cx="3343186" cy="2507390"/>
              </a:xfrm>
              <a:prstGeom prst="ellipse">
                <a:avLst/>
              </a:prstGeom>
              <a:ln>
                <a:noFill/>
              </a:ln>
              <a:effectLst>
                <a:softEdge rad="118950"/>
              </a:effectLst>
              <a:extLst>
                <a:ext uri="{909E8E84-426E-40DD-AFC4-6F175D3DCCD1}">
                  <a14:hiddenFill xmlns:a14="http://schemas.microsoft.com/office/drawing/2010/main">
                    <a:solidFill>
                      <a:srgbClr val="FFFFFF"/>
                    </a:solidFill>
                  </a14:hiddenFill>
                </a:ext>
              </a:extLst>
            </p:spPr>
          </p:pic>
          <p:pic>
            <p:nvPicPr>
              <p:cNvPr id="16" name="Picture 4" descr="Painting: The Heavenly Jerusalem - Alex Levin">
                <a:extLst>
                  <a:ext uri="{FF2B5EF4-FFF2-40B4-BE49-F238E27FC236}">
                    <a16:creationId xmlns:a16="http://schemas.microsoft.com/office/drawing/2014/main" id="{AC440773-1430-8549-AA48-38C6B0F442F5}"/>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2958930" y="793690"/>
                <a:ext cx="3444555" cy="2455134"/>
              </a:xfrm>
              <a:prstGeom prst="ellipse">
                <a:avLst/>
              </a:prstGeom>
              <a:ln>
                <a:noFill/>
              </a:ln>
              <a:effectLst>
                <a:softEdge rad="118950"/>
              </a:effectLst>
              <a:extLst>
                <a:ext uri="{909E8E84-426E-40DD-AFC4-6F175D3DCCD1}">
                  <a14:hiddenFill xmlns:a14="http://schemas.microsoft.com/office/drawing/2010/main">
                    <a:solidFill>
                      <a:srgbClr val="FFFFFF"/>
                    </a:solidFill>
                  </a14:hiddenFill>
                </a:ext>
              </a:extLst>
            </p:spPr>
          </p:pic>
          <p:pic>
            <p:nvPicPr>
              <p:cNvPr id="17" name="Picture 2" descr="Jasper Cropsey Paintings on Display at His Hudson Valley Home - The New  York Times">
                <a:extLst>
                  <a:ext uri="{FF2B5EF4-FFF2-40B4-BE49-F238E27FC236}">
                    <a16:creationId xmlns:a16="http://schemas.microsoft.com/office/drawing/2014/main" id="{BB114A8F-806D-134E-A518-E86AC1B57536}"/>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6129237" y="799013"/>
                <a:ext cx="3444555" cy="2507390"/>
              </a:xfrm>
              <a:prstGeom prst="ellipse">
                <a:avLst/>
              </a:prstGeom>
              <a:ln>
                <a:noFill/>
              </a:ln>
              <a:effectLst>
                <a:softEdge rad="118950"/>
              </a:effectLst>
              <a:extLst>
                <a:ext uri="{909E8E84-426E-40DD-AFC4-6F175D3DCCD1}">
                  <a14:hiddenFill xmlns:a14="http://schemas.microsoft.com/office/drawing/2010/main">
                    <a:solidFill>
                      <a:srgbClr val="FFFFFF"/>
                    </a:solidFill>
                  </a14:hiddenFill>
                </a:ext>
              </a:extLst>
            </p:spPr>
          </p:pic>
        </p:grpSp>
        <p:pic>
          <p:nvPicPr>
            <p:cNvPr id="11" name="Picture 10">
              <a:extLst>
                <a:ext uri="{FF2B5EF4-FFF2-40B4-BE49-F238E27FC236}">
                  <a16:creationId xmlns:a16="http://schemas.microsoft.com/office/drawing/2014/main" id="{863330EF-E554-8441-8E55-B30243852697}"/>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726834" y="4169245"/>
              <a:ext cx="2738331" cy="2203109"/>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grpSp>
      <p:sp>
        <p:nvSpPr>
          <p:cNvPr id="7" name="Rectangle 6">
            <a:extLst>
              <a:ext uri="{FF2B5EF4-FFF2-40B4-BE49-F238E27FC236}">
                <a16:creationId xmlns:a16="http://schemas.microsoft.com/office/drawing/2014/main" id="{08DDCE63-5C3D-15D5-CDB7-7765268194C2}"/>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New Testament</a:t>
            </a:r>
          </a:p>
        </p:txBody>
      </p:sp>
      <p:grpSp>
        <p:nvGrpSpPr>
          <p:cNvPr id="6" name="Group 5">
            <a:extLst>
              <a:ext uri="{FF2B5EF4-FFF2-40B4-BE49-F238E27FC236}">
                <a16:creationId xmlns:a16="http://schemas.microsoft.com/office/drawing/2014/main" id="{C922234F-BF42-ED57-4B58-4D0F27FBD86E}"/>
              </a:ext>
            </a:extLst>
          </p:cNvPr>
          <p:cNvGrpSpPr/>
          <p:nvPr/>
        </p:nvGrpSpPr>
        <p:grpSpPr>
          <a:xfrm>
            <a:off x="10805045" y="5962650"/>
            <a:ext cx="1035886" cy="551231"/>
            <a:chOff x="3471863" y="1857374"/>
            <a:chExt cx="5450432" cy="2900367"/>
          </a:xfrm>
        </p:grpSpPr>
        <p:pic>
          <p:nvPicPr>
            <p:cNvPr id="9" name="Picture 8">
              <a:extLst>
                <a:ext uri="{FF2B5EF4-FFF2-40B4-BE49-F238E27FC236}">
                  <a16:creationId xmlns:a16="http://schemas.microsoft.com/office/drawing/2014/main" id="{C018A81B-6F52-8669-BCE4-25B5A9BC04BD}"/>
                </a:ext>
              </a:extLst>
            </p:cNvPr>
            <p:cNvPicPr>
              <a:picLocks noChangeAspect="1"/>
            </p:cNvPicPr>
            <p:nvPr/>
          </p:nvPicPr>
          <p:blipFill rotWithShape="1">
            <a:blip r:embed="rId9"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2" name="Picture 11">
              <a:extLst>
                <a:ext uri="{FF2B5EF4-FFF2-40B4-BE49-F238E27FC236}">
                  <a16:creationId xmlns:a16="http://schemas.microsoft.com/office/drawing/2014/main" id="{9ECF9CAC-16D1-4E24-C5F7-61B0E5051DC8}"/>
                </a:ext>
              </a:extLst>
            </p:cNvPr>
            <p:cNvPicPr>
              <a:picLocks noChangeAspect="1"/>
            </p:cNvPicPr>
            <p:nvPr/>
          </p:nvPicPr>
          <p:blipFill rotWithShape="1">
            <a:blip r:embed="rId10"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8" name="Picture 17">
              <a:extLst>
                <a:ext uri="{FF2B5EF4-FFF2-40B4-BE49-F238E27FC236}">
                  <a16:creationId xmlns:a16="http://schemas.microsoft.com/office/drawing/2014/main" id="{B6FD8E99-B953-220C-F65F-50982524AD26}"/>
                </a:ext>
              </a:extLst>
            </p:cNvPr>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13676021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217D42A-29A9-0A49-A21E-A2065C037C38}"/>
              </a:ext>
            </a:extLst>
          </p:cNvPr>
          <p:cNvSpPr/>
          <p:nvPr/>
        </p:nvSpPr>
        <p:spPr>
          <a:xfrm>
            <a:off x="275460" y="1314564"/>
            <a:ext cx="10124302" cy="4770537"/>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What Becomes of the Old Testament Expectations? </a:t>
            </a:r>
          </a:p>
          <a:p>
            <a:endParaRPr lang="en-US" sz="1600" dirty="0">
              <a:solidFill>
                <a:schemeClr val="bg1"/>
              </a:solidFill>
              <a:latin typeface="Abadi" panose="020B0604020104020204" pitchFamily="34" charset="0"/>
              <a:ea typeface="Calibri" panose="020F0502020204030204" pitchFamily="34" charset="0"/>
            </a:endParaRPr>
          </a:p>
          <a:p>
            <a:pPr marL="468313" indent="-468313">
              <a:buFont typeface="Arial" panose="020B0604020202020204" pitchFamily="34" charset="0"/>
              <a:buChar char="•"/>
            </a:pPr>
            <a:r>
              <a:rPr lang="en-US" sz="3200" dirty="0">
                <a:solidFill>
                  <a:schemeClr val="bg1"/>
                </a:solidFill>
                <a:latin typeface="Abadi" panose="020B0604020104020204" pitchFamily="34" charset="0"/>
                <a:ea typeface="Calibri" panose="020F0502020204030204" pitchFamily="34" charset="0"/>
              </a:rPr>
              <a:t>Are they set aside with the rejection of Israel?</a:t>
            </a:r>
          </a:p>
          <a:p>
            <a:pPr marL="468313" indent="-468313">
              <a:buFont typeface="Arial" panose="020B0604020202020204" pitchFamily="34" charset="0"/>
              <a:buChar char="•"/>
            </a:pPr>
            <a:r>
              <a:rPr lang="en-US" sz="3200" dirty="0">
                <a:solidFill>
                  <a:schemeClr val="bg1"/>
                </a:solidFill>
                <a:latin typeface="Abadi" panose="020B0604020104020204" pitchFamily="34" charset="0"/>
                <a:ea typeface="Calibri" panose="020F0502020204030204" pitchFamily="34" charset="0"/>
              </a:rPr>
              <a:t>Are they spiritualized by the New Testament? </a:t>
            </a:r>
          </a:p>
          <a:p>
            <a:pPr marL="468313" indent="-468313">
              <a:buFont typeface="Arial" panose="020B0604020202020204" pitchFamily="34" charset="0"/>
              <a:buChar char="•"/>
            </a:pPr>
            <a:r>
              <a:rPr lang="en-US" sz="3200" dirty="0">
                <a:solidFill>
                  <a:schemeClr val="bg1"/>
                </a:solidFill>
                <a:latin typeface="Abadi" panose="020B0604020104020204" pitchFamily="34" charset="0"/>
                <a:ea typeface="Calibri" panose="020F0502020204030204" pitchFamily="34" charset="0"/>
              </a:rPr>
              <a:t>Are they simply summed up in Christ?</a:t>
            </a:r>
          </a:p>
          <a:p>
            <a:pPr marL="468313" indent="-468313">
              <a:buFont typeface="Arial" panose="020B0604020202020204" pitchFamily="34" charset="0"/>
              <a:buChar char="•"/>
            </a:pPr>
            <a:r>
              <a:rPr lang="en-US" sz="3200" dirty="0">
                <a:solidFill>
                  <a:schemeClr val="bg1"/>
                </a:solidFill>
                <a:latin typeface="Abadi" panose="020B0604020104020204" pitchFamily="34" charset="0"/>
                <a:ea typeface="Calibri" panose="020F0502020204030204" pitchFamily="34" charset="0"/>
              </a:rPr>
              <a:t>Are they symbols of the New Creation?</a:t>
            </a:r>
          </a:p>
          <a:p>
            <a:pPr algn="ctr"/>
            <a:endParaRPr lang="en-US" sz="3200" dirty="0">
              <a:solidFill>
                <a:schemeClr val="bg1"/>
              </a:solidFill>
              <a:latin typeface="Abadi" panose="020B0604020104020204" pitchFamily="34" charset="0"/>
              <a:ea typeface="Calibri" panose="020F0502020204030204" pitchFamily="34" charset="0"/>
            </a:endParaRPr>
          </a:p>
          <a:p>
            <a:pPr algn="ctr"/>
            <a:r>
              <a:rPr lang="en-US" sz="3200" dirty="0">
                <a:solidFill>
                  <a:srgbClr val="B44FFF"/>
                </a:solidFill>
                <a:latin typeface="Abadi" panose="020B0604020104020204" pitchFamily="34" charset="0"/>
                <a:ea typeface="Calibri" panose="020F0502020204030204" pitchFamily="34" charset="0"/>
              </a:rPr>
              <a:t>They are reasserted in the New Testament…but postponed until Christ’s second coming and the repentance and restoration of Israel.</a:t>
            </a:r>
          </a:p>
        </p:txBody>
      </p:sp>
      <p:sp>
        <p:nvSpPr>
          <p:cNvPr id="7" name="Rectangle 6">
            <a:extLst>
              <a:ext uri="{FF2B5EF4-FFF2-40B4-BE49-F238E27FC236}">
                <a16:creationId xmlns:a16="http://schemas.microsoft.com/office/drawing/2014/main" id="{D0E4FB66-476B-47EA-C6B5-80BB4A431CCD}"/>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New Testament</a:t>
            </a:r>
          </a:p>
        </p:txBody>
      </p:sp>
      <p:grpSp>
        <p:nvGrpSpPr>
          <p:cNvPr id="8" name="Group 7">
            <a:extLst>
              <a:ext uri="{FF2B5EF4-FFF2-40B4-BE49-F238E27FC236}">
                <a16:creationId xmlns:a16="http://schemas.microsoft.com/office/drawing/2014/main" id="{9AE36264-1EAF-EBB0-C462-39194471C672}"/>
              </a:ext>
            </a:extLst>
          </p:cNvPr>
          <p:cNvGrpSpPr/>
          <p:nvPr/>
        </p:nvGrpSpPr>
        <p:grpSpPr>
          <a:xfrm>
            <a:off x="10805045" y="5962650"/>
            <a:ext cx="1035886" cy="551231"/>
            <a:chOff x="3471863" y="1857374"/>
            <a:chExt cx="5450432" cy="2900367"/>
          </a:xfrm>
        </p:grpSpPr>
        <p:pic>
          <p:nvPicPr>
            <p:cNvPr id="9" name="Picture 8">
              <a:extLst>
                <a:ext uri="{FF2B5EF4-FFF2-40B4-BE49-F238E27FC236}">
                  <a16:creationId xmlns:a16="http://schemas.microsoft.com/office/drawing/2014/main" id="{C7BF6DC0-65CF-66C0-8A06-CB31F64538A8}"/>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0" name="Picture 9">
              <a:extLst>
                <a:ext uri="{FF2B5EF4-FFF2-40B4-BE49-F238E27FC236}">
                  <a16:creationId xmlns:a16="http://schemas.microsoft.com/office/drawing/2014/main" id="{20AB9949-BB36-6102-DBB7-ABEFA9657CC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1" name="Picture 10">
              <a:extLst>
                <a:ext uri="{FF2B5EF4-FFF2-40B4-BE49-F238E27FC236}">
                  <a16:creationId xmlns:a16="http://schemas.microsoft.com/office/drawing/2014/main" id="{F70D7B2A-72A6-BA7B-54CC-87A517FBFDA3}"/>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56037551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 name="Rectangle 158">
            <a:extLst>
              <a:ext uri="{FF2B5EF4-FFF2-40B4-BE49-F238E27FC236}">
                <a16:creationId xmlns:a16="http://schemas.microsoft.com/office/drawing/2014/main" id="{AA533EF4-6EFA-D24F-B118-D2323B03EF90}"/>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New Testament</a:t>
            </a:r>
          </a:p>
        </p:txBody>
      </p:sp>
      <p:sp>
        <p:nvSpPr>
          <p:cNvPr id="168" name="Rectangle 167">
            <a:extLst>
              <a:ext uri="{FF2B5EF4-FFF2-40B4-BE49-F238E27FC236}">
                <a16:creationId xmlns:a16="http://schemas.microsoft.com/office/drawing/2014/main" id="{3107B078-EA74-E744-9815-81263B3698CF}"/>
              </a:ext>
            </a:extLst>
          </p:cNvPr>
          <p:cNvSpPr/>
          <p:nvPr/>
        </p:nvSpPr>
        <p:spPr>
          <a:xfrm>
            <a:off x="7506245" y="1292229"/>
            <a:ext cx="2009790" cy="846880"/>
          </a:xfrm>
          <a:prstGeom prst="rect">
            <a:avLst/>
          </a:prstGeom>
          <a:solidFill>
            <a:schemeClr val="bg1"/>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Jeremiah</a:t>
            </a:r>
          </a:p>
          <a:p>
            <a:pPr algn="ctr"/>
            <a:r>
              <a:rPr lang="en-US" sz="2400" b="1" dirty="0">
                <a:solidFill>
                  <a:schemeClr val="tx1"/>
                </a:solidFill>
                <a:latin typeface="Abadi" panose="020B0604020104020204" pitchFamily="34" charset="0"/>
              </a:rPr>
              <a:t>30:1-22</a:t>
            </a:r>
          </a:p>
        </p:txBody>
      </p:sp>
      <p:sp>
        <p:nvSpPr>
          <p:cNvPr id="169" name="Rectangle 168">
            <a:extLst>
              <a:ext uri="{FF2B5EF4-FFF2-40B4-BE49-F238E27FC236}">
                <a16:creationId xmlns:a16="http://schemas.microsoft.com/office/drawing/2014/main" id="{CBCC936B-E814-5E4B-B00F-749B0860FCC8}"/>
              </a:ext>
            </a:extLst>
          </p:cNvPr>
          <p:cNvSpPr/>
          <p:nvPr/>
        </p:nvSpPr>
        <p:spPr>
          <a:xfrm>
            <a:off x="7506245" y="2250638"/>
            <a:ext cx="2009790" cy="846880"/>
          </a:xfrm>
          <a:prstGeom prst="rect">
            <a:avLst/>
          </a:prstGeom>
          <a:solidFill>
            <a:srgbClr val="FFFF00"/>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Jeremiah</a:t>
            </a:r>
          </a:p>
          <a:p>
            <a:pPr algn="ctr"/>
            <a:r>
              <a:rPr lang="en-US" sz="2400" b="1" dirty="0">
                <a:solidFill>
                  <a:schemeClr val="tx1"/>
                </a:solidFill>
                <a:latin typeface="Abadi" panose="020B0604020104020204" pitchFamily="34" charset="0"/>
              </a:rPr>
              <a:t>31:31-40</a:t>
            </a:r>
          </a:p>
        </p:txBody>
      </p:sp>
      <p:sp>
        <p:nvSpPr>
          <p:cNvPr id="170" name="Rectangle 169">
            <a:extLst>
              <a:ext uri="{FF2B5EF4-FFF2-40B4-BE49-F238E27FC236}">
                <a16:creationId xmlns:a16="http://schemas.microsoft.com/office/drawing/2014/main" id="{57B039DC-B6CA-C147-84A8-867DC1F314F5}"/>
              </a:ext>
            </a:extLst>
          </p:cNvPr>
          <p:cNvSpPr/>
          <p:nvPr/>
        </p:nvSpPr>
        <p:spPr>
          <a:xfrm>
            <a:off x="7506245" y="3209047"/>
            <a:ext cx="2009790" cy="846880"/>
          </a:xfrm>
          <a:prstGeom prst="rect">
            <a:avLst/>
          </a:prstGeom>
          <a:solidFill>
            <a:srgbClr val="00B0F0"/>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Ezekiel</a:t>
            </a:r>
          </a:p>
          <a:p>
            <a:pPr algn="ctr"/>
            <a:r>
              <a:rPr lang="en-US" sz="2400" b="1" dirty="0">
                <a:solidFill>
                  <a:schemeClr val="tx1"/>
                </a:solidFill>
                <a:latin typeface="Abadi" panose="020B0604020104020204" pitchFamily="34" charset="0"/>
              </a:rPr>
              <a:t>36:22-36</a:t>
            </a:r>
          </a:p>
        </p:txBody>
      </p:sp>
      <p:sp>
        <p:nvSpPr>
          <p:cNvPr id="171" name="Rectangle 170">
            <a:extLst>
              <a:ext uri="{FF2B5EF4-FFF2-40B4-BE49-F238E27FC236}">
                <a16:creationId xmlns:a16="http://schemas.microsoft.com/office/drawing/2014/main" id="{251018A4-7688-8949-A4BC-5D779A3D57A5}"/>
              </a:ext>
            </a:extLst>
          </p:cNvPr>
          <p:cNvSpPr/>
          <p:nvPr/>
        </p:nvSpPr>
        <p:spPr>
          <a:xfrm>
            <a:off x="7506245" y="4167456"/>
            <a:ext cx="2009790" cy="846880"/>
          </a:xfrm>
          <a:prstGeom prst="rect">
            <a:avLst/>
          </a:prstGeom>
          <a:solidFill>
            <a:srgbClr val="00D241"/>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Daniel</a:t>
            </a:r>
          </a:p>
          <a:p>
            <a:pPr algn="ctr"/>
            <a:r>
              <a:rPr lang="en-US" sz="2400" b="1" dirty="0">
                <a:solidFill>
                  <a:schemeClr val="tx1"/>
                </a:solidFill>
                <a:latin typeface="Abadi" panose="020B0604020104020204" pitchFamily="34" charset="0"/>
              </a:rPr>
              <a:t>7:14, 27</a:t>
            </a:r>
          </a:p>
        </p:txBody>
      </p:sp>
      <p:sp>
        <p:nvSpPr>
          <p:cNvPr id="172" name="Rectangle 171">
            <a:extLst>
              <a:ext uri="{FF2B5EF4-FFF2-40B4-BE49-F238E27FC236}">
                <a16:creationId xmlns:a16="http://schemas.microsoft.com/office/drawing/2014/main" id="{1D0CBA1E-BE51-F042-A3C7-E6C09BA407C8}"/>
              </a:ext>
            </a:extLst>
          </p:cNvPr>
          <p:cNvSpPr/>
          <p:nvPr/>
        </p:nvSpPr>
        <p:spPr>
          <a:xfrm>
            <a:off x="9648809" y="1292229"/>
            <a:ext cx="2009790" cy="846880"/>
          </a:xfrm>
          <a:prstGeom prst="rect">
            <a:avLst/>
          </a:prstGeom>
          <a:solidFill>
            <a:srgbClr val="F8D1A2"/>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Matthew</a:t>
            </a:r>
          </a:p>
          <a:p>
            <a:pPr algn="ctr"/>
            <a:r>
              <a:rPr lang="en-US" sz="2400" b="1" dirty="0">
                <a:solidFill>
                  <a:schemeClr val="tx1"/>
                </a:solidFill>
                <a:latin typeface="Abadi" panose="020B0604020104020204" pitchFamily="34" charset="0"/>
              </a:rPr>
              <a:t>19:28-30</a:t>
            </a:r>
          </a:p>
        </p:txBody>
      </p:sp>
      <p:sp>
        <p:nvSpPr>
          <p:cNvPr id="173" name="Rectangle 172">
            <a:extLst>
              <a:ext uri="{FF2B5EF4-FFF2-40B4-BE49-F238E27FC236}">
                <a16:creationId xmlns:a16="http://schemas.microsoft.com/office/drawing/2014/main" id="{C42C8DB8-E7F1-D640-BB2B-BB85F581A2A0}"/>
              </a:ext>
            </a:extLst>
          </p:cNvPr>
          <p:cNvSpPr/>
          <p:nvPr/>
        </p:nvSpPr>
        <p:spPr>
          <a:xfrm>
            <a:off x="9648809" y="2250638"/>
            <a:ext cx="2009790" cy="846880"/>
          </a:xfrm>
          <a:prstGeom prst="rect">
            <a:avLst/>
          </a:prstGeom>
          <a:solidFill>
            <a:srgbClr val="EE3897"/>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Acts 1:3-7;</a:t>
            </a:r>
          </a:p>
          <a:p>
            <a:pPr algn="ctr"/>
            <a:r>
              <a:rPr lang="en-US" sz="2400" b="1" dirty="0">
                <a:solidFill>
                  <a:schemeClr val="tx1"/>
                </a:solidFill>
                <a:latin typeface="Abadi" panose="020B0604020104020204" pitchFamily="34" charset="0"/>
              </a:rPr>
              <a:t>3:19-21</a:t>
            </a:r>
          </a:p>
        </p:txBody>
      </p:sp>
      <p:sp>
        <p:nvSpPr>
          <p:cNvPr id="174" name="Rectangle 173">
            <a:extLst>
              <a:ext uri="{FF2B5EF4-FFF2-40B4-BE49-F238E27FC236}">
                <a16:creationId xmlns:a16="http://schemas.microsoft.com/office/drawing/2014/main" id="{B55CE7CF-9EA5-DB41-8F39-2F50BE643974}"/>
              </a:ext>
            </a:extLst>
          </p:cNvPr>
          <p:cNvSpPr/>
          <p:nvPr/>
        </p:nvSpPr>
        <p:spPr>
          <a:xfrm>
            <a:off x="9648809" y="3209047"/>
            <a:ext cx="2009790" cy="846880"/>
          </a:xfrm>
          <a:prstGeom prst="rect">
            <a:avLst/>
          </a:prstGeom>
          <a:solidFill>
            <a:srgbClr val="E6C43C"/>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Romans</a:t>
            </a:r>
          </a:p>
          <a:p>
            <a:pPr algn="ctr"/>
            <a:r>
              <a:rPr lang="en-US" sz="2400" b="1" dirty="0">
                <a:solidFill>
                  <a:schemeClr val="tx1"/>
                </a:solidFill>
                <a:latin typeface="Abadi" panose="020B0604020104020204" pitchFamily="34" charset="0"/>
              </a:rPr>
              <a:t>11:25-27</a:t>
            </a:r>
          </a:p>
        </p:txBody>
      </p:sp>
      <p:sp>
        <p:nvSpPr>
          <p:cNvPr id="175" name="Rectangle 174">
            <a:extLst>
              <a:ext uri="{FF2B5EF4-FFF2-40B4-BE49-F238E27FC236}">
                <a16:creationId xmlns:a16="http://schemas.microsoft.com/office/drawing/2014/main" id="{7718D26F-5B3F-7140-90BC-988F47B6BE3D}"/>
              </a:ext>
            </a:extLst>
          </p:cNvPr>
          <p:cNvSpPr/>
          <p:nvPr/>
        </p:nvSpPr>
        <p:spPr>
          <a:xfrm>
            <a:off x="9648809" y="4167456"/>
            <a:ext cx="2009790" cy="846880"/>
          </a:xfrm>
          <a:prstGeom prst="rect">
            <a:avLst/>
          </a:prstGeom>
          <a:solidFill>
            <a:srgbClr val="B44FFF"/>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1 Corinthians</a:t>
            </a:r>
          </a:p>
          <a:p>
            <a:pPr algn="ctr"/>
            <a:r>
              <a:rPr lang="en-US" sz="2400" b="1" dirty="0">
                <a:solidFill>
                  <a:schemeClr val="tx1"/>
                </a:solidFill>
                <a:latin typeface="Abadi" panose="020B0604020104020204" pitchFamily="34" charset="0"/>
              </a:rPr>
              <a:t>15:22-26</a:t>
            </a:r>
          </a:p>
        </p:txBody>
      </p:sp>
      <p:grpSp>
        <p:nvGrpSpPr>
          <p:cNvPr id="5" name="Group 4">
            <a:extLst>
              <a:ext uri="{FF2B5EF4-FFF2-40B4-BE49-F238E27FC236}">
                <a16:creationId xmlns:a16="http://schemas.microsoft.com/office/drawing/2014/main" id="{4552B93F-568B-D447-BBCC-C9B2199050B8}"/>
              </a:ext>
            </a:extLst>
          </p:cNvPr>
          <p:cNvGrpSpPr/>
          <p:nvPr/>
        </p:nvGrpSpPr>
        <p:grpSpPr>
          <a:xfrm>
            <a:off x="122839" y="1286368"/>
            <a:ext cx="7250632" cy="3808375"/>
            <a:chOff x="122839" y="1286368"/>
            <a:chExt cx="7250632" cy="3808375"/>
          </a:xfrm>
        </p:grpSpPr>
        <p:pic>
          <p:nvPicPr>
            <p:cNvPr id="3" name="Graphic 2">
              <a:extLst>
                <a:ext uri="{FF2B5EF4-FFF2-40B4-BE49-F238E27FC236}">
                  <a16:creationId xmlns:a16="http://schemas.microsoft.com/office/drawing/2014/main" id="{12A2C597-32B6-E748-B606-8BA3F1E0D02A}"/>
                </a:ext>
              </a:extLst>
            </p:cNvPr>
            <p:cNvPicPr>
              <a:picLocks noChangeAspect="1"/>
            </p:cNvPicPr>
            <p:nvPr/>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239380" y="1369948"/>
              <a:ext cx="7017549" cy="3724795"/>
            </a:xfrm>
            <a:prstGeom prst="rect">
              <a:avLst/>
            </a:prstGeom>
          </p:spPr>
        </p:pic>
        <p:sp>
          <p:nvSpPr>
            <p:cNvPr id="176" name="Rectangle 175">
              <a:extLst>
                <a:ext uri="{FF2B5EF4-FFF2-40B4-BE49-F238E27FC236}">
                  <a16:creationId xmlns:a16="http://schemas.microsoft.com/office/drawing/2014/main" id="{385EEB60-5B50-8641-A360-1B345B7CD84E}"/>
                </a:ext>
              </a:extLst>
            </p:cNvPr>
            <p:cNvSpPr/>
            <p:nvPr/>
          </p:nvSpPr>
          <p:spPr>
            <a:xfrm>
              <a:off x="122839" y="1286368"/>
              <a:ext cx="7250632" cy="3727967"/>
            </a:xfrm>
            <a:prstGeom prst="rect">
              <a:avLst/>
            </a:prstGeom>
            <a:noFill/>
            <a:ln w="12700">
              <a:solidFill>
                <a:srgbClr val="00B0F0"/>
              </a:solid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b="1" dirty="0">
                <a:solidFill>
                  <a:schemeClr val="tx1"/>
                </a:solidFill>
                <a:latin typeface="Abadi" panose="020B0604020104020204" pitchFamily="34" charset="0"/>
              </a:endParaRPr>
            </a:p>
          </p:txBody>
        </p:sp>
      </p:grpSp>
      <p:grpSp>
        <p:nvGrpSpPr>
          <p:cNvPr id="2" name="Group 1">
            <a:extLst>
              <a:ext uri="{FF2B5EF4-FFF2-40B4-BE49-F238E27FC236}">
                <a16:creationId xmlns:a16="http://schemas.microsoft.com/office/drawing/2014/main" id="{89882729-B7E4-32FB-AB87-2C36785B5275}"/>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E7D8B9D3-7350-3781-63BD-324D6CEA9823}"/>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7FB7D3E0-6CCF-4567-5EC6-89DA63EA5CC2}"/>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A7F025BD-E61D-6F11-469F-168CBDCC3A4A}"/>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87792852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8274249" cy="3539430"/>
          </a:xfrm>
          <a:prstGeom prst="rect">
            <a:avLst/>
          </a:prstGeom>
        </p:spPr>
        <p:txBody>
          <a:bodyPr wrap="square">
            <a:spAutoFit/>
          </a:bodyPr>
          <a:lstStyle/>
          <a:p>
            <a:pPr algn="ctr"/>
            <a:endParaRPr lang="en-US" sz="4400" dirty="0">
              <a:solidFill>
                <a:srgbClr val="FFF32B"/>
              </a:solidFill>
              <a:latin typeface="Abadi" panose="020B0604020104020204" pitchFamily="34" charset="0"/>
              <a:ea typeface="Calibri" panose="020F0502020204030204" pitchFamily="34" charset="0"/>
            </a:endParaRPr>
          </a:p>
          <a:p>
            <a:pPr algn="ctr"/>
            <a:r>
              <a:rPr lang="en-US" sz="6000" dirty="0">
                <a:solidFill>
                  <a:schemeClr val="bg1"/>
                </a:solidFill>
                <a:latin typeface="Abadi" panose="020B0604020104020204" pitchFamily="34" charset="0"/>
                <a:ea typeface="Calibri" panose="020F0502020204030204" pitchFamily="34" charset="0"/>
              </a:rPr>
              <a:t>3.1</a:t>
            </a:r>
          </a:p>
          <a:p>
            <a:pPr algn="ctr"/>
            <a:r>
              <a:rPr lang="en-US" sz="6000" dirty="0">
                <a:solidFill>
                  <a:srgbClr val="FFF32B"/>
                </a:solidFill>
                <a:latin typeface="Abadi" panose="020B0604020104020204" pitchFamily="34" charset="0"/>
                <a:ea typeface="Calibri" panose="020F0502020204030204" pitchFamily="34" charset="0"/>
              </a:rPr>
              <a:t>The Kingdom</a:t>
            </a:r>
          </a:p>
          <a:p>
            <a:pPr algn="ctr"/>
            <a:r>
              <a:rPr lang="en-US" sz="6000" dirty="0">
                <a:solidFill>
                  <a:srgbClr val="FFF32B"/>
                </a:solidFill>
                <a:latin typeface="Abadi" panose="020B0604020104020204" pitchFamily="34" charset="0"/>
                <a:ea typeface="Calibri" panose="020F0502020204030204" pitchFamily="34" charset="0"/>
              </a:rPr>
              <a:t>in the Gospels</a:t>
            </a:r>
          </a:p>
        </p:txBody>
      </p:sp>
      <p:pic>
        <p:nvPicPr>
          <p:cNvPr id="2" name="Picture 1">
            <a:extLst>
              <a:ext uri="{FF2B5EF4-FFF2-40B4-BE49-F238E27FC236}">
                <a16:creationId xmlns:a16="http://schemas.microsoft.com/office/drawing/2014/main" id="{E1B4B76B-8FF3-F2E8-EA75-DF6E8EEDE651}"/>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8695426" y="1212502"/>
            <a:ext cx="3053359" cy="3803633"/>
          </a:xfrm>
          <a:prstGeom prst="rect">
            <a:avLst/>
          </a:prstGeom>
        </p:spPr>
      </p:pic>
      <p:sp>
        <p:nvSpPr>
          <p:cNvPr id="3" name="Rectangle 2">
            <a:extLst>
              <a:ext uri="{FF2B5EF4-FFF2-40B4-BE49-F238E27FC236}">
                <a16:creationId xmlns:a16="http://schemas.microsoft.com/office/drawing/2014/main" id="{D543AEDD-0384-61B5-A785-A1597143DC3F}"/>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New Testament</a:t>
            </a:r>
          </a:p>
        </p:txBody>
      </p:sp>
      <p:grpSp>
        <p:nvGrpSpPr>
          <p:cNvPr id="4" name="Group 3">
            <a:extLst>
              <a:ext uri="{FF2B5EF4-FFF2-40B4-BE49-F238E27FC236}">
                <a16:creationId xmlns:a16="http://schemas.microsoft.com/office/drawing/2014/main" id="{4C8A7871-3F2D-82BD-4612-26BAFC953EBD}"/>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E5016332-8988-41E5-D27E-E5CF1F2A0834}"/>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567FA078-283E-BEB3-DC41-35758BC84998}"/>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39F44D86-E124-700E-482E-761782F78AD7}"/>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24293911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8274249" cy="3508653"/>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During Christ’s Ministry (Matt 19:28)</a:t>
            </a:r>
          </a:p>
          <a:p>
            <a:endParaRPr lang="en-US" sz="1600" dirty="0">
              <a:solidFill>
                <a:schemeClr val="bg1"/>
              </a:solidFill>
              <a:latin typeface="Abadi" panose="020B0604020104020204" pitchFamily="34" charset="0"/>
              <a:ea typeface="Calibri" panose="020F0502020204030204" pitchFamily="34" charset="0"/>
            </a:endParaRPr>
          </a:p>
          <a:p>
            <a:r>
              <a:rPr lang="en-US" sz="3200" baseline="30000" dirty="0">
                <a:solidFill>
                  <a:schemeClr val="bg1"/>
                </a:solidFill>
                <a:latin typeface="Abadi" panose="020B0604020104020204" pitchFamily="34" charset="0"/>
                <a:ea typeface="Calibri" panose="020F0502020204030204" pitchFamily="34" charset="0"/>
              </a:rPr>
              <a:t>28</a:t>
            </a:r>
            <a:r>
              <a:rPr lang="en-US" sz="3200" dirty="0">
                <a:solidFill>
                  <a:schemeClr val="bg1"/>
                </a:solidFill>
                <a:latin typeface="Abadi" panose="020B0604020104020204" pitchFamily="34" charset="0"/>
                <a:ea typeface="Calibri" panose="020F0502020204030204" pitchFamily="34" charset="0"/>
              </a:rPr>
              <a:t> Jesus said to them, “Truly I tell you, at the renewal of all things</a:t>
            </a:r>
            <a:r>
              <a:rPr lang="en-US" sz="3200" i="1" dirty="0">
                <a:solidFill>
                  <a:schemeClr val="bg1"/>
                </a:solidFill>
                <a:latin typeface="Abadi" panose="020B0604020104020204" pitchFamily="34" charset="0"/>
                <a:ea typeface="Calibri" panose="020F0502020204030204" pitchFamily="34" charset="0"/>
              </a:rPr>
              <a:t>,</a:t>
            </a:r>
            <a:r>
              <a:rPr lang="en-US" sz="3200" dirty="0">
                <a:solidFill>
                  <a:schemeClr val="bg1"/>
                </a:solidFill>
                <a:latin typeface="Abadi" panose="020B0604020104020204" pitchFamily="34" charset="0"/>
                <a:ea typeface="Calibri" panose="020F0502020204030204" pitchFamily="34" charset="0"/>
              </a:rPr>
              <a:t> when the Son of Man sits on his glorious throne, you who have followed me will also sit on twelve thrones, judging the twelve tribes of Israel.” </a:t>
            </a:r>
          </a:p>
          <a:p>
            <a:endParaRPr lang="en-US" sz="1400" i="1" dirty="0">
              <a:solidFill>
                <a:srgbClr val="EE3897"/>
              </a:solidFill>
              <a:latin typeface="Abadi" panose="020B0604020104020204" pitchFamily="34" charset="0"/>
              <a:ea typeface="Calibri" panose="020F0502020204030204" pitchFamily="34" charset="0"/>
            </a:endParaRPr>
          </a:p>
        </p:txBody>
      </p:sp>
      <p:pic>
        <p:nvPicPr>
          <p:cNvPr id="11" name="Picture 10">
            <a:extLst>
              <a:ext uri="{FF2B5EF4-FFF2-40B4-BE49-F238E27FC236}">
                <a16:creationId xmlns:a16="http://schemas.microsoft.com/office/drawing/2014/main" id="{3AA50EB9-7215-1F4F-8D9D-27B04AB2978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8695427" y="1212503"/>
            <a:ext cx="3053358" cy="3803633"/>
          </a:xfrm>
          <a:prstGeom prst="rect">
            <a:avLst/>
          </a:prstGeom>
          <a:effectLst>
            <a:outerShdw blurRad="50800" dist="76200" dir="2700000" algn="tl" rotWithShape="0">
              <a:prstClr val="black">
                <a:alpha val="40000"/>
              </a:prstClr>
            </a:outerShdw>
          </a:effectLst>
        </p:spPr>
      </p:pic>
      <p:sp>
        <p:nvSpPr>
          <p:cNvPr id="13" name="Rectangle 12">
            <a:extLst>
              <a:ext uri="{FF2B5EF4-FFF2-40B4-BE49-F238E27FC236}">
                <a16:creationId xmlns:a16="http://schemas.microsoft.com/office/drawing/2014/main" id="{A0DD326C-FC48-ED44-AA5E-B3CAED14F269}"/>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New Testament</a:t>
            </a:r>
          </a:p>
        </p:txBody>
      </p:sp>
      <p:grpSp>
        <p:nvGrpSpPr>
          <p:cNvPr id="2" name="Group 1">
            <a:extLst>
              <a:ext uri="{FF2B5EF4-FFF2-40B4-BE49-F238E27FC236}">
                <a16:creationId xmlns:a16="http://schemas.microsoft.com/office/drawing/2014/main" id="{3819E915-D0CE-DD49-FE51-C86BE72BC05F}"/>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3AF5D82C-CBCF-4D07-6783-77996058A836}"/>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6897870C-0E55-970C-1D0D-CB8F9E9052BF}"/>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2CFDBE49-C0D1-0AA9-0DD5-0EE9825E0E78}"/>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45603073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8274249" cy="4985980"/>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During Christ’s Ministry (Matt 19:28)</a:t>
            </a:r>
          </a:p>
          <a:p>
            <a:endParaRPr lang="en-US" sz="1600" dirty="0">
              <a:solidFill>
                <a:schemeClr val="bg1"/>
              </a:solidFill>
              <a:latin typeface="Abadi" panose="020B0604020104020204" pitchFamily="34" charset="0"/>
              <a:ea typeface="Calibri" panose="020F0502020204030204" pitchFamily="34" charset="0"/>
            </a:endParaRPr>
          </a:p>
          <a:p>
            <a:r>
              <a:rPr lang="en-US" sz="3200" baseline="30000" dirty="0">
                <a:solidFill>
                  <a:schemeClr val="bg1"/>
                </a:solidFill>
                <a:latin typeface="Abadi" panose="020B0604020104020204" pitchFamily="34" charset="0"/>
                <a:ea typeface="Calibri" panose="020F0502020204030204" pitchFamily="34" charset="0"/>
              </a:rPr>
              <a:t>28</a:t>
            </a:r>
            <a:r>
              <a:rPr lang="en-US" sz="3200" dirty="0">
                <a:solidFill>
                  <a:schemeClr val="bg1"/>
                </a:solidFill>
                <a:latin typeface="Abadi" panose="020B0604020104020204" pitchFamily="34" charset="0"/>
                <a:ea typeface="Calibri" panose="020F0502020204030204" pitchFamily="34" charset="0"/>
              </a:rPr>
              <a:t> Jesus said to them, “Truly I tell you, at </a:t>
            </a:r>
            <a:r>
              <a:rPr lang="en-US" sz="3200" dirty="0">
                <a:solidFill>
                  <a:srgbClr val="00D241"/>
                </a:solidFill>
                <a:latin typeface="Abadi" panose="020B0604020104020204" pitchFamily="34" charset="0"/>
                <a:ea typeface="Calibri" panose="020F0502020204030204" pitchFamily="34" charset="0"/>
              </a:rPr>
              <a:t>the renewal of all things </a:t>
            </a:r>
            <a:r>
              <a:rPr lang="en-US" sz="3200" i="1" dirty="0">
                <a:solidFill>
                  <a:srgbClr val="00D241"/>
                </a:solidFill>
                <a:latin typeface="Abadi" panose="020B0604020104020204" pitchFamily="34" charset="0"/>
                <a:ea typeface="Calibri" panose="020F0502020204030204" pitchFamily="34" charset="0"/>
              </a:rPr>
              <a:t>(</a:t>
            </a:r>
            <a:r>
              <a:rPr lang="en-US" sz="3200" i="1" dirty="0" err="1">
                <a:solidFill>
                  <a:srgbClr val="00D241"/>
                </a:solidFill>
                <a:latin typeface="Abadi" panose="020B0604020104020204" pitchFamily="34" charset="0"/>
                <a:ea typeface="Calibri" panose="020F0502020204030204" pitchFamily="34" charset="0"/>
              </a:rPr>
              <a:t>palingenesia</a:t>
            </a:r>
            <a:r>
              <a:rPr lang="en-US" sz="3200" i="1" dirty="0">
                <a:solidFill>
                  <a:srgbClr val="00D241"/>
                </a:solidFill>
                <a:latin typeface="Abadi" panose="020B0604020104020204" pitchFamily="34" charset="0"/>
                <a:ea typeface="Calibri" panose="020F0502020204030204" pitchFamily="34" charset="0"/>
              </a:rPr>
              <a:t>)</a:t>
            </a:r>
            <a:r>
              <a:rPr lang="en-US" sz="3200" i="1" dirty="0">
                <a:solidFill>
                  <a:schemeClr val="bg1"/>
                </a:solidFill>
                <a:latin typeface="Abadi" panose="020B0604020104020204" pitchFamily="34" charset="0"/>
                <a:ea typeface="Calibri" panose="020F0502020204030204" pitchFamily="34" charset="0"/>
              </a:rPr>
              <a:t>,</a:t>
            </a:r>
            <a:r>
              <a:rPr lang="en-US" sz="3200" dirty="0">
                <a:solidFill>
                  <a:schemeClr val="bg1"/>
                </a:solidFill>
                <a:latin typeface="Abadi" panose="020B0604020104020204" pitchFamily="34" charset="0"/>
                <a:ea typeface="Calibri" panose="020F0502020204030204" pitchFamily="34" charset="0"/>
              </a:rPr>
              <a:t> when the Son of Man sits on his glorious throne, you who have followed me will also sit on twelve thrones, judging the twelve tribes of Israel.” </a:t>
            </a:r>
          </a:p>
          <a:p>
            <a:endParaRPr lang="en-US" sz="1400" i="1" dirty="0">
              <a:solidFill>
                <a:srgbClr val="EE3897"/>
              </a:solidFill>
              <a:latin typeface="Abadi" panose="020B0604020104020204" pitchFamily="34" charset="0"/>
              <a:ea typeface="Calibri" panose="020F0502020204030204" pitchFamily="34" charset="0"/>
            </a:endParaRPr>
          </a:p>
          <a:p>
            <a:r>
              <a:rPr lang="en-US" sz="3200" i="1" dirty="0" err="1">
                <a:solidFill>
                  <a:srgbClr val="00D241"/>
                </a:solidFill>
                <a:latin typeface="Abadi" panose="020B0604020104020204" pitchFamily="34" charset="0"/>
                <a:ea typeface="Calibri" panose="020F0502020204030204" pitchFamily="34" charset="0"/>
              </a:rPr>
              <a:t>palingenesia</a:t>
            </a:r>
            <a:endParaRPr lang="en-US" sz="3200" i="1" dirty="0">
              <a:solidFill>
                <a:srgbClr val="00D241"/>
              </a:solidFill>
              <a:latin typeface="Abadi" panose="020B0604020104020204" pitchFamily="34" charset="0"/>
              <a:ea typeface="Calibri" panose="020F0502020204030204" pitchFamily="34" charset="0"/>
            </a:endParaRPr>
          </a:p>
          <a:p>
            <a:r>
              <a:rPr lang="en-US" sz="3200" i="1" dirty="0">
                <a:solidFill>
                  <a:srgbClr val="00D241"/>
                </a:solidFill>
                <a:latin typeface="Abadi" panose="020B0604020104020204" pitchFamily="34" charset="0"/>
                <a:ea typeface="Calibri" panose="020F0502020204030204" pitchFamily="34" charset="0"/>
              </a:rPr>
              <a:t>BDAG: </a:t>
            </a:r>
            <a:r>
              <a:rPr lang="en-US" sz="3200" dirty="0">
                <a:solidFill>
                  <a:srgbClr val="00D241"/>
                </a:solidFill>
                <a:latin typeface="Abadi" panose="020B0604020104020204" pitchFamily="34" charset="0"/>
                <a:ea typeface="Calibri" panose="020F0502020204030204" pitchFamily="34" charset="0"/>
              </a:rPr>
              <a:t>“of the renewing of the world in the time of the Messiah”</a:t>
            </a:r>
          </a:p>
        </p:txBody>
      </p:sp>
      <p:pic>
        <p:nvPicPr>
          <p:cNvPr id="11" name="Picture 10">
            <a:extLst>
              <a:ext uri="{FF2B5EF4-FFF2-40B4-BE49-F238E27FC236}">
                <a16:creationId xmlns:a16="http://schemas.microsoft.com/office/drawing/2014/main" id="{3AA50EB9-7215-1F4F-8D9D-27B04AB2978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8695427" y="1212503"/>
            <a:ext cx="3053358" cy="3803633"/>
          </a:xfrm>
          <a:prstGeom prst="rect">
            <a:avLst/>
          </a:prstGeom>
          <a:effectLst>
            <a:outerShdw blurRad="50800" dist="76200" dir="2700000" algn="tl" rotWithShape="0">
              <a:prstClr val="black">
                <a:alpha val="40000"/>
              </a:prstClr>
            </a:outerShdw>
          </a:effectLst>
        </p:spPr>
      </p:pic>
      <p:sp>
        <p:nvSpPr>
          <p:cNvPr id="13" name="Rectangle 12">
            <a:extLst>
              <a:ext uri="{FF2B5EF4-FFF2-40B4-BE49-F238E27FC236}">
                <a16:creationId xmlns:a16="http://schemas.microsoft.com/office/drawing/2014/main" id="{A0DD326C-FC48-ED44-AA5E-B3CAED14F269}"/>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New Testament</a:t>
            </a:r>
          </a:p>
        </p:txBody>
      </p:sp>
      <p:grpSp>
        <p:nvGrpSpPr>
          <p:cNvPr id="2" name="Group 1">
            <a:extLst>
              <a:ext uri="{FF2B5EF4-FFF2-40B4-BE49-F238E27FC236}">
                <a16:creationId xmlns:a16="http://schemas.microsoft.com/office/drawing/2014/main" id="{81DDC356-D314-39C9-E22E-85F8BBE4738C}"/>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EF3FB7B2-78C7-5A7B-27DA-B5217871C2E7}"/>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51F2C274-27C9-83C4-BC86-C7598F85A93C}"/>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7F69F95A-8D56-7B49-DE73-51887A56661C}"/>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09060033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 name="Rectangle 158">
            <a:extLst>
              <a:ext uri="{FF2B5EF4-FFF2-40B4-BE49-F238E27FC236}">
                <a16:creationId xmlns:a16="http://schemas.microsoft.com/office/drawing/2014/main" id="{AA533EF4-6EFA-D24F-B118-D2323B03EF90}"/>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New Testament</a:t>
            </a:r>
          </a:p>
        </p:txBody>
      </p:sp>
      <p:sp>
        <p:nvSpPr>
          <p:cNvPr id="168" name="Rectangle 167">
            <a:extLst>
              <a:ext uri="{FF2B5EF4-FFF2-40B4-BE49-F238E27FC236}">
                <a16:creationId xmlns:a16="http://schemas.microsoft.com/office/drawing/2014/main" id="{3107B078-EA74-E744-9815-81263B3698CF}"/>
              </a:ext>
            </a:extLst>
          </p:cNvPr>
          <p:cNvSpPr/>
          <p:nvPr/>
        </p:nvSpPr>
        <p:spPr>
          <a:xfrm>
            <a:off x="8747217" y="1462046"/>
            <a:ext cx="2009790" cy="846880"/>
          </a:xfrm>
          <a:prstGeom prst="rect">
            <a:avLst/>
          </a:prstGeom>
          <a:solidFill>
            <a:schemeClr val="bg1"/>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Jeremiah</a:t>
            </a:r>
          </a:p>
          <a:p>
            <a:pPr algn="ctr"/>
            <a:r>
              <a:rPr lang="en-US" sz="2400" b="1" dirty="0">
                <a:solidFill>
                  <a:schemeClr val="tx1"/>
                </a:solidFill>
                <a:latin typeface="Abadi" panose="020B0604020104020204" pitchFamily="34" charset="0"/>
              </a:rPr>
              <a:t>30:1-22</a:t>
            </a:r>
          </a:p>
        </p:txBody>
      </p:sp>
      <p:sp>
        <p:nvSpPr>
          <p:cNvPr id="169" name="Rectangle 168">
            <a:extLst>
              <a:ext uri="{FF2B5EF4-FFF2-40B4-BE49-F238E27FC236}">
                <a16:creationId xmlns:a16="http://schemas.microsoft.com/office/drawing/2014/main" id="{CBCC936B-E814-5E4B-B00F-749B0860FCC8}"/>
              </a:ext>
            </a:extLst>
          </p:cNvPr>
          <p:cNvSpPr/>
          <p:nvPr/>
        </p:nvSpPr>
        <p:spPr>
          <a:xfrm>
            <a:off x="8747217" y="2420455"/>
            <a:ext cx="2009790" cy="846880"/>
          </a:xfrm>
          <a:prstGeom prst="rect">
            <a:avLst/>
          </a:prstGeom>
          <a:solidFill>
            <a:srgbClr val="FFFF00"/>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Jeremiah</a:t>
            </a:r>
          </a:p>
          <a:p>
            <a:pPr algn="ctr"/>
            <a:r>
              <a:rPr lang="en-US" sz="2400" b="1" dirty="0">
                <a:solidFill>
                  <a:schemeClr val="tx1"/>
                </a:solidFill>
                <a:latin typeface="Abadi" panose="020B0604020104020204" pitchFamily="34" charset="0"/>
              </a:rPr>
              <a:t>31:31-40</a:t>
            </a:r>
          </a:p>
        </p:txBody>
      </p:sp>
      <p:sp>
        <p:nvSpPr>
          <p:cNvPr id="170" name="Rectangle 169">
            <a:extLst>
              <a:ext uri="{FF2B5EF4-FFF2-40B4-BE49-F238E27FC236}">
                <a16:creationId xmlns:a16="http://schemas.microsoft.com/office/drawing/2014/main" id="{57B039DC-B6CA-C147-84A8-867DC1F314F5}"/>
              </a:ext>
            </a:extLst>
          </p:cNvPr>
          <p:cNvSpPr/>
          <p:nvPr/>
        </p:nvSpPr>
        <p:spPr>
          <a:xfrm>
            <a:off x="8747217" y="3378864"/>
            <a:ext cx="2009790" cy="846880"/>
          </a:xfrm>
          <a:prstGeom prst="rect">
            <a:avLst/>
          </a:prstGeom>
          <a:solidFill>
            <a:srgbClr val="00B0F0"/>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Ezekiel</a:t>
            </a:r>
          </a:p>
          <a:p>
            <a:pPr algn="ctr"/>
            <a:r>
              <a:rPr lang="en-US" sz="2400" b="1" dirty="0">
                <a:solidFill>
                  <a:schemeClr val="tx1"/>
                </a:solidFill>
                <a:latin typeface="Abadi" panose="020B0604020104020204" pitchFamily="34" charset="0"/>
              </a:rPr>
              <a:t>36:22-36</a:t>
            </a:r>
          </a:p>
        </p:txBody>
      </p:sp>
      <p:sp>
        <p:nvSpPr>
          <p:cNvPr id="171" name="Rectangle 170">
            <a:extLst>
              <a:ext uri="{FF2B5EF4-FFF2-40B4-BE49-F238E27FC236}">
                <a16:creationId xmlns:a16="http://schemas.microsoft.com/office/drawing/2014/main" id="{251018A4-7688-8949-A4BC-5D779A3D57A5}"/>
              </a:ext>
            </a:extLst>
          </p:cNvPr>
          <p:cNvSpPr/>
          <p:nvPr/>
        </p:nvSpPr>
        <p:spPr>
          <a:xfrm>
            <a:off x="8747217" y="4337273"/>
            <a:ext cx="2009790" cy="846880"/>
          </a:xfrm>
          <a:prstGeom prst="rect">
            <a:avLst/>
          </a:prstGeom>
          <a:solidFill>
            <a:srgbClr val="00D241"/>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Daniel</a:t>
            </a:r>
          </a:p>
          <a:p>
            <a:pPr algn="ctr"/>
            <a:r>
              <a:rPr lang="en-US" sz="2400" b="1" dirty="0">
                <a:solidFill>
                  <a:schemeClr val="tx1"/>
                </a:solidFill>
                <a:latin typeface="Abadi" panose="020B0604020104020204" pitchFamily="34" charset="0"/>
              </a:rPr>
              <a:t>7:14, 27</a:t>
            </a:r>
          </a:p>
        </p:txBody>
      </p:sp>
      <p:grpSp>
        <p:nvGrpSpPr>
          <p:cNvPr id="5" name="Group 4">
            <a:extLst>
              <a:ext uri="{FF2B5EF4-FFF2-40B4-BE49-F238E27FC236}">
                <a16:creationId xmlns:a16="http://schemas.microsoft.com/office/drawing/2014/main" id="{4552B93F-568B-D447-BBCC-C9B2199050B8}"/>
              </a:ext>
            </a:extLst>
          </p:cNvPr>
          <p:cNvGrpSpPr/>
          <p:nvPr/>
        </p:nvGrpSpPr>
        <p:grpSpPr>
          <a:xfrm>
            <a:off x="1363811" y="1456185"/>
            <a:ext cx="7250632" cy="3808375"/>
            <a:chOff x="122839" y="1286368"/>
            <a:chExt cx="7250632" cy="3808375"/>
          </a:xfrm>
        </p:grpSpPr>
        <p:pic>
          <p:nvPicPr>
            <p:cNvPr id="3" name="Graphic 2">
              <a:extLst>
                <a:ext uri="{FF2B5EF4-FFF2-40B4-BE49-F238E27FC236}">
                  <a16:creationId xmlns:a16="http://schemas.microsoft.com/office/drawing/2014/main" id="{12A2C597-32B6-E748-B606-8BA3F1E0D02A}"/>
                </a:ext>
              </a:extLst>
            </p:cNvPr>
            <p:cNvPicPr>
              <a:picLocks noChangeAspect="1"/>
            </p:cNvPicPr>
            <p:nvPr/>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239380" y="1369948"/>
              <a:ext cx="7017549" cy="3724795"/>
            </a:xfrm>
            <a:prstGeom prst="rect">
              <a:avLst/>
            </a:prstGeom>
          </p:spPr>
        </p:pic>
        <p:sp>
          <p:nvSpPr>
            <p:cNvPr id="176" name="Rectangle 175">
              <a:extLst>
                <a:ext uri="{FF2B5EF4-FFF2-40B4-BE49-F238E27FC236}">
                  <a16:creationId xmlns:a16="http://schemas.microsoft.com/office/drawing/2014/main" id="{385EEB60-5B50-8641-A360-1B345B7CD84E}"/>
                </a:ext>
              </a:extLst>
            </p:cNvPr>
            <p:cNvSpPr/>
            <p:nvPr/>
          </p:nvSpPr>
          <p:spPr>
            <a:xfrm>
              <a:off x="122839" y="1286368"/>
              <a:ext cx="7250632" cy="3727967"/>
            </a:xfrm>
            <a:prstGeom prst="rect">
              <a:avLst/>
            </a:prstGeom>
            <a:noFill/>
            <a:ln w="12700">
              <a:solidFill>
                <a:srgbClr val="00B0F0"/>
              </a:solid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b="1" dirty="0">
                <a:solidFill>
                  <a:schemeClr val="tx1"/>
                </a:solidFill>
                <a:latin typeface="Abadi" panose="020B0604020104020204" pitchFamily="34" charset="0"/>
              </a:endParaRPr>
            </a:p>
          </p:txBody>
        </p:sp>
      </p:grpSp>
      <p:grpSp>
        <p:nvGrpSpPr>
          <p:cNvPr id="2" name="Group 1">
            <a:extLst>
              <a:ext uri="{FF2B5EF4-FFF2-40B4-BE49-F238E27FC236}">
                <a16:creationId xmlns:a16="http://schemas.microsoft.com/office/drawing/2014/main" id="{022FFB7C-603D-485A-73D1-C5D9B251A979}"/>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AF165946-4CB8-27DE-B173-9A57EA406242}"/>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EC567B25-9FA8-7375-DD11-23ED6F598545}"/>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D3E86D5F-D81A-8748-8097-3259ABD58A1D}"/>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80584102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217D42A-29A9-0A49-A21E-A2065C037C38}"/>
              </a:ext>
            </a:extLst>
          </p:cNvPr>
          <p:cNvSpPr/>
          <p:nvPr/>
        </p:nvSpPr>
        <p:spPr>
          <a:xfrm>
            <a:off x="421178" y="971670"/>
            <a:ext cx="8274250" cy="5632311"/>
          </a:xfrm>
          <a:prstGeom prst="rect">
            <a:avLst/>
          </a:prstGeom>
        </p:spPr>
        <p:txBody>
          <a:bodyPr wrap="square">
            <a:spAutoFit/>
          </a:bodyPr>
          <a:lstStyle/>
          <a:p>
            <a:r>
              <a:rPr lang="en-US" sz="4000" dirty="0">
                <a:solidFill>
                  <a:srgbClr val="FFF32B"/>
                </a:solidFill>
                <a:latin typeface="Abadi" panose="020B0604020104020204" pitchFamily="34" charset="0"/>
                <a:ea typeface="Calibri" panose="020F0502020204030204" pitchFamily="34" charset="0"/>
              </a:rPr>
              <a:t>The RESTORATION of all creation</a:t>
            </a:r>
            <a:endParaRPr lang="en-US" sz="1200" dirty="0">
              <a:solidFill>
                <a:srgbClr val="FFF32B"/>
              </a:solidFill>
              <a:latin typeface="Abadi" panose="020B0604020104020204" pitchFamily="34" charset="0"/>
              <a:ea typeface="Calibri" panose="020F0502020204030204" pitchFamily="34" charset="0"/>
            </a:endParaRPr>
          </a:p>
          <a:p>
            <a:r>
              <a:rPr lang="en-US" sz="3200" dirty="0">
                <a:solidFill>
                  <a:schemeClr val="bg1"/>
                </a:solidFill>
                <a:latin typeface="Abadi" panose="020B0604020104020204" pitchFamily="34" charset="0"/>
                <a:ea typeface="Calibri" panose="020F0502020204030204" pitchFamily="34" charset="0"/>
              </a:rPr>
              <a:t>The creation itself will be set free from its enslavement to decay and will obtain the freedom of the glory of the children of God. We know that the whole creation has been groaning together as it suffers together the pains of labor, and not only the creation, but we ourselves, who have the first fruits of the Spirit, groan inwardly while we wait for adoption, the redemption of our bodies. (Romans 8:21–23)</a:t>
            </a:r>
          </a:p>
        </p:txBody>
      </p:sp>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Context</a:t>
            </a:r>
            <a:endParaRPr lang="en-NZ" sz="3200" b="1" dirty="0">
              <a:solidFill>
                <a:srgbClr val="00AEEF"/>
              </a:solidFill>
              <a:latin typeface="Abadi" panose="020B0604020104020204" pitchFamily="34" charset="0"/>
            </a:endParaRPr>
          </a:p>
        </p:txBody>
      </p:sp>
      <p:pic>
        <p:nvPicPr>
          <p:cNvPr id="3" name="Picture 2">
            <a:extLst>
              <a:ext uri="{FF2B5EF4-FFF2-40B4-BE49-F238E27FC236}">
                <a16:creationId xmlns:a16="http://schemas.microsoft.com/office/drawing/2014/main" id="{1E757B54-7CD5-ABCF-D8FA-51F111017704}"/>
              </a:ext>
            </a:extLst>
          </p:cNvPr>
          <p:cNvPicPr>
            <a:picLocks noChangeAspect="1"/>
          </p:cNvPicPr>
          <p:nvPr/>
        </p:nvPicPr>
        <p:blipFill rotWithShape="1">
          <a:blip r:embed="rId3" cstate="email">
            <a:alphaModFix/>
            <a:extLst>
              <a:ext uri="{BEBA8EAE-BF5A-486C-A8C5-ECC9F3942E4B}">
                <a14:imgProps xmlns:a14="http://schemas.microsoft.com/office/drawing/2010/main">
                  <a14:imgLayer r:embed="rId4">
                    <a14:imgEffect>
                      <a14:artisticTexturizer/>
                    </a14:imgEffect>
                    <a14:imgEffect>
                      <a14:sharpenSoften amount="100000"/>
                    </a14:imgEffect>
                    <a14:imgEffect>
                      <a14:brightnessContrast bright="3000"/>
                    </a14:imgEffect>
                  </a14:imgLayer>
                </a14:imgProps>
              </a:ext>
              <a:ext uri="{28A0092B-C50C-407E-A947-70E740481C1C}">
                <a14:useLocalDpi xmlns:a14="http://schemas.microsoft.com/office/drawing/2010/main"/>
              </a:ext>
            </a:extLst>
          </a:blip>
          <a:srcRect/>
          <a:stretch/>
        </p:blipFill>
        <p:spPr>
          <a:xfrm>
            <a:off x="8695427" y="1212502"/>
            <a:ext cx="3053576" cy="3803904"/>
          </a:xfrm>
          <a:prstGeom prst="rect">
            <a:avLst/>
          </a:prstGeom>
          <a:effectLst>
            <a:softEdge rad="28271"/>
          </a:effectLst>
        </p:spPr>
      </p:pic>
      <p:grpSp>
        <p:nvGrpSpPr>
          <p:cNvPr id="8" name="Group 7">
            <a:extLst>
              <a:ext uri="{FF2B5EF4-FFF2-40B4-BE49-F238E27FC236}">
                <a16:creationId xmlns:a16="http://schemas.microsoft.com/office/drawing/2014/main" id="{CAD917EF-AA84-AF62-AFF5-80000BB4ACDC}"/>
              </a:ext>
            </a:extLst>
          </p:cNvPr>
          <p:cNvGrpSpPr/>
          <p:nvPr/>
        </p:nvGrpSpPr>
        <p:grpSpPr>
          <a:xfrm>
            <a:off x="10805045" y="5962650"/>
            <a:ext cx="1035886" cy="551231"/>
            <a:chOff x="3471863" y="1857374"/>
            <a:chExt cx="5450432" cy="2900367"/>
          </a:xfrm>
        </p:grpSpPr>
        <p:pic>
          <p:nvPicPr>
            <p:cNvPr id="10" name="Picture 9">
              <a:extLst>
                <a:ext uri="{FF2B5EF4-FFF2-40B4-BE49-F238E27FC236}">
                  <a16:creationId xmlns:a16="http://schemas.microsoft.com/office/drawing/2014/main" id="{D281A75D-553C-8725-F7FD-9FAE2ED58C0A}"/>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1" name="Picture 10">
              <a:extLst>
                <a:ext uri="{FF2B5EF4-FFF2-40B4-BE49-F238E27FC236}">
                  <a16:creationId xmlns:a16="http://schemas.microsoft.com/office/drawing/2014/main" id="{DAFA9173-EF1E-1BF1-B2F7-2AB0EF416122}"/>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2" name="Picture 11">
              <a:extLst>
                <a:ext uri="{FF2B5EF4-FFF2-40B4-BE49-F238E27FC236}">
                  <a16:creationId xmlns:a16="http://schemas.microsoft.com/office/drawing/2014/main" id="{14DBFA3D-E074-AC1C-1F15-8EBDFFB94466}"/>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29827876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8274249" cy="4985980"/>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During Christ’s Ministry (Matt 19:28)</a:t>
            </a:r>
          </a:p>
          <a:p>
            <a:endParaRPr lang="en-US" sz="1600" dirty="0">
              <a:solidFill>
                <a:schemeClr val="bg1"/>
              </a:solidFill>
              <a:latin typeface="Abadi" panose="020B0604020104020204" pitchFamily="34" charset="0"/>
              <a:ea typeface="Calibri" panose="020F0502020204030204" pitchFamily="34" charset="0"/>
            </a:endParaRPr>
          </a:p>
          <a:p>
            <a:r>
              <a:rPr lang="en-US" sz="3200" baseline="30000" dirty="0">
                <a:solidFill>
                  <a:schemeClr val="bg1"/>
                </a:solidFill>
                <a:latin typeface="Abadi" panose="020B0604020104020204" pitchFamily="34" charset="0"/>
                <a:ea typeface="Calibri" panose="020F0502020204030204" pitchFamily="34" charset="0"/>
              </a:rPr>
              <a:t>28</a:t>
            </a:r>
            <a:r>
              <a:rPr lang="en-US" sz="3200" dirty="0">
                <a:solidFill>
                  <a:schemeClr val="bg1"/>
                </a:solidFill>
                <a:latin typeface="Abadi" panose="020B0604020104020204" pitchFamily="34" charset="0"/>
                <a:ea typeface="Calibri" panose="020F0502020204030204" pitchFamily="34" charset="0"/>
              </a:rPr>
              <a:t> Jesus said to them, “Truly I tell you, at the renewal of all things</a:t>
            </a:r>
            <a:r>
              <a:rPr lang="en-US" sz="3200" i="1" dirty="0">
                <a:solidFill>
                  <a:schemeClr val="bg1"/>
                </a:solidFill>
                <a:latin typeface="Abadi" panose="020B0604020104020204" pitchFamily="34" charset="0"/>
                <a:ea typeface="Calibri" panose="020F0502020204030204" pitchFamily="34" charset="0"/>
              </a:rPr>
              <a:t>,</a:t>
            </a:r>
            <a:r>
              <a:rPr lang="en-US" sz="3200" dirty="0">
                <a:solidFill>
                  <a:schemeClr val="bg1"/>
                </a:solidFill>
                <a:latin typeface="Abadi" panose="020B0604020104020204" pitchFamily="34" charset="0"/>
                <a:ea typeface="Calibri" panose="020F0502020204030204" pitchFamily="34" charset="0"/>
              </a:rPr>
              <a:t> when the Son of Man sits </a:t>
            </a:r>
            <a:r>
              <a:rPr lang="en-US" sz="3200" dirty="0">
                <a:solidFill>
                  <a:srgbClr val="00D241"/>
                </a:solidFill>
                <a:latin typeface="Abadi" panose="020B0604020104020204" pitchFamily="34" charset="0"/>
                <a:ea typeface="Calibri" panose="020F0502020204030204" pitchFamily="34" charset="0"/>
              </a:rPr>
              <a:t>on his glorious throne</a:t>
            </a:r>
            <a:r>
              <a:rPr lang="en-US" sz="3200" dirty="0">
                <a:solidFill>
                  <a:schemeClr val="bg1"/>
                </a:solidFill>
                <a:latin typeface="Abadi" panose="020B0604020104020204" pitchFamily="34" charset="0"/>
                <a:ea typeface="Calibri" panose="020F0502020204030204" pitchFamily="34" charset="0"/>
              </a:rPr>
              <a:t>, you who have followed me will also sit on twelve thrones, judging the twelve tribes of Israel.” </a:t>
            </a:r>
          </a:p>
          <a:p>
            <a:endParaRPr lang="en-US" sz="1400" i="1" dirty="0">
              <a:solidFill>
                <a:srgbClr val="EE3897"/>
              </a:solidFill>
              <a:latin typeface="Abadi" panose="020B0604020104020204" pitchFamily="34" charset="0"/>
              <a:ea typeface="Calibri" panose="020F0502020204030204" pitchFamily="34" charset="0"/>
            </a:endParaRPr>
          </a:p>
          <a:p>
            <a:r>
              <a:rPr lang="en-US" sz="3200" dirty="0">
                <a:solidFill>
                  <a:srgbClr val="00D241"/>
                </a:solidFill>
                <a:latin typeface="Abadi" panose="020B0604020104020204" pitchFamily="34" charset="0"/>
                <a:ea typeface="Calibri" panose="020F0502020204030204" pitchFamily="34" charset="0"/>
              </a:rPr>
              <a:t>“When the Son of Man comes in his glory, and all the angels with him, he will sit </a:t>
            </a:r>
            <a:r>
              <a:rPr lang="en-US" sz="3200" u="sng" dirty="0">
                <a:solidFill>
                  <a:srgbClr val="00D241"/>
                </a:solidFill>
                <a:latin typeface="Abadi" panose="020B0604020104020204" pitchFamily="34" charset="0"/>
                <a:ea typeface="Calibri" panose="020F0502020204030204" pitchFamily="34" charset="0"/>
              </a:rPr>
              <a:t>on his glorious throne</a:t>
            </a:r>
            <a:r>
              <a:rPr lang="en-US" sz="3200" dirty="0">
                <a:solidFill>
                  <a:srgbClr val="00D241"/>
                </a:solidFill>
                <a:latin typeface="Abadi" panose="020B0604020104020204" pitchFamily="34" charset="0"/>
                <a:ea typeface="Calibri" panose="020F0502020204030204" pitchFamily="34" charset="0"/>
              </a:rPr>
              <a:t>” (Matt 25:31)</a:t>
            </a:r>
          </a:p>
        </p:txBody>
      </p:sp>
      <p:pic>
        <p:nvPicPr>
          <p:cNvPr id="11" name="Picture 10">
            <a:extLst>
              <a:ext uri="{FF2B5EF4-FFF2-40B4-BE49-F238E27FC236}">
                <a16:creationId xmlns:a16="http://schemas.microsoft.com/office/drawing/2014/main" id="{3AA50EB9-7215-1F4F-8D9D-27B04AB2978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8695427" y="1212503"/>
            <a:ext cx="3053358" cy="3803633"/>
          </a:xfrm>
          <a:prstGeom prst="rect">
            <a:avLst/>
          </a:prstGeom>
          <a:effectLst>
            <a:outerShdw blurRad="50800" dist="76200" dir="2700000" algn="tl" rotWithShape="0">
              <a:prstClr val="black">
                <a:alpha val="40000"/>
              </a:prstClr>
            </a:outerShdw>
          </a:effectLst>
        </p:spPr>
      </p:pic>
      <p:sp>
        <p:nvSpPr>
          <p:cNvPr id="13" name="Rectangle 12">
            <a:extLst>
              <a:ext uri="{FF2B5EF4-FFF2-40B4-BE49-F238E27FC236}">
                <a16:creationId xmlns:a16="http://schemas.microsoft.com/office/drawing/2014/main" id="{A0DD326C-FC48-ED44-AA5E-B3CAED14F269}"/>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New Testament</a:t>
            </a:r>
          </a:p>
        </p:txBody>
      </p:sp>
      <p:grpSp>
        <p:nvGrpSpPr>
          <p:cNvPr id="2" name="Group 1">
            <a:extLst>
              <a:ext uri="{FF2B5EF4-FFF2-40B4-BE49-F238E27FC236}">
                <a16:creationId xmlns:a16="http://schemas.microsoft.com/office/drawing/2014/main" id="{6F66ADBB-28ED-41AD-EDF5-89154E0758BC}"/>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B3222BBA-3E02-6D7C-0DB0-DAC008922948}"/>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6EC2094B-CEAF-7555-4140-19547BC140CD}"/>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7D3CC97B-A755-66DF-98ED-5B45C5D028F2}"/>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62162255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8274249" cy="3539430"/>
          </a:xfrm>
          <a:prstGeom prst="rect">
            <a:avLst/>
          </a:prstGeom>
        </p:spPr>
        <p:txBody>
          <a:bodyPr wrap="square">
            <a:spAutoFit/>
          </a:bodyPr>
          <a:lstStyle/>
          <a:p>
            <a:pPr algn="ctr"/>
            <a:endParaRPr lang="en-US" sz="4400" dirty="0">
              <a:solidFill>
                <a:srgbClr val="FFF32B"/>
              </a:solidFill>
              <a:latin typeface="Abadi" panose="020B0604020104020204" pitchFamily="34" charset="0"/>
              <a:ea typeface="Calibri" panose="020F0502020204030204" pitchFamily="34" charset="0"/>
            </a:endParaRPr>
          </a:p>
          <a:p>
            <a:pPr algn="ctr"/>
            <a:r>
              <a:rPr lang="en-US" sz="6000" dirty="0">
                <a:solidFill>
                  <a:schemeClr val="bg1"/>
                </a:solidFill>
                <a:latin typeface="Abadi" panose="020B0604020104020204" pitchFamily="34" charset="0"/>
                <a:ea typeface="Calibri" panose="020F0502020204030204" pitchFamily="34" charset="0"/>
              </a:rPr>
              <a:t>3.2</a:t>
            </a:r>
          </a:p>
          <a:p>
            <a:pPr algn="ctr"/>
            <a:r>
              <a:rPr lang="en-US" sz="6000" dirty="0">
                <a:solidFill>
                  <a:srgbClr val="FFF32B"/>
                </a:solidFill>
                <a:latin typeface="Abadi" panose="020B0604020104020204" pitchFamily="34" charset="0"/>
                <a:ea typeface="Calibri" panose="020F0502020204030204" pitchFamily="34" charset="0"/>
              </a:rPr>
              <a:t>The Kingdom</a:t>
            </a:r>
          </a:p>
          <a:p>
            <a:pPr algn="ctr"/>
            <a:r>
              <a:rPr lang="en-US" sz="6000" dirty="0">
                <a:solidFill>
                  <a:srgbClr val="FFF32B"/>
                </a:solidFill>
                <a:latin typeface="Abadi" panose="020B0604020104020204" pitchFamily="34" charset="0"/>
                <a:ea typeface="Calibri" panose="020F0502020204030204" pitchFamily="34" charset="0"/>
              </a:rPr>
              <a:t>in Acts</a:t>
            </a:r>
          </a:p>
        </p:txBody>
      </p:sp>
      <p:pic>
        <p:nvPicPr>
          <p:cNvPr id="2" name="Picture 1">
            <a:extLst>
              <a:ext uri="{FF2B5EF4-FFF2-40B4-BE49-F238E27FC236}">
                <a16:creationId xmlns:a16="http://schemas.microsoft.com/office/drawing/2014/main" id="{E1B4B76B-8FF3-F2E8-EA75-DF6E8EEDE651}"/>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8695426" y="1212502"/>
            <a:ext cx="3053359" cy="3803633"/>
          </a:xfrm>
          <a:prstGeom prst="rect">
            <a:avLst/>
          </a:prstGeom>
        </p:spPr>
      </p:pic>
      <p:sp>
        <p:nvSpPr>
          <p:cNvPr id="3" name="Rectangle 2">
            <a:extLst>
              <a:ext uri="{FF2B5EF4-FFF2-40B4-BE49-F238E27FC236}">
                <a16:creationId xmlns:a16="http://schemas.microsoft.com/office/drawing/2014/main" id="{EA251BAE-25D0-7DAD-70D3-6FE7E2F91954}"/>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New Testament</a:t>
            </a:r>
          </a:p>
        </p:txBody>
      </p:sp>
      <p:grpSp>
        <p:nvGrpSpPr>
          <p:cNvPr id="4" name="Group 3">
            <a:extLst>
              <a:ext uri="{FF2B5EF4-FFF2-40B4-BE49-F238E27FC236}">
                <a16:creationId xmlns:a16="http://schemas.microsoft.com/office/drawing/2014/main" id="{6F66A143-4D97-49C2-1118-4DFAE8C9D3E0}"/>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080DBD4A-9204-27C8-8A8C-40EB9C14F05C}"/>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8F9B86C1-DA1C-9FA9-1ACA-FC3C7E18CCF8}"/>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874AFBFE-FBBA-100A-DF46-5274C4BE8D5B}"/>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49122693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 name="Rectangle 158">
            <a:extLst>
              <a:ext uri="{FF2B5EF4-FFF2-40B4-BE49-F238E27FC236}">
                <a16:creationId xmlns:a16="http://schemas.microsoft.com/office/drawing/2014/main" id="{AA533EF4-6EFA-D24F-B118-D2323B03EF90}"/>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New Testament</a:t>
            </a:r>
          </a:p>
        </p:txBody>
      </p:sp>
      <p:sp>
        <p:nvSpPr>
          <p:cNvPr id="168" name="Rectangle 167">
            <a:extLst>
              <a:ext uri="{FF2B5EF4-FFF2-40B4-BE49-F238E27FC236}">
                <a16:creationId xmlns:a16="http://schemas.microsoft.com/office/drawing/2014/main" id="{3107B078-EA74-E744-9815-81263B3698CF}"/>
              </a:ext>
            </a:extLst>
          </p:cNvPr>
          <p:cNvSpPr/>
          <p:nvPr/>
        </p:nvSpPr>
        <p:spPr>
          <a:xfrm>
            <a:off x="7506245" y="1292229"/>
            <a:ext cx="2009790" cy="846880"/>
          </a:xfrm>
          <a:prstGeom prst="rect">
            <a:avLst/>
          </a:prstGeom>
          <a:solidFill>
            <a:schemeClr val="bg1"/>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Jeremiah</a:t>
            </a:r>
          </a:p>
          <a:p>
            <a:pPr algn="ctr"/>
            <a:r>
              <a:rPr lang="en-US" sz="2400" b="1" dirty="0">
                <a:solidFill>
                  <a:schemeClr val="tx1"/>
                </a:solidFill>
                <a:latin typeface="Abadi" panose="020B0604020104020204" pitchFamily="34" charset="0"/>
              </a:rPr>
              <a:t>30:1-22</a:t>
            </a:r>
          </a:p>
        </p:txBody>
      </p:sp>
      <p:sp>
        <p:nvSpPr>
          <p:cNvPr id="169" name="Rectangle 168">
            <a:extLst>
              <a:ext uri="{FF2B5EF4-FFF2-40B4-BE49-F238E27FC236}">
                <a16:creationId xmlns:a16="http://schemas.microsoft.com/office/drawing/2014/main" id="{CBCC936B-E814-5E4B-B00F-749B0860FCC8}"/>
              </a:ext>
            </a:extLst>
          </p:cNvPr>
          <p:cNvSpPr/>
          <p:nvPr/>
        </p:nvSpPr>
        <p:spPr>
          <a:xfrm>
            <a:off x="7506245" y="2250638"/>
            <a:ext cx="2009790" cy="846880"/>
          </a:xfrm>
          <a:prstGeom prst="rect">
            <a:avLst/>
          </a:prstGeom>
          <a:solidFill>
            <a:srgbClr val="FFFF00"/>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Jeremiah</a:t>
            </a:r>
          </a:p>
          <a:p>
            <a:pPr algn="ctr"/>
            <a:r>
              <a:rPr lang="en-US" sz="2400" b="1" dirty="0">
                <a:solidFill>
                  <a:schemeClr val="tx1"/>
                </a:solidFill>
                <a:latin typeface="Abadi" panose="020B0604020104020204" pitchFamily="34" charset="0"/>
              </a:rPr>
              <a:t>31:31-40</a:t>
            </a:r>
          </a:p>
        </p:txBody>
      </p:sp>
      <p:sp>
        <p:nvSpPr>
          <p:cNvPr id="170" name="Rectangle 169">
            <a:extLst>
              <a:ext uri="{FF2B5EF4-FFF2-40B4-BE49-F238E27FC236}">
                <a16:creationId xmlns:a16="http://schemas.microsoft.com/office/drawing/2014/main" id="{57B039DC-B6CA-C147-84A8-867DC1F314F5}"/>
              </a:ext>
            </a:extLst>
          </p:cNvPr>
          <p:cNvSpPr/>
          <p:nvPr/>
        </p:nvSpPr>
        <p:spPr>
          <a:xfrm>
            <a:off x="7506245" y="3209047"/>
            <a:ext cx="2009790" cy="846880"/>
          </a:xfrm>
          <a:prstGeom prst="rect">
            <a:avLst/>
          </a:prstGeom>
          <a:solidFill>
            <a:srgbClr val="00B0F0"/>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Ezekiel</a:t>
            </a:r>
          </a:p>
          <a:p>
            <a:pPr algn="ctr"/>
            <a:r>
              <a:rPr lang="en-US" sz="2400" b="1" dirty="0">
                <a:solidFill>
                  <a:schemeClr val="tx1"/>
                </a:solidFill>
                <a:latin typeface="Abadi" panose="020B0604020104020204" pitchFamily="34" charset="0"/>
              </a:rPr>
              <a:t>36:22-36</a:t>
            </a:r>
          </a:p>
        </p:txBody>
      </p:sp>
      <p:sp>
        <p:nvSpPr>
          <p:cNvPr id="171" name="Rectangle 170">
            <a:extLst>
              <a:ext uri="{FF2B5EF4-FFF2-40B4-BE49-F238E27FC236}">
                <a16:creationId xmlns:a16="http://schemas.microsoft.com/office/drawing/2014/main" id="{251018A4-7688-8949-A4BC-5D779A3D57A5}"/>
              </a:ext>
            </a:extLst>
          </p:cNvPr>
          <p:cNvSpPr/>
          <p:nvPr/>
        </p:nvSpPr>
        <p:spPr>
          <a:xfrm>
            <a:off x="7506245" y="4167456"/>
            <a:ext cx="2009790" cy="846880"/>
          </a:xfrm>
          <a:prstGeom prst="rect">
            <a:avLst/>
          </a:prstGeom>
          <a:solidFill>
            <a:srgbClr val="00D241"/>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Daniel</a:t>
            </a:r>
          </a:p>
          <a:p>
            <a:pPr algn="ctr"/>
            <a:r>
              <a:rPr lang="en-US" sz="2400" b="1" dirty="0">
                <a:solidFill>
                  <a:schemeClr val="tx1"/>
                </a:solidFill>
                <a:latin typeface="Abadi" panose="020B0604020104020204" pitchFamily="34" charset="0"/>
              </a:rPr>
              <a:t>7:14, 27</a:t>
            </a:r>
          </a:p>
        </p:txBody>
      </p:sp>
      <p:sp>
        <p:nvSpPr>
          <p:cNvPr id="172" name="Rectangle 171">
            <a:extLst>
              <a:ext uri="{FF2B5EF4-FFF2-40B4-BE49-F238E27FC236}">
                <a16:creationId xmlns:a16="http://schemas.microsoft.com/office/drawing/2014/main" id="{1D0CBA1E-BE51-F042-A3C7-E6C09BA407C8}"/>
              </a:ext>
            </a:extLst>
          </p:cNvPr>
          <p:cNvSpPr/>
          <p:nvPr/>
        </p:nvSpPr>
        <p:spPr>
          <a:xfrm>
            <a:off x="9648809" y="847385"/>
            <a:ext cx="2009790" cy="846880"/>
          </a:xfrm>
          <a:prstGeom prst="rect">
            <a:avLst/>
          </a:prstGeom>
          <a:solidFill>
            <a:srgbClr val="A35A00"/>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Matthew</a:t>
            </a:r>
          </a:p>
          <a:p>
            <a:pPr algn="ctr"/>
            <a:r>
              <a:rPr lang="en-US" sz="2400" b="1" dirty="0">
                <a:solidFill>
                  <a:schemeClr val="tx1"/>
                </a:solidFill>
                <a:latin typeface="Abadi" panose="020B0604020104020204" pitchFamily="34" charset="0"/>
              </a:rPr>
              <a:t>19:28</a:t>
            </a:r>
          </a:p>
        </p:txBody>
      </p:sp>
      <p:sp>
        <p:nvSpPr>
          <p:cNvPr id="173" name="Rectangle 172">
            <a:extLst>
              <a:ext uri="{FF2B5EF4-FFF2-40B4-BE49-F238E27FC236}">
                <a16:creationId xmlns:a16="http://schemas.microsoft.com/office/drawing/2014/main" id="{C42C8DB8-E7F1-D640-BB2B-BB85F581A2A0}"/>
              </a:ext>
            </a:extLst>
          </p:cNvPr>
          <p:cNvSpPr/>
          <p:nvPr/>
        </p:nvSpPr>
        <p:spPr>
          <a:xfrm>
            <a:off x="9648809" y="1805794"/>
            <a:ext cx="2009790" cy="846880"/>
          </a:xfrm>
          <a:prstGeom prst="rect">
            <a:avLst/>
          </a:prstGeom>
          <a:solidFill>
            <a:srgbClr val="EE3897"/>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Acts</a:t>
            </a:r>
          </a:p>
          <a:p>
            <a:pPr algn="ctr"/>
            <a:r>
              <a:rPr lang="en-US" sz="2400" b="1" dirty="0">
                <a:solidFill>
                  <a:schemeClr val="tx1"/>
                </a:solidFill>
                <a:latin typeface="Abadi" panose="020B0604020104020204" pitchFamily="34" charset="0"/>
              </a:rPr>
              <a:t>1:3-7</a:t>
            </a:r>
          </a:p>
        </p:txBody>
      </p:sp>
      <p:grpSp>
        <p:nvGrpSpPr>
          <p:cNvPr id="5" name="Group 4">
            <a:extLst>
              <a:ext uri="{FF2B5EF4-FFF2-40B4-BE49-F238E27FC236}">
                <a16:creationId xmlns:a16="http://schemas.microsoft.com/office/drawing/2014/main" id="{4552B93F-568B-D447-BBCC-C9B2199050B8}"/>
              </a:ext>
            </a:extLst>
          </p:cNvPr>
          <p:cNvGrpSpPr/>
          <p:nvPr/>
        </p:nvGrpSpPr>
        <p:grpSpPr>
          <a:xfrm>
            <a:off x="122839" y="1286368"/>
            <a:ext cx="7250632" cy="3808375"/>
            <a:chOff x="122839" y="1286368"/>
            <a:chExt cx="7250632" cy="3808375"/>
          </a:xfrm>
        </p:grpSpPr>
        <p:pic>
          <p:nvPicPr>
            <p:cNvPr id="3" name="Graphic 2">
              <a:extLst>
                <a:ext uri="{FF2B5EF4-FFF2-40B4-BE49-F238E27FC236}">
                  <a16:creationId xmlns:a16="http://schemas.microsoft.com/office/drawing/2014/main" id="{12A2C597-32B6-E748-B606-8BA3F1E0D02A}"/>
                </a:ext>
              </a:extLst>
            </p:cNvPr>
            <p:cNvPicPr>
              <a:picLocks noChangeAspect="1"/>
            </p:cNvPicPr>
            <p:nvPr/>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239380" y="1369948"/>
              <a:ext cx="7017549" cy="3724795"/>
            </a:xfrm>
            <a:prstGeom prst="rect">
              <a:avLst/>
            </a:prstGeom>
          </p:spPr>
        </p:pic>
        <p:sp>
          <p:nvSpPr>
            <p:cNvPr id="176" name="Rectangle 175">
              <a:extLst>
                <a:ext uri="{FF2B5EF4-FFF2-40B4-BE49-F238E27FC236}">
                  <a16:creationId xmlns:a16="http://schemas.microsoft.com/office/drawing/2014/main" id="{385EEB60-5B50-8641-A360-1B345B7CD84E}"/>
                </a:ext>
              </a:extLst>
            </p:cNvPr>
            <p:cNvSpPr/>
            <p:nvPr/>
          </p:nvSpPr>
          <p:spPr>
            <a:xfrm>
              <a:off x="122839" y="1286368"/>
              <a:ext cx="7250632" cy="3727967"/>
            </a:xfrm>
            <a:prstGeom prst="rect">
              <a:avLst/>
            </a:prstGeom>
            <a:noFill/>
            <a:ln w="12700">
              <a:solidFill>
                <a:srgbClr val="00B0F0"/>
              </a:solid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b="1" dirty="0">
                <a:solidFill>
                  <a:schemeClr val="tx1"/>
                </a:solidFill>
                <a:latin typeface="Abadi" panose="020B0604020104020204" pitchFamily="34" charset="0"/>
              </a:endParaRPr>
            </a:p>
          </p:txBody>
        </p:sp>
      </p:grpSp>
      <p:grpSp>
        <p:nvGrpSpPr>
          <p:cNvPr id="2" name="Group 1">
            <a:extLst>
              <a:ext uri="{FF2B5EF4-FFF2-40B4-BE49-F238E27FC236}">
                <a16:creationId xmlns:a16="http://schemas.microsoft.com/office/drawing/2014/main" id="{53F0E021-CF8D-EA75-8925-03DF05B55556}"/>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C89F0E48-D5B2-2489-1C7B-DF0FF4069B36}"/>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2FF2587A-58BA-4065-76DB-96AD2BE2183B}"/>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86572C51-BFA6-F84D-BF3D-81D3EDEF9B36}"/>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03741720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8274249" cy="4278094"/>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Post-Resurrection/Pre-Pentecost (Acts 1:3-7)</a:t>
            </a:r>
          </a:p>
          <a:p>
            <a:endParaRPr lang="en-US" sz="1600" dirty="0">
              <a:solidFill>
                <a:schemeClr val="bg1"/>
              </a:solidFill>
              <a:latin typeface="Abadi" panose="020B0604020104020204" pitchFamily="34" charset="0"/>
              <a:ea typeface="Calibri" panose="020F0502020204030204" pitchFamily="34" charset="0"/>
            </a:endParaRPr>
          </a:p>
          <a:p>
            <a:r>
              <a:rPr lang="en-US" sz="3200" baseline="30000" dirty="0">
                <a:solidFill>
                  <a:schemeClr val="bg1"/>
                </a:solidFill>
                <a:latin typeface="Abadi" panose="020B0604020104020204" pitchFamily="34" charset="0"/>
                <a:ea typeface="Calibri" panose="020F0502020204030204" pitchFamily="34" charset="0"/>
              </a:rPr>
              <a:t>3 </a:t>
            </a:r>
            <a:r>
              <a:rPr lang="en-US" sz="3200" dirty="0">
                <a:solidFill>
                  <a:schemeClr val="bg1"/>
                </a:solidFill>
                <a:latin typeface="Abadi" panose="020B0604020104020204" pitchFamily="34" charset="0"/>
                <a:ea typeface="Calibri" panose="020F0502020204030204" pitchFamily="34" charset="0"/>
              </a:rPr>
              <a:t>After his suffering, he presented himself to them and gave many convincing proofs that he was alive. He appeared to them over a period of forty days and spoke about the kingdom of God. </a:t>
            </a:r>
            <a:r>
              <a:rPr lang="en-US" sz="3200" baseline="30000" dirty="0">
                <a:solidFill>
                  <a:schemeClr val="bg1"/>
                </a:solidFill>
                <a:latin typeface="Abadi" panose="020B0604020104020204" pitchFamily="34" charset="0"/>
                <a:ea typeface="Calibri" panose="020F0502020204030204" pitchFamily="34" charset="0"/>
              </a:rPr>
              <a:t>4 </a:t>
            </a:r>
            <a:r>
              <a:rPr lang="en-US" sz="3200" dirty="0">
                <a:solidFill>
                  <a:schemeClr val="bg1"/>
                </a:solidFill>
                <a:latin typeface="Abadi" panose="020B0604020104020204" pitchFamily="34" charset="0"/>
                <a:ea typeface="Calibri" panose="020F0502020204030204" pitchFamily="34" charset="0"/>
              </a:rPr>
              <a:t>On one occasion, while he was eating with them, he gave them this command:</a:t>
            </a:r>
          </a:p>
        </p:txBody>
      </p:sp>
      <p:pic>
        <p:nvPicPr>
          <p:cNvPr id="11" name="Picture 10">
            <a:extLst>
              <a:ext uri="{FF2B5EF4-FFF2-40B4-BE49-F238E27FC236}">
                <a16:creationId xmlns:a16="http://schemas.microsoft.com/office/drawing/2014/main" id="{3AA50EB9-7215-1F4F-8D9D-27B04AB2978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8695427" y="1212503"/>
            <a:ext cx="3053358" cy="3803633"/>
          </a:xfrm>
          <a:prstGeom prst="rect">
            <a:avLst/>
          </a:prstGeom>
          <a:effectLst>
            <a:outerShdw blurRad="50800" dist="76200" dir="2700000" algn="tl" rotWithShape="0">
              <a:prstClr val="black">
                <a:alpha val="40000"/>
              </a:prstClr>
            </a:outerShdw>
          </a:effectLst>
        </p:spPr>
      </p:pic>
      <p:sp>
        <p:nvSpPr>
          <p:cNvPr id="13" name="Rectangle 12">
            <a:extLst>
              <a:ext uri="{FF2B5EF4-FFF2-40B4-BE49-F238E27FC236}">
                <a16:creationId xmlns:a16="http://schemas.microsoft.com/office/drawing/2014/main" id="{A0DD326C-FC48-ED44-AA5E-B3CAED14F269}"/>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New Testament</a:t>
            </a:r>
          </a:p>
        </p:txBody>
      </p:sp>
      <p:grpSp>
        <p:nvGrpSpPr>
          <p:cNvPr id="2" name="Group 1">
            <a:extLst>
              <a:ext uri="{FF2B5EF4-FFF2-40B4-BE49-F238E27FC236}">
                <a16:creationId xmlns:a16="http://schemas.microsoft.com/office/drawing/2014/main" id="{274FD141-AAB4-0064-5573-2DDA6317C348}"/>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388850F1-BB20-3CC8-97B3-F22DF7999F31}"/>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DDD0D95A-EFF7-3F74-3AE7-5647F4DEF83A}"/>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DE9EADB6-B676-9E77-A95F-FCB4833E354B}"/>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51168696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8274249" cy="3293209"/>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Post-Resurrection/Pre-Pentecost (Acts 1:3-7)</a:t>
            </a:r>
          </a:p>
          <a:p>
            <a:endParaRPr lang="en-US" sz="1600" dirty="0">
              <a:solidFill>
                <a:schemeClr val="bg1"/>
              </a:solidFill>
              <a:latin typeface="Abadi" panose="020B0604020104020204" pitchFamily="34" charset="0"/>
              <a:ea typeface="Calibri" panose="020F0502020204030204" pitchFamily="34" charset="0"/>
            </a:endParaRPr>
          </a:p>
          <a:p>
            <a:r>
              <a:rPr lang="en-US" sz="3200" dirty="0">
                <a:solidFill>
                  <a:schemeClr val="bg1"/>
                </a:solidFill>
                <a:latin typeface="Abadi" panose="020B0604020104020204" pitchFamily="34" charset="0"/>
                <a:ea typeface="Calibri" panose="020F0502020204030204" pitchFamily="34" charset="0"/>
              </a:rPr>
              <a:t>“Do not leave Jerusalem, but wait for the gift my Father promised, which you have heard me speak about. </a:t>
            </a:r>
            <a:r>
              <a:rPr lang="en-US" sz="3200" baseline="30000" dirty="0">
                <a:solidFill>
                  <a:schemeClr val="bg1"/>
                </a:solidFill>
                <a:latin typeface="Abadi" panose="020B0604020104020204" pitchFamily="34" charset="0"/>
                <a:ea typeface="Calibri" panose="020F0502020204030204" pitchFamily="34" charset="0"/>
              </a:rPr>
              <a:t>5</a:t>
            </a:r>
            <a:r>
              <a:rPr lang="en-US" sz="3200" dirty="0">
                <a:solidFill>
                  <a:schemeClr val="bg1"/>
                </a:solidFill>
                <a:latin typeface="Abadi" panose="020B0604020104020204" pitchFamily="34" charset="0"/>
                <a:ea typeface="Calibri" panose="020F0502020204030204" pitchFamily="34" charset="0"/>
              </a:rPr>
              <a:t> For John baptized with water, but in a few days you will be baptized with the Holy Spirit.”</a:t>
            </a:r>
          </a:p>
        </p:txBody>
      </p:sp>
      <p:pic>
        <p:nvPicPr>
          <p:cNvPr id="11" name="Picture 10">
            <a:extLst>
              <a:ext uri="{FF2B5EF4-FFF2-40B4-BE49-F238E27FC236}">
                <a16:creationId xmlns:a16="http://schemas.microsoft.com/office/drawing/2014/main" id="{3AA50EB9-7215-1F4F-8D9D-27B04AB2978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8695427" y="1212503"/>
            <a:ext cx="3053358" cy="3803633"/>
          </a:xfrm>
          <a:prstGeom prst="rect">
            <a:avLst/>
          </a:prstGeom>
          <a:effectLst>
            <a:outerShdw blurRad="50800" dist="76200" dir="2700000" algn="tl" rotWithShape="0">
              <a:prstClr val="black">
                <a:alpha val="40000"/>
              </a:prstClr>
            </a:outerShdw>
          </a:effectLst>
        </p:spPr>
      </p:pic>
      <p:sp>
        <p:nvSpPr>
          <p:cNvPr id="13" name="Rectangle 12">
            <a:extLst>
              <a:ext uri="{FF2B5EF4-FFF2-40B4-BE49-F238E27FC236}">
                <a16:creationId xmlns:a16="http://schemas.microsoft.com/office/drawing/2014/main" id="{A0DD326C-FC48-ED44-AA5E-B3CAED14F269}"/>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New Testament</a:t>
            </a:r>
          </a:p>
        </p:txBody>
      </p:sp>
      <p:grpSp>
        <p:nvGrpSpPr>
          <p:cNvPr id="2" name="Group 1">
            <a:extLst>
              <a:ext uri="{FF2B5EF4-FFF2-40B4-BE49-F238E27FC236}">
                <a16:creationId xmlns:a16="http://schemas.microsoft.com/office/drawing/2014/main" id="{CA9A5F6C-33EF-0C94-EF95-D15C877E9F02}"/>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EB45D5B4-88AC-6C00-EB98-F92AD260C210}"/>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3BF8BB49-B816-73E8-4B38-3689AA008C61}"/>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86F5F3F6-6C6C-2506-AD69-910CF4A67126}"/>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69494076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8274249" cy="5262979"/>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Post-Resurrection/Pre-Pentecost (Acts 1:3-7)</a:t>
            </a:r>
          </a:p>
          <a:p>
            <a:endParaRPr lang="en-US" sz="1600" dirty="0">
              <a:solidFill>
                <a:schemeClr val="bg1"/>
              </a:solidFill>
              <a:latin typeface="Abadi" panose="020B0604020104020204" pitchFamily="34" charset="0"/>
              <a:ea typeface="Calibri" panose="020F0502020204030204" pitchFamily="34" charset="0"/>
            </a:endParaRPr>
          </a:p>
          <a:p>
            <a:r>
              <a:rPr lang="en-US" sz="3200" baseline="30000" dirty="0">
                <a:solidFill>
                  <a:schemeClr val="bg1"/>
                </a:solidFill>
                <a:latin typeface="Abadi" panose="020B0604020104020204" pitchFamily="34" charset="0"/>
                <a:ea typeface="Calibri" panose="020F0502020204030204" pitchFamily="34" charset="0"/>
              </a:rPr>
              <a:t>6</a:t>
            </a:r>
            <a:r>
              <a:rPr lang="en-US" sz="3200" dirty="0">
                <a:solidFill>
                  <a:schemeClr val="bg1"/>
                </a:solidFill>
                <a:latin typeface="Abadi" panose="020B0604020104020204" pitchFamily="34" charset="0"/>
                <a:ea typeface="Calibri" panose="020F0502020204030204" pitchFamily="34" charset="0"/>
              </a:rPr>
              <a:t> Then they gathered around him and asked him, “Lord, are you at this time </a:t>
            </a:r>
            <a:r>
              <a:rPr lang="en-US" sz="3200" i="1" dirty="0">
                <a:solidFill>
                  <a:srgbClr val="00D241"/>
                </a:solidFill>
                <a:latin typeface="Abadi" panose="020B0604020104020204" pitchFamily="34" charset="0"/>
                <a:ea typeface="Calibri" panose="020F0502020204030204" pitchFamily="34" charset="0"/>
              </a:rPr>
              <a:t>(</a:t>
            </a:r>
            <a:r>
              <a:rPr lang="en-US" sz="3200" i="1" dirty="0" err="1">
                <a:solidFill>
                  <a:srgbClr val="00D241"/>
                </a:solidFill>
                <a:latin typeface="Abadi" panose="020B0604020104020204" pitchFamily="34" charset="0"/>
                <a:ea typeface="Calibri" panose="020F0502020204030204" pitchFamily="34" charset="0"/>
              </a:rPr>
              <a:t>chronos</a:t>
            </a:r>
            <a:r>
              <a:rPr lang="en-US" sz="3200" i="1" dirty="0">
                <a:solidFill>
                  <a:srgbClr val="00D241"/>
                </a:solidFill>
                <a:latin typeface="Abadi" panose="020B0604020104020204" pitchFamily="34" charset="0"/>
                <a:ea typeface="Calibri" panose="020F0502020204030204" pitchFamily="34" charset="0"/>
              </a:rPr>
              <a:t>)</a:t>
            </a:r>
            <a:r>
              <a:rPr lang="en-US" sz="3200" i="1" dirty="0">
                <a:solidFill>
                  <a:srgbClr val="FFFF00"/>
                </a:solidFill>
                <a:latin typeface="Abadi" panose="020B0604020104020204" pitchFamily="34" charset="0"/>
                <a:ea typeface="Calibri" panose="020F0502020204030204" pitchFamily="34" charset="0"/>
              </a:rPr>
              <a:t> </a:t>
            </a:r>
            <a:r>
              <a:rPr lang="en-US" sz="3200" dirty="0">
                <a:solidFill>
                  <a:schemeClr val="bg1"/>
                </a:solidFill>
                <a:latin typeface="Abadi" panose="020B0604020104020204" pitchFamily="34" charset="0"/>
                <a:ea typeface="Calibri" panose="020F0502020204030204" pitchFamily="34" charset="0"/>
              </a:rPr>
              <a:t>going to restore </a:t>
            </a:r>
            <a:r>
              <a:rPr lang="en-US" sz="3200" i="1" dirty="0">
                <a:solidFill>
                  <a:srgbClr val="00D241"/>
                </a:solidFill>
                <a:latin typeface="Abadi" panose="020B0604020104020204" pitchFamily="34" charset="0"/>
                <a:ea typeface="Calibri" panose="020F0502020204030204" pitchFamily="34" charset="0"/>
              </a:rPr>
              <a:t>(</a:t>
            </a:r>
            <a:r>
              <a:rPr lang="en-US" sz="3200" i="1" dirty="0" err="1">
                <a:solidFill>
                  <a:srgbClr val="00D241"/>
                </a:solidFill>
                <a:latin typeface="Abadi" panose="020B0604020104020204" pitchFamily="34" charset="0"/>
                <a:ea typeface="Calibri" panose="020F0502020204030204" pitchFamily="34" charset="0"/>
              </a:rPr>
              <a:t>apokathistēmi</a:t>
            </a:r>
            <a:r>
              <a:rPr lang="en-US" sz="3200" i="1" dirty="0">
                <a:solidFill>
                  <a:srgbClr val="00D241"/>
                </a:solidFill>
                <a:latin typeface="Abadi" panose="020B0604020104020204" pitchFamily="34" charset="0"/>
                <a:ea typeface="Calibri" panose="020F0502020204030204" pitchFamily="34" charset="0"/>
              </a:rPr>
              <a:t>)</a:t>
            </a:r>
            <a:r>
              <a:rPr lang="en-US" sz="3200" dirty="0">
                <a:solidFill>
                  <a:srgbClr val="00D241"/>
                </a:solidFill>
                <a:latin typeface="Abadi" panose="020B0604020104020204" pitchFamily="34" charset="0"/>
                <a:ea typeface="Calibri" panose="020F0502020204030204" pitchFamily="34" charset="0"/>
              </a:rPr>
              <a:t> </a:t>
            </a:r>
            <a:r>
              <a:rPr lang="en-US" sz="3200" dirty="0">
                <a:solidFill>
                  <a:schemeClr val="bg1"/>
                </a:solidFill>
                <a:latin typeface="Abadi" panose="020B0604020104020204" pitchFamily="34" charset="0"/>
                <a:ea typeface="Calibri" panose="020F0502020204030204" pitchFamily="34" charset="0"/>
              </a:rPr>
              <a:t>the kingdom to Israel?”</a:t>
            </a:r>
          </a:p>
          <a:p>
            <a:r>
              <a:rPr lang="en-US" sz="3200" baseline="30000" dirty="0">
                <a:solidFill>
                  <a:schemeClr val="bg1"/>
                </a:solidFill>
                <a:latin typeface="Abadi" panose="020B0604020104020204" pitchFamily="34" charset="0"/>
                <a:ea typeface="Calibri" panose="020F0502020204030204" pitchFamily="34" charset="0"/>
              </a:rPr>
              <a:t>	7</a:t>
            </a:r>
            <a:r>
              <a:rPr lang="en-US" sz="3200" dirty="0">
                <a:solidFill>
                  <a:schemeClr val="bg1"/>
                </a:solidFill>
                <a:latin typeface="Abadi" panose="020B0604020104020204" pitchFamily="34" charset="0"/>
                <a:ea typeface="Calibri" panose="020F0502020204030204" pitchFamily="34" charset="0"/>
              </a:rPr>
              <a:t> He said to them: “It is not for you to know the times </a:t>
            </a:r>
            <a:r>
              <a:rPr lang="en-US" sz="3200" i="1" dirty="0">
                <a:solidFill>
                  <a:srgbClr val="00D241"/>
                </a:solidFill>
                <a:latin typeface="Abadi" panose="020B0604020104020204" pitchFamily="34" charset="0"/>
                <a:ea typeface="Calibri" panose="020F0502020204030204" pitchFamily="34" charset="0"/>
              </a:rPr>
              <a:t>(</a:t>
            </a:r>
            <a:r>
              <a:rPr lang="en-US" sz="3200" i="1" dirty="0" err="1">
                <a:solidFill>
                  <a:srgbClr val="00D241"/>
                </a:solidFill>
                <a:latin typeface="Abadi" panose="020B0604020104020204" pitchFamily="34" charset="0"/>
                <a:ea typeface="Calibri" panose="020F0502020204030204" pitchFamily="34" charset="0"/>
              </a:rPr>
              <a:t>chronos</a:t>
            </a:r>
            <a:r>
              <a:rPr lang="en-US" sz="3200" i="1" dirty="0">
                <a:solidFill>
                  <a:srgbClr val="00D241"/>
                </a:solidFill>
                <a:latin typeface="Abadi" panose="020B0604020104020204" pitchFamily="34" charset="0"/>
                <a:ea typeface="Calibri" panose="020F0502020204030204" pitchFamily="34" charset="0"/>
              </a:rPr>
              <a:t>)</a:t>
            </a:r>
            <a:r>
              <a:rPr lang="en-US" sz="3200" dirty="0">
                <a:solidFill>
                  <a:srgbClr val="FFFF00"/>
                </a:solidFill>
                <a:latin typeface="Abadi" panose="020B0604020104020204" pitchFamily="34" charset="0"/>
                <a:ea typeface="Calibri" panose="020F0502020204030204" pitchFamily="34" charset="0"/>
              </a:rPr>
              <a:t> </a:t>
            </a:r>
            <a:r>
              <a:rPr lang="en-US" sz="3200" dirty="0">
                <a:solidFill>
                  <a:schemeClr val="bg1"/>
                </a:solidFill>
                <a:latin typeface="Abadi" panose="020B0604020104020204" pitchFamily="34" charset="0"/>
                <a:ea typeface="Calibri" panose="020F0502020204030204" pitchFamily="34" charset="0"/>
              </a:rPr>
              <a:t>or dates </a:t>
            </a:r>
            <a:r>
              <a:rPr lang="en-US" sz="3200" i="1" dirty="0">
                <a:solidFill>
                  <a:srgbClr val="00D241"/>
                </a:solidFill>
                <a:latin typeface="Abadi" panose="020B0604020104020204" pitchFamily="34" charset="0"/>
                <a:ea typeface="Calibri" panose="020F0502020204030204" pitchFamily="34" charset="0"/>
              </a:rPr>
              <a:t>(</a:t>
            </a:r>
            <a:r>
              <a:rPr lang="en-US" sz="3200" i="1" dirty="0" err="1">
                <a:solidFill>
                  <a:srgbClr val="00D241"/>
                </a:solidFill>
                <a:latin typeface="Abadi" panose="020B0604020104020204" pitchFamily="34" charset="0"/>
                <a:ea typeface="Calibri" panose="020F0502020204030204" pitchFamily="34" charset="0"/>
              </a:rPr>
              <a:t>kairos</a:t>
            </a:r>
            <a:r>
              <a:rPr lang="en-US" sz="3200" i="1" dirty="0">
                <a:solidFill>
                  <a:srgbClr val="00D241"/>
                </a:solidFill>
                <a:latin typeface="Abadi" panose="020B0604020104020204" pitchFamily="34" charset="0"/>
                <a:ea typeface="Calibri" panose="020F0502020204030204" pitchFamily="34" charset="0"/>
              </a:rPr>
              <a:t>)</a:t>
            </a:r>
            <a:r>
              <a:rPr lang="en-US" sz="3200" dirty="0">
                <a:solidFill>
                  <a:srgbClr val="00D241"/>
                </a:solidFill>
                <a:latin typeface="Abadi" panose="020B0604020104020204" pitchFamily="34" charset="0"/>
                <a:ea typeface="Calibri" panose="020F0502020204030204" pitchFamily="34" charset="0"/>
              </a:rPr>
              <a:t> </a:t>
            </a:r>
            <a:r>
              <a:rPr lang="en-US" sz="3200" dirty="0">
                <a:solidFill>
                  <a:schemeClr val="bg1"/>
                </a:solidFill>
                <a:latin typeface="Abadi" panose="020B0604020104020204" pitchFamily="34" charset="0"/>
                <a:ea typeface="Calibri" panose="020F0502020204030204" pitchFamily="34" charset="0"/>
              </a:rPr>
              <a:t>the Father has set by his own authority.”</a:t>
            </a:r>
          </a:p>
          <a:p>
            <a:endParaRPr lang="en-US" sz="3200" dirty="0">
              <a:solidFill>
                <a:schemeClr val="bg1"/>
              </a:solidFill>
              <a:latin typeface="Abadi" panose="020B0604020104020204" pitchFamily="34" charset="0"/>
              <a:ea typeface="Calibri" panose="020F0502020204030204" pitchFamily="34" charset="0"/>
            </a:endParaRPr>
          </a:p>
          <a:p>
            <a:endParaRPr lang="en-US" sz="3200" dirty="0">
              <a:solidFill>
                <a:srgbClr val="00AEEF"/>
              </a:solidFill>
              <a:latin typeface="Abadi" panose="020B0604020104020204" pitchFamily="34" charset="0"/>
              <a:ea typeface="Calibri" panose="020F0502020204030204" pitchFamily="34" charset="0"/>
            </a:endParaRPr>
          </a:p>
        </p:txBody>
      </p:sp>
      <p:pic>
        <p:nvPicPr>
          <p:cNvPr id="11" name="Picture 10">
            <a:extLst>
              <a:ext uri="{FF2B5EF4-FFF2-40B4-BE49-F238E27FC236}">
                <a16:creationId xmlns:a16="http://schemas.microsoft.com/office/drawing/2014/main" id="{3AA50EB9-7215-1F4F-8D9D-27B04AB2978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8695427" y="1212503"/>
            <a:ext cx="3053358" cy="3803633"/>
          </a:xfrm>
          <a:prstGeom prst="rect">
            <a:avLst/>
          </a:prstGeom>
          <a:effectLst>
            <a:outerShdw blurRad="50800" dist="76200" dir="2700000" algn="tl" rotWithShape="0">
              <a:prstClr val="black">
                <a:alpha val="40000"/>
              </a:prstClr>
            </a:outerShdw>
          </a:effectLst>
        </p:spPr>
      </p:pic>
      <p:sp>
        <p:nvSpPr>
          <p:cNvPr id="13" name="Rectangle 12">
            <a:extLst>
              <a:ext uri="{FF2B5EF4-FFF2-40B4-BE49-F238E27FC236}">
                <a16:creationId xmlns:a16="http://schemas.microsoft.com/office/drawing/2014/main" id="{A0DD326C-FC48-ED44-AA5E-B3CAED14F269}"/>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New Testament</a:t>
            </a:r>
          </a:p>
        </p:txBody>
      </p:sp>
      <p:grpSp>
        <p:nvGrpSpPr>
          <p:cNvPr id="2" name="Group 1">
            <a:extLst>
              <a:ext uri="{FF2B5EF4-FFF2-40B4-BE49-F238E27FC236}">
                <a16:creationId xmlns:a16="http://schemas.microsoft.com/office/drawing/2014/main" id="{145F8CCA-4728-6A3B-D651-41EF399BA12E}"/>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14650364-2901-F4CE-B98E-C1581018CEA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3B9D085F-CB46-1EB6-2876-D52BE3D6D1F3}"/>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562616CC-D05E-3777-5FCA-D965472990A7}"/>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01523838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 name="Rectangle 158">
            <a:extLst>
              <a:ext uri="{FF2B5EF4-FFF2-40B4-BE49-F238E27FC236}">
                <a16:creationId xmlns:a16="http://schemas.microsoft.com/office/drawing/2014/main" id="{AA533EF4-6EFA-D24F-B118-D2323B03EF90}"/>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New Testament</a:t>
            </a:r>
          </a:p>
        </p:txBody>
      </p:sp>
      <p:sp>
        <p:nvSpPr>
          <p:cNvPr id="168" name="Rectangle 167">
            <a:extLst>
              <a:ext uri="{FF2B5EF4-FFF2-40B4-BE49-F238E27FC236}">
                <a16:creationId xmlns:a16="http://schemas.microsoft.com/office/drawing/2014/main" id="{3107B078-EA74-E744-9815-81263B3698CF}"/>
              </a:ext>
            </a:extLst>
          </p:cNvPr>
          <p:cNvSpPr/>
          <p:nvPr/>
        </p:nvSpPr>
        <p:spPr>
          <a:xfrm>
            <a:off x="8747217" y="1462046"/>
            <a:ext cx="2009790" cy="846880"/>
          </a:xfrm>
          <a:prstGeom prst="rect">
            <a:avLst/>
          </a:prstGeom>
          <a:solidFill>
            <a:schemeClr val="bg1"/>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Jeremiah</a:t>
            </a:r>
          </a:p>
          <a:p>
            <a:pPr algn="ctr"/>
            <a:r>
              <a:rPr lang="en-US" sz="2400" b="1" dirty="0">
                <a:solidFill>
                  <a:schemeClr val="tx1"/>
                </a:solidFill>
                <a:latin typeface="Abadi" panose="020B0604020104020204" pitchFamily="34" charset="0"/>
              </a:rPr>
              <a:t>30:1-22</a:t>
            </a:r>
          </a:p>
        </p:txBody>
      </p:sp>
      <p:sp>
        <p:nvSpPr>
          <p:cNvPr id="169" name="Rectangle 168">
            <a:extLst>
              <a:ext uri="{FF2B5EF4-FFF2-40B4-BE49-F238E27FC236}">
                <a16:creationId xmlns:a16="http://schemas.microsoft.com/office/drawing/2014/main" id="{CBCC936B-E814-5E4B-B00F-749B0860FCC8}"/>
              </a:ext>
            </a:extLst>
          </p:cNvPr>
          <p:cNvSpPr/>
          <p:nvPr/>
        </p:nvSpPr>
        <p:spPr>
          <a:xfrm>
            <a:off x="8747217" y="2420455"/>
            <a:ext cx="2009790" cy="846880"/>
          </a:xfrm>
          <a:prstGeom prst="rect">
            <a:avLst/>
          </a:prstGeom>
          <a:solidFill>
            <a:srgbClr val="FFFF00"/>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Jeremiah</a:t>
            </a:r>
          </a:p>
          <a:p>
            <a:pPr algn="ctr"/>
            <a:r>
              <a:rPr lang="en-US" sz="2400" b="1" dirty="0">
                <a:solidFill>
                  <a:schemeClr val="tx1"/>
                </a:solidFill>
                <a:latin typeface="Abadi" panose="020B0604020104020204" pitchFamily="34" charset="0"/>
              </a:rPr>
              <a:t>31:31-40</a:t>
            </a:r>
          </a:p>
        </p:txBody>
      </p:sp>
      <p:sp>
        <p:nvSpPr>
          <p:cNvPr id="170" name="Rectangle 169">
            <a:extLst>
              <a:ext uri="{FF2B5EF4-FFF2-40B4-BE49-F238E27FC236}">
                <a16:creationId xmlns:a16="http://schemas.microsoft.com/office/drawing/2014/main" id="{57B039DC-B6CA-C147-84A8-867DC1F314F5}"/>
              </a:ext>
            </a:extLst>
          </p:cNvPr>
          <p:cNvSpPr/>
          <p:nvPr/>
        </p:nvSpPr>
        <p:spPr>
          <a:xfrm>
            <a:off x="8747217" y="3378864"/>
            <a:ext cx="2009790" cy="846880"/>
          </a:xfrm>
          <a:prstGeom prst="rect">
            <a:avLst/>
          </a:prstGeom>
          <a:solidFill>
            <a:srgbClr val="00B0F0"/>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Ezekiel</a:t>
            </a:r>
          </a:p>
          <a:p>
            <a:pPr algn="ctr"/>
            <a:r>
              <a:rPr lang="en-US" sz="2400" b="1" dirty="0">
                <a:solidFill>
                  <a:schemeClr val="tx1"/>
                </a:solidFill>
                <a:latin typeface="Abadi" panose="020B0604020104020204" pitchFamily="34" charset="0"/>
              </a:rPr>
              <a:t>36:22-36</a:t>
            </a:r>
          </a:p>
        </p:txBody>
      </p:sp>
      <p:sp>
        <p:nvSpPr>
          <p:cNvPr id="171" name="Rectangle 170">
            <a:extLst>
              <a:ext uri="{FF2B5EF4-FFF2-40B4-BE49-F238E27FC236}">
                <a16:creationId xmlns:a16="http://schemas.microsoft.com/office/drawing/2014/main" id="{251018A4-7688-8949-A4BC-5D779A3D57A5}"/>
              </a:ext>
            </a:extLst>
          </p:cNvPr>
          <p:cNvSpPr/>
          <p:nvPr/>
        </p:nvSpPr>
        <p:spPr>
          <a:xfrm>
            <a:off x="8747217" y="4337273"/>
            <a:ext cx="2009790" cy="846880"/>
          </a:xfrm>
          <a:prstGeom prst="rect">
            <a:avLst/>
          </a:prstGeom>
          <a:solidFill>
            <a:srgbClr val="00D241"/>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Daniel</a:t>
            </a:r>
          </a:p>
          <a:p>
            <a:pPr algn="ctr"/>
            <a:r>
              <a:rPr lang="en-US" sz="2400" b="1" dirty="0">
                <a:solidFill>
                  <a:schemeClr val="tx1"/>
                </a:solidFill>
                <a:latin typeface="Abadi" panose="020B0604020104020204" pitchFamily="34" charset="0"/>
              </a:rPr>
              <a:t>7:14, 27</a:t>
            </a:r>
          </a:p>
        </p:txBody>
      </p:sp>
      <p:grpSp>
        <p:nvGrpSpPr>
          <p:cNvPr id="5" name="Group 4">
            <a:extLst>
              <a:ext uri="{FF2B5EF4-FFF2-40B4-BE49-F238E27FC236}">
                <a16:creationId xmlns:a16="http://schemas.microsoft.com/office/drawing/2014/main" id="{4552B93F-568B-D447-BBCC-C9B2199050B8}"/>
              </a:ext>
            </a:extLst>
          </p:cNvPr>
          <p:cNvGrpSpPr/>
          <p:nvPr/>
        </p:nvGrpSpPr>
        <p:grpSpPr>
          <a:xfrm>
            <a:off x="1363811" y="1456185"/>
            <a:ext cx="7250632" cy="3808375"/>
            <a:chOff x="122839" y="1286368"/>
            <a:chExt cx="7250632" cy="3808375"/>
          </a:xfrm>
        </p:grpSpPr>
        <p:pic>
          <p:nvPicPr>
            <p:cNvPr id="3" name="Graphic 2">
              <a:extLst>
                <a:ext uri="{FF2B5EF4-FFF2-40B4-BE49-F238E27FC236}">
                  <a16:creationId xmlns:a16="http://schemas.microsoft.com/office/drawing/2014/main" id="{12A2C597-32B6-E748-B606-8BA3F1E0D02A}"/>
                </a:ext>
              </a:extLst>
            </p:cNvPr>
            <p:cNvPicPr>
              <a:picLocks noChangeAspect="1"/>
            </p:cNvPicPr>
            <p:nvPr/>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239380" y="1369948"/>
              <a:ext cx="7017549" cy="3724795"/>
            </a:xfrm>
            <a:prstGeom prst="rect">
              <a:avLst/>
            </a:prstGeom>
          </p:spPr>
        </p:pic>
        <p:sp>
          <p:nvSpPr>
            <p:cNvPr id="176" name="Rectangle 175">
              <a:extLst>
                <a:ext uri="{FF2B5EF4-FFF2-40B4-BE49-F238E27FC236}">
                  <a16:creationId xmlns:a16="http://schemas.microsoft.com/office/drawing/2014/main" id="{385EEB60-5B50-8641-A360-1B345B7CD84E}"/>
                </a:ext>
              </a:extLst>
            </p:cNvPr>
            <p:cNvSpPr/>
            <p:nvPr/>
          </p:nvSpPr>
          <p:spPr>
            <a:xfrm>
              <a:off x="122839" y="1286368"/>
              <a:ext cx="7250632" cy="3727967"/>
            </a:xfrm>
            <a:prstGeom prst="rect">
              <a:avLst/>
            </a:prstGeom>
            <a:noFill/>
            <a:ln w="12700">
              <a:solidFill>
                <a:srgbClr val="00B0F0"/>
              </a:solid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b="1" dirty="0">
                <a:solidFill>
                  <a:schemeClr val="tx1"/>
                </a:solidFill>
                <a:latin typeface="Abadi" panose="020B0604020104020204" pitchFamily="34" charset="0"/>
              </a:endParaRPr>
            </a:p>
          </p:txBody>
        </p:sp>
      </p:grpSp>
      <p:grpSp>
        <p:nvGrpSpPr>
          <p:cNvPr id="2" name="Group 1">
            <a:extLst>
              <a:ext uri="{FF2B5EF4-FFF2-40B4-BE49-F238E27FC236}">
                <a16:creationId xmlns:a16="http://schemas.microsoft.com/office/drawing/2014/main" id="{C231C96B-E9B6-7083-D8B9-5B2CA20BA78F}"/>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7F2C3F99-588A-7D5D-A048-699BB61F7740}"/>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1F94E9B4-F332-4F0B-79B7-F2EFE84FC0B0}"/>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05267245-DAD0-1E82-2155-EBFA65E1CD45}"/>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95138014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8438009" cy="5755422"/>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Jeremiah 16:14-15 (Greek Septuagint [LXX])</a:t>
            </a:r>
          </a:p>
          <a:p>
            <a:endParaRPr lang="en-US" sz="1600" dirty="0">
              <a:solidFill>
                <a:schemeClr val="bg1"/>
              </a:solidFill>
              <a:latin typeface="Abadi" panose="020B0604020104020204" pitchFamily="34" charset="0"/>
              <a:ea typeface="Calibri" panose="020F0502020204030204" pitchFamily="34" charset="0"/>
            </a:endParaRPr>
          </a:p>
          <a:p>
            <a:r>
              <a:rPr lang="en-US" sz="3200" baseline="30000" dirty="0">
                <a:solidFill>
                  <a:schemeClr val="bg1"/>
                </a:solidFill>
                <a:latin typeface="Abadi" panose="020B0604020104020204" pitchFamily="34" charset="0"/>
                <a:ea typeface="Calibri" panose="020F0502020204030204" pitchFamily="34" charset="0"/>
              </a:rPr>
              <a:t>14</a:t>
            </a:r>
            <a:r>
              <a:rPr lang="en-US" sz="3200" dirty="0">
                <a:solidFill>
                  <a:schemeClr val="bg1"/>
                </a:solidFill>
                <a:latin typeface="Abadi" panose="020B0604020104020204" pitchFamily="34" charset="0"/>
                <a:ea typeface="Calibri" panose="020F0502020204030204" pitchFamily="34" charset="0"/>
              </a:rPr>
              <a:t> “Because of this, look, the days are com-</a:t>
            </a:r>
            <a:r>
              <a:rPr lang="en-US" sz="3200" dirty="0" err="1">
                <a:solidFill>
                  <a:schemeClr val="bg1"/>
                </a:solidFill>
                <a:latin typeface="Abadi" panose="020B0604020104020204" pitchFamily="34" charset="0"/>
                <a:ea typeface="Calibri" panose="020F0502020204030204" pitchFamily="34" charset="0"/>
              </a:rPr>
              <a:t>ing</a:t>
            </a:r>
            <a:r>
              <a:rPr lang="en-US" sz="3200" dirty="0">
                <a:solidFill>
                  <a:schemeClr val="bg1"/>
                </a:solidFill>
                <a:latin typeface="Abadi" panose="020B0604020104020204" pitchFamily="34" charset="0"/>
                <a:ea typeface="Calibri" panose="020F0502020204030204" pitchFamily="34" charset="0"/>
              </a:rPr>
              <a:t>,” says the Lord, “and they will no longer say, ‘The Lord lives, he who brought the sons of Israel from the land of Egypt,’ </a:t>
            </a:r>
            <a:r>
              <a:rPr lang="en-US" sz="3200" baseline="30000" dirty="0">
                <a:solidFill>
                  <a:schemeClr val="bg1"/>
                </a:solidFill>
                <a:latin typeface="Abadi" panose="020B0604020104020204" pitchFamily="34" charset="0"/>
                <a:ea typeface="Calibri" panose="020F0502020204030204" pitchFamily="34" charset="0"/>
              </a:rPr>
              <a:t>15 </a:t>
            </a:r>
            <a:r>
              <a:rPr lang="en-US" sz="3200" dirty="0">
                <a:solidFill>
                  <a:schemeClr val="bg1"/>
                </a:solidFill>
                <a:latin typeface="Abadi" panose="020B0604020104020204" pitchFamily="34" charset="0"/>
                <a:ea typeface="Calibri" panose="020F0502020204030204" pitchFamily="34" charset="0"/>
              </a:rPr>
              <a:t>but in-stead, ‘The Lord lives, who brought the house of Israel out of the land of the north and out of all the territories where they had been forced.’ And I will restore </a:t>
            </a:r>
            <a:r>
              <a:rPr lang="en-US" sz="3200" i="1" dirty="0">
                <a:solidFill>
                  <a:srgbClr val="00D241"/>
                </a:solidFill>
                <a:latin typeface="Abadi" panose="020B0604020104020204" pitchFamily="34" charset="0"/>
                <a:ea typeface="Calibri" panose="020F0502020204030204" pitchFamily="34" charset="0"/>
              </a:rPr>
              <a:t>(</a:t>
            </a:r>
            <a:r>
              <a:rPr lang="en-US" sz="3200" i="1" dirty="0" err="1">
                <a:solidFill>
                  <a:srgbClr val="00D241"/>
                </a:solidFill>
                <a:latin typeface="Abadi" panose="020B0604020104020204" pitchFamily="34" charset="0"/>
                <a:ea typeface="Calibri" panose="020F0502020204030204" pitchFamily="34" charset="0"/>
              </a:rPr>
              <a:t>apokathistēmi</a:t>
            </a:r>
            <a:r>
              <a:rPr lang="en-US" sz="3200" i="1" dirty="0">
                <a:solidFill>
                  <a:srgbClr val="00D241"/>
                </a:solidFill>
                <a:latin typeface="Abadi" panose="020B0604020104020204" pitchFamily="34" charset="0"/>
                <a:ea typeface="Calibri" panose="020F0502020204030204" pitchFamily="34" charset="0"/>
              </a:rPr>
              <a:t>)</a:t>
            </a:r>
            <a:r>
              <a:rPr lang="en-US" sz="3200" dirty="0">
                <a:solidFill>
                  <a:srgbClr val="FFFF00"/>
                </a:solidFill>
                <a:latin typeface="Abadi" panose="020B0604020104020204" pitchFamily="34" charset="0"/>
                <a:ea typeface="Calibri" panose="020F0502020204030204" pitchFamily="34" charset="0"/>
              </a:rPr>
              <a:t> </a:t>
            </a:r>
            <a:r>
              <a:rPr lang="en-US" sz="3200" dirty="0">
                <a:solidFill>
                  <a:schemeClr val="bg1"/>
                </a:solidFill>
                <a:latin typeface="Abadi" panose="020B0604020104020204" pitchFamily="34" charset="0"/>
                <a:ea typeface="Calibri" panose="020F0502020204030204" pitchFamily="34" charset="0"/>
              </a:rPr>
              <a:t>them to their land that I gave to their fathers.” </a:t>
            </a:r>
          </a:p>
          <a:p>
            <a:endParaRPr lang="en-US" sz="3200" dirty="0">
              <a:solidFill>
                <a:srgbClr val="FFFF00"/>
              </a:solidFill>
              <a:latin typeface="Abadi" panose="020B0604020104020204" pitchFamily="34" charset="0"/>
              <a:ea typeface="Calibri" panose="020F0502020204030204" pitchFamily="34" charset="0"/>
            </a:endParaRPr>
          </a:p>
        </p:txBody>
      </p:sp>
      <p:pic>
        <p:nvPicPr>
          <p:cNvPr id="11" name="Picture 10">
            <a:extLst>
              <a:ext uri="{FF2B5EF4-FFF2-40B4-BE49-F238E27FC236}">
                <a16:creationId xmlns:a16="http://schemas.microsoft.com/office/drawing/2014/main" id="{3AA50EB9-7215-1F4F-8D9D-27B04AB2978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8695427" y="1212503"/>
            <a:ext cx="3053358" cy="3803633"/>
          </a:xfrm>
          <a:prstGeom prst="rect">
            <a:avLst/>
          </a:prstGeom>
          <a:effectLst>
            <a:outerShdw blurRad="50800" dist="76200" dir="2700000" algn="tl" rotWithShape="0">
              <a:prstClr val="black">
                <a:alpha val="40000"/>
              </a:prstClr>
            </a:outerShdw>
          </a:effectLst>
        </p:spPr>
      </p:pic>
      <p:sp>
        <p:nvSpPr>
          <p:cNvPr id="13" name="Rectangle 12">
            <a:extLst>
              <a:ext uri="{FF2B5EF4-FFF2-40B4-BE49-F238E27FC236}">
                <a16:creationId xmlns:a16="http://schemas.microsoft.com/office/drawing/2014/main" id="{A0DD326C-FC48-ED44-AA5E-B3CAED14F269}"/>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New Testament</a:t>
            </a:r>
          </a:p>
        </p:txBody>
      </p:sp>
      <p:grpSp>
        <p:nvGrpSpPr>
          <p:cNvPr id="2" name="Group 1">
            <a:extLst>
              <a:ext uri="{FF2B5EF4-FFF2-40B4-BE49-F238E27FC236}">
                <a16:creationId xmlns:a16="http://schemas.microsoft.com/office/drawing/2014/main" id="{4CDF9913-2112-D39E-DEAF-F041452C4EE3}"/>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3223D314-282E-317F-DD24-03CAE371A979}"/>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72FD514B-4CC1-84E3-E1A1-E36B41FDD879}"/>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9FB4F377-77D6-C535-E203-0F61402EA9C0}"/>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90791754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8274249" cy="4278094"/>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Post-Resurrection/Pre-Pentecost (Acts 1:3-7)</a:t>
            </a:r>
          </a:p>
          <a:p>
            <a:endParaRPr lang="en-US" sz="1600" dirty="0">
              <a:solidFill>
                <a:schemeClr val="bg1"/>
              </a:solidFill>
              <a:latin typeface="Abadi" panose="020B0604020104020204" pitchFamily="34" charset="0"/>
              <a:ea typeface="Calibri" panose="020F0502020204030204" pitchFamily="34" charset="0"/>
            </a:endParaRPr>
          </a:p>
          <a:p>
            <a:r>
              <a:rPr lang="en-US" sz="3200" baseline="30000" dirty="0">
                <a:solidFill>
                  <a:schemeClr val="bg1"/>
                </a:solidFill>
                <a:latin typeface="Abadi" panose="020B0604020104020204" pitchFamily="34" charset="0"/>
                <a:ea typeface="Calibri" panose="020F0502020204030204" pitchFamily="34" charset="0"/>
              </a:rPr>
              <a:t>6</a:t>
            </a:r>
            <a:r>
              <a:rPr lang="en-US" sz="3200" dirty="0">
                <a:solidFill>
                  <a:schemeClr val="bg1"/>
                </a:solidFill>
                <a:latin typeface="Abadi" panose="020B0604020104020204" pitchFamily="34" charset="0"/>
                <a:ea typeface="Calibri" panose="020F0502020204030204" pitchFamily="34" charset="0"/>
              </a:rPr>
              <a:t> Then they gathered around him and asked him, “Lord, are you at this time </a:t>
            </a:r>
            <a:r>
              <a:rPr lang="en-US" sz="3200" i="1" dirty="0">
                <a:solidFill>
                  <a:srgbClr val="00D241"/>
                </a:solidFill>
                <a:latin typeface="Abadi" panose="020B0604020104020204" pitchFamily="34" charset="0"/>
                <a:ea typeface="Calibri" panose="020F0502020204030204" pitchFamily="34" charset="0"/>
              </a:rPr>
              <a:t>(</a:t>
            </a:r>
            <a:r>
              <a:rPr lang="en-US" sz="3200" i="1" dirty="0" err="1">
                <a:solidFill>
                  <a:srgbClr val="00D241"/>
                </a:solidFill>
                <a:latin typeface="Abadi" panose="020B0604020104020204" pitchFamily="34" charset="0"/>
                <a:ea typeface="Calibri" panose="020F0502020204030204" pitchFamily="34" charset="0"/>
              </a:rPr>
              <a:t>chronos</a:t>
            </a:r>
            <a:r>
              <a:rPr lang="en-US" sz="3200" i="1" dirty="0">
                <a:solidFill>
                  <a:srgbClr val="00D241"/>
                </a:solidFill>
                <a:latin typeface="Abadi" panose="020B0604020104020204" pitchFamily="34" charset="0"/>
                <a:ea typeface="Calibri" panose="020F0502020204030204" pitchFamily="34" charset="0"/>
              </a:rPr>
              <a:t>)</a:t>
            </a:r>
            <a:r>
              <a:rPr lang="en-US" sz="3200" i="1" dirty="0">
                <a:solidFill>
                  <a:srgbClr val="FFFF00"/>
                </a:solidFill>
                <a:latin typeface="Abadi" panose="020B0604020104020204" pitchFamily="34" charset="0"/>
                <a:ea typeface="Calibri" panose="020F0502020204030204" pitchFamily="34" charset="0"/>
              </a:rPr>
              <a:t> </a:t>
            </a:r>
            <a:r>
              <a:rPr lang="en-US" sz="3200" dirty="0">
                <a:solidFill>
                  <a:schemeClr val="bg1"/>
                </a:solidFill>
                <a:latin typeface="Abadi" panose="020B0604020104020204" pitchFamily="34" charset="0"/>
                <a:ea typeface="Calibri" panose="020F0502020204030204" pitchFamily="34" charset="0"/>
              </a:rPr>
              <a:t>going to restore </a:t>
            </a:r>
            <a:r>
              <a:rPr lang="en-US" sz="3200" i="1" dirty="0">
                <a:solidFill>
                  <a:srgbClr val="00D241"/>
                </a:solidFill>
                <a:latin typeface="Abadi" panose="020B0604020104020204" pitchFamily="34" charset="0"/>
                <a:ea typeface="Calibri" panose="020F0502020204030204" pitchFamily="34" charset="0"/>
              </a:rPr>
              <a:t>(</a:t>
            </a:r>
            <a:r>
              <a:rPr lang="en-US" sz="3200" i="1" dirty="0" err="1">
                <a:solidFill>
                  <a:srgbClr val="00D241"/>
                </a:solidFill>
                <a:latin typeface="Abadi" panose="020B0604020104020204" pitchFamily="34" charset="0"/>
                <a:ea typeface="Calibri" panose="020F0502020204030204" pitchFamily="34" charset="0"/>
              </a:rPr>
              <a:t>apokathistēmi</a:t>
            </a:r>
            <a:r>
              <a:rPr lang="en-US" sz="3200" i="1" dirty="0">
                <a:solidFill>
                  <a:srgbClr val="00D241"/>
                </a:solidFill>
                <a:latin typeface="Abadi" panose="020B0604020104020204" pitchFamily="34" charset="0"/>
                <a:ea typeface="Calibri" panose="020F0502020204030204" pitchFamily="34" charset="0"/>
              </a:rPr>
              <a:t>)</a:t>
            </a:r>
            <a:r>
              <a:rPr lang="en-US" sz="3200" dirty="0">
                <a:solidFill>
                  <a:srgbClr val="00D241"/>
                </a:solidFill>
                <a:latin typeface="Abadi" panose="020B0604020104020204" pitchFamily="34" charset="0"/>
                <a:ea typeface="Calibri" panose="020F0502020204030204" pitchFamily="34" charset="0"/>
              </a:rPr>
              <a:t> </a:t>
            </a:r>
            <a:r>
              <a:rPr lang="en-US" sz="3200" dirty="0">
                <a:solidFill>
                  <a:schemeClr val="bg1"/>
                </a:solidFill>
                <a:latin typeface="Abadi" panose="020B0604020104020204" pitchFamily="34" charset="0"/>
                <a:ea typeface="Calibri" panose="020F0502020204030204" pitchFamily="34" charset="0"/>
              </a:rPr>
              <a:t>the kingdom to Israel?”</a:t>
            </a:r>
          </a:p>
          <a:p>
            <a:r>
              <a:rPr lang="en-US" sz="3200" baseline="30000" dirty="0">
                <a:solidFill>
                  <a:schemeClr val="bg1"/>
                </a:solidFill>
                <a:latin typeface="Abadi" panose="020B0604020104020204" pitchFamily="34" charset="0"/>
                <a:ea typeface="Calibri" panose="020F0502020204030204" pitchFamily="34" charset="0"/>
              </a:rPr>
              <a:t>	</a:t>
            </a:r>
            <a:endParaRPr lang="en-US" sz="3200" dirty="0">
              <a:solidFill>
                <a:schemeClr val="bg1"/>
              </a:solidFill>
              <a:latin typeface="Abadi" panose="020B0604020104020204" pitchFamily="34" charset="0"/>
              <a:ea typeface="Calibri" panose="020F0502020204030204" pitchFamily="34" charset="0"/>
            </a:endParaRPr>
          </a:p>
          <a:p>
            <a:endParaRPr lang="en-US" sz="3200" dirty="0">
              <a:solidFill>
                <a:srgbClr val="FFFF00"/>
              </a:solidFill>
              <a:latin typeface="Abadi" panose="020B0604020104020204" pitchFamily="34" charset="0"/>
              <a:ea typeface="Calibri" panose="020F0502020204030204" pitchFamily="34" charset="0"/>
            </a:endParaRPr>
          </a:p>
          <a:p>
            <a:endParaRPr lang="en-US" sz="3200" dirty="0">
              <a:solidFill>
                <a:srgbClr val="00AEEF"/>
              </a:solidFill>
              <a:latin typeface="Abadi" panose="020B0604020104020204" pitchFamily="34" charset="0"/>
              <a:ea typeface="Calibri" panose="020F0502020204030204" pitchFamily="34" charset="0"/>
            </a:endParaRPr>
          </a:p>
        </p:txBody>
      </p:sp>
      <p:pic>
        <p:nvPicPr>
          <p:cNvPr id="11" name="Picture 10">
            <a:extLst>
              <a:ext uri="{FF2B5EF4-FFF2-40B4-BE49-F238E27FC236}">
                <a16:creationId xmlns:a16="http://schemas.microsoft.com/office/drawing/2014/main" id="{3AA50EB9-7215-1F4F-8D9D-27B04AB2978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8695427" y="1212503"/>
            <a:ext cx="3053358" cy="3803633"/>
          </a:xfrm>
          <a:prstGeom prst="rect">
            <a:avLst/>
          </a:prstGeom>
          <a:effectLst>
            <a:outerShdw blurRad="50800" dist="76200" dir="2700000" algn="tl" rotWithShape="0">
              <a:prstClr val="black">
                <a:alpha val="40000"/>
              </a:prstClr>
            </a:outerShdw>
          </a:effectLst>
        </p:spPr>
      </p:pic>
      <p:sp>
        <p:nvSpPr>
          <p:cNvPr id="13" name="Rectangle 12">
            <a:extLst>
              <a:ext uri="{FF2B5EF4-FFF2-40B4-BE49-F238E27FC236}">
                <a16:creationId xmlns:a16="http://schemas.microsoft.com/office/drawing/2014/main" id="{A0DD326C-FC48-ED44-AA5E-B3CAED14F269}"/>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New Testament</a:t>
            </a:r>
          </a:p>
        </p:txBody>
      </p:sp>
      <p:grpSp>
        <p:nvGrpSpPr>
          <p:cNvPr id="2" name="Group 1">
            <a:extLst>
              <a:ext uri="{FF2B5EF4-FFF2-40B4-BE49-F238E27FC236}">
                <a16:creationId xmlns:a16="http://schemas.microsoft.com/office/drawing/2014/main" id="{25CA3F8D-4EAC-9074-73AD-80B41273A79C}"/>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A803EF8D-D5A4-6602-AB14-EFD0FC3E62B6}"/>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E83EA19C-37B0-D92D-B35B-66C4EEDE1291}"/>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6DF6C736-88A6-3CAA-59E1-B6A271136822}"/>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82698256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 name="Rectangle 158">
            <a:extLst>
              <a:ext uri="{FF2B5EF4-FFF2-40B4-BE49-F238E27FC236}">
                <a16:creationId xmlns:a16="http://schemas.microsoft.com/office/drawing/2014/main" id="{AA533EF4-6EFA-D24F-B118-D2323B03EF90}"/>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New Testament</a:t>
            </a:r>
          </a:p>
        </p:txBody>
      </p:sp>
      <p:sp>
        <p:nvSpPr>
          <p:cNvPr id="168" name="Rectangle 167">
            <a:extLst>
              <a:ext uri="{FF2B5EF4-FFF2-40B4-BE49-F238E27FC236}">
                <a16:creationId xmlns:a16="http://schemas.microsoft.com/office/drawing/2014/main" id="{3107B078-EA74-E744-9815-81263B3698CF}"/>
              </a:ext>
            </a:extLst>
          </p:cNvPr>
          <p:cNvSpPr/>
          <p:nvPr/>
        </p:nvSpPr>
        <p:spPr>
          <a:xfrm>
            <a:off x="7506245" y="1292229"/>
            <a:ext cx="2009790" cy="846880"/>
          </a:xfrm>
          <a:prstGeom prst="rect">
            <a:avLst/>
          </a:prstGeom>
          <a:solidFill>
            <a:schemeClr val="bg1"/>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Jeremiah</a:t>
            </a:r>
          </a:p>
          <a:p>
            <a:pPr algn="ctr"/>
            <a:r>
              <a:rPr lang="en-US" sz="2400" b="1" dirty="0">
                <a:solidFill>
                  <a:schemeClr val="tx1"/>
                </a:solidFill>
                <a:latin typeface="Abadi" panose="020B0604020104020204" pitchFamily="34" charset="0"/>
              </a:rPr>
              <a:t>30:1-22</a:t>
            </a:r>
          </a:p>
        </p:txBody>
      </p:sp>
      <p:sp>
        <p:nvSpPr>
          <p:cNvPr id="169" name="Rectangle 168">
            <a:extLst>
              <a:ext uri="{FF2B5EF4-FFF2-40B4-BE49-F238E27FC236}">
                <a16:creationId xmlns:a16="http://schemas.microsoft.com/office/drawing/2014/main" id="{CBCC936B-E814-5E4B-B00F-749B0860FCC8}"/>
              </a:ext>
            </a:extLst>
          </p:cNvPr>
          <p:cNvSpPr/>
          <p:nvPr/>
        </p:nvSpPr>
        <p:spPr>
          <a:xfrm>
            <a:off x="7506245" y="2250638"/>
            <a:ext cx="2009790" cy="846880"/>
          </a:xfrm>
          <a:prstGeom prst="rect">
            <a:avLst/>
          </a:prstGeom>
          <a:solidFill>
            <a:srgbClr val="FFFF00"/>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Jeremiah</a:t>
            </a:r>
          </a:p>
          <a:p>
            <a:pPr algn="ctr"/>
            <a:r>
              <a:rPr lang="en-US" sz="2400" b="1" dirty="0">
                <a:solidFill>
                  <a:schemeClr val="tx1"/>
                </a:solidFill>
                <a:latin typeface="Abadi" panose="020B0604020104020204" pitchFamily="34" charset="0"/>
              </a:rPr>
              <a:t>31:31-40</a:t>
            </a:r>
          </a:p>
        </p:txBody>
      </p:sp>
      <p:sp>
        <p:nvSpPr>
          <p:cNvPr id="170" name="Rectangle 169">
            <a:extLst>
              <a:ext uri="{FF2B5EF4-FFF2-40B4-BE49-F238E27FC236}">
                <a16:creationId xmlns:a16="http://schemas.microsoft.com/office/drawing/2014/main" id="{57B039DC-B6CA-C147-84A8-867DC1F314F5}"/>
              </a:ext>
            </a:extLst>
          </p:cNvPr>
          <p:cNvSpPr/>
          <p:nvPr/>
        </p:nvSpPr>
        <p:spPr>
          <a:xfrm>
            <a:off x="7506245" y="3209047"/>
            <a:ext cx="2009790" cy="846880"/>
          </a:xfrm>
          <a:prstGeom prst="rect">
            <a:avLst/>
          </a:prstGeom>
          <a:solidFill>
            <a:srgbClr val="00B0F0"/>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Ezekiel</a:t>
            </a:r>
          </a:p>
          <a:p>
            <a:pPr algn="ctr"/>
            <a:r>
              <a:rPr lang="en-US" sz="2400" b="1" dirty="0">
                <a:solidFill>
                  <a:schemeClr val="tx1"/>
                </a:solidFill>
                <a:latin typeface="Abadi" panose="020B0604020104020204" pitchFamily="34" charset="0"/>
              </a:rPr>
              <a:t>36:22-36</a:t>
            </a:r>
          </a:p>
        </p:txBody>
      </p:sp>
      <p:sp>
        <p:nvSpPr>
          <p:cNvPr id="171" name="Rectangle 170">
            <a:extLst>
              <a:ext uri="{FF2B5EF4-FFF2-40B4-BE49-F238E27FC236}">
                <a16:creationId xmlns:a16="http://schemas.microsoft.com/office/drawing/2014/main" id="{251018A4-7688-8949-A4BC-5D779A3D57A5}"/>
              </a:ext>
            </a:extLst>
          </p:cNvPr>
          <p:cNvSpPr/>
          <p:nvPr/>
        </p:nvSpPr>
        <p:spPr>
          <a:xfrm>
            <a:off x="7506245" y="4167456"/>
            <a:ext cx="2009790" cy="846880"/>
          </a:xfrm>
          <a:prstGeom prst="rect">
            <a:avLst/>
          </a:prstGeom>
          <a:solidFill>
            <a:srgbClr val="00D241"/>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Daniel</a:t>
            </a:r>
          </a:p>
          <a:p>
            <a:pPr algn="ctr"/>
            <a:r>
              <a:rPr lang="en-US" sz="2400" b="1" dirty="0">
                <a:solidFill>
                  <a:schemeClr val="tx1"/>
                </a:solidFill>
                <a:latin typeface="Abadi" panose="020B0604020104020204" pitchFamily="34" charset="0"/>
              </a:rPr>
              <a:t>7:14, 27</a:t>
            </a:r>
          </a:p>
        </p:txBody>
      </p:sp>
      <p:sp>
        <p:nvSpPr>
          <p:cNvPr id="172" name="Rectangle 171">
            <a:extLst>
              <a:ext uri="{FF2B5EF4-FFF2-40B4-BE49-F238E27FC236}">
                <a16:creationId xmlns:a16="http://schemas.microsoft.com/office/drawing/2014/main" id="{1D0CBA1E-BE51-F042-A3C7-E6C09BA407C8}"/>
              </a:ext>
            </a:extLst>
          </p:cNvPr>
          <p:cNvSpPr/>
          <p:nvPr/>
        </p:nvSpPr>
        <p:spPr>
          <a:xfrm>
            <a:off x="9648809" y="847385"/>
            <a:ext cx="2009790" cy="846880"/>
          </a:xfrm>
          <a:prstGeom prst="rect">
            <a:avLst/>
          </a:prstGeom>
          <a:solidFill>
            <a:srgbClr val="A35A00"/>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Matthew</a:t>
            </a:r>
          </a:p>
          <a:p>
            <a:pPr algn="ctr"/>
            <a:r>
              <a:rPr lang="en-US" sz="2400" b="1" dirty="0">
                <a:solidFill>
                  <a:schemeClr val="tx1"/>
                </a:solidFill>
                <a:latin typeface="Abadi" panose="020B0604020104020204" pitchFamily="34" charset="0"/>
              </a:rPr>
              <a:t>19:28</a:t>
            </a:r>
          </a:p>
        </p:txBody>
      </p:sp>
      <p:sp>
        <p:nvSpPr>
          <p:cNvPr id="173" name="Rectangle 172">
            <a:extLst>
              <a:ext uri="{FF2B5EF4-FFF2-40B4-BE49-F238E27FC236}">
                <a16:creationId xmlns:a16="http://schemas.microsoft.com/office/drawing/2014/main" id="{C42C8DB8-E7F1-D640-BB2B-BB85F581A2A0}"/>
              </a:ext>
            </a:extLst>
          </p:cNvPr>
          <p:cNvSpPr/>
          <p:nvPr/>
        </p:nvSpPr>
        <p:spPr>
          <a:xfrm>
            <a:off x="9648809" y="1805794"/>
            <a:ext cx="2009790" cy="846880"/>
          </a:xfrm>
          <a:prstGeom prst="rect">
            <a:avLst/>
          </a:prstGeom>
          <a:solidFill>
            <a:srgbClr val="EE3897"/>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Acts</a:t>
            </a:r>
          </a:p>
          <a:p>
            <a:pPr algn="ctr"/>
            <a:r>
              <a:rPr lang="en-US" sz="2400" b="1" dirty="0">
                <a:solidFill>
                  <a:schemeClr val="tx1"/>
                </a:solidFill>
                <a:latin typeface="Abadi" panose="020B0604020104020204" pitchFamily="34" charset="0"/>
              </a:rPr>
              <a:t>1:3-7</a:t>
            </a:r>
          </a:p>
        </p:txBody>
      </p:sp>
      <p:grpSp>
        <p:nvGrpSpPr>
          <p:cNvPr id="5" name="Group 4">
            <a:extLst>
              <a:ext uri="{FF2B5EF4-FFF2-40B4-BE49-F238E27FC236}">
                <a16:creationId xmlns:a16="http://schemas.microsoft.com/office/drawing/2014/main" id="{4552B93F-568B-D447-BBCC-C9B2199050B8}"/>
              </a:ext>
            </a:extLst>
          </p:cNvPr>
          <p:cNvGrpSpPr/>
          <p:nvPr/>
        </p:nvGrpSpPr>
        <p:grpSpPr>
          <a:xfrm>
            <a:off x="122839" y="1286368"/>
            <a:ext cx="7250632" cy="3808375"/>
            <a:chOff x="122839" y="1286368"/>
            <a:chExt cx="7250632" cy="3808375"/>
          </a:xfrm>
        </p:grpSpPr>
        <p:pic>
          <p:nvPicPr>
            <p:cNvPr id="3" name="Graphic 2">
              <a:extLst>
                <a:ext uri="{FF2B5EF4-FFF2-40B4-BE49-F238E27FC236}">
                  <a16:creationId xmlns:a16="http://schemas.microsoft.com/office/drawing/2014/main" id="{12A2C597-32B6-E748-B606-8BA3F1E0D02A}"/>
                </a:ext>
              </a:extLst>
            </p:cNvPr>
            <p:cNvPicPr>
              <a:picLocks noChangeAspect="1"/>
            </p:cNvPicPr>
            <p:nvPr/>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239380" y="1369948"/>
              <a:ext cx="7017549" cy="3724795"/>
            </a:xfrm>
            <a:prstGeom prst="rect">
              <a:avLst/>
            </a:prstGeom>
          </p:spPr>
        </p:pic>
        <p:sp>
          <p:nvSpPr>
            <p:cNvPr id="176" name="Rectangle 175">
              <a:extLst>
                <a:ext uri="{FF2B5EF4-FFF2-40B4-BE49-F238E27FC236}">
                  <a16:creationId xmlns:a16="http://schemas.microsoft.com/office/drawing/2014/main" id="{385EEB60-5B50-8641-A360-1B345B7CD84E}"/>
                </a:ext>
              </a:extLst>
            </p:cNvPr>
            <p:cNvSpPr/>
            <p:nvPr/>
          </p:nvSpPr>
          <p:spPr>
            <a:xfrm>
              <a:off x="122839" y="1286368"/>
              <a:ext cx="7250632" cy="3727967"/>
            </a:xfrm>
            <a:prstGeom prst="rect">
              <a:avLst/>
            </a:prstGeom>
            <a:noFill/>
            <a:ln w="12700">
              <a:solidFill>
                <a:srgbClr val="00B0F0"/>
              </a:solid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b="1" dirty="0">
                <a:solidFill>
                  <a:schemeClr val="tx1"/>
                </a:solidFill>
                <a:latin typeface="Abadi" panose="020B0604020104020204" pitchFamily="34" charset="0"/>
              </a:endParaRPr>
            </a:p>
          </p:txBody>
        </p:sp>
      </p:grpSp>
      <p:sp>
        <p:nvSpPr>
          <p:cNvPr id="18" name="Rectangle 17">
            <a:extLst>
              <a:ext uri="{FF2B5EF4-FFF2-40B4-BE49-F238E27FC236}">
                <a16:creationId xmlns:a16="http://schemas.microsoft.com/office/drawing/2014/main" id="{DFBB90B9-E66E-1645-8E64-6F6B9D343B72}"/>
              </a:ext>
            </a:extLst>
          </p:cNvPr>
          <p:cNvSpPr/>
          <p:nvPr/>
        </p:nvSpPr>
        <p:spPr>
          <a:xfrm>
            <a:off x="9648809" y="2747850"/>
            <a:ext cx="2009790" cy="846880"/>
          </a:xfrm>
          <a:prstGeom prst="rect">
            <a:avLst/>
          </a:prstGeom>
          <a:solidFill>
            <a:srgbClr val="FFC000"/>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Acts</a:t>
            </a:r>
          </a:p>
          <a:p>
            <a:pPr algn="ctr"/>
            <a:r>
              <a:rPr lang="en-US" sz="2400" b="1" dirty="0">
                <a:solidFill>
                  <a:schemeClr val="tx1"/>
                </a:solidFill>
                <a:latin typeface="Abadi" panose="020B0604020104020204" pitchFamily="34" charset="0"/>
              </a:rPr>
              <a:t>3:19-21</a:t>
            </a:r>
          </a:p>
        </p:txBody>
      </p:sp>
      <p:grpSp>
        <p:nvGrpSpPr>
          <p:cNvPr id="2" name="Group 1">
            <a:extLst>
              <a:ext uri="{FF2B5EF4-FFF2-40B4-BE49-F238E27FC236}">
                <a16:creationId xmlns:a16="http://schemas.microsoft.com/office/drawing/2014/main" id="{6A9E3278-7254-C2A4-649D-96FF53BD9FC6}"/>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C92495A4-8A3A-CA32-12EE-936957FBD933}"/>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C7657036-5205-E3A1-4E78-29986CCC7A2F}"/>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B7E51A2E-4D2B-FD8A-9403-943DA403B723}"/>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57859647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217D42A-29A9-0A49-A21E-A2065C037C38}"/>
              </a:ext>
            </a:extLst>
          </p:cNvPr>
          <p:cNvSpPr/>
          <p:nvPr/>
        </p:nvSpPr>
        <p:spPr>
          <a:xfrm>
            <a:off x="421178" y="971670"/>
            <a:ext cx="8069679" cy="3539430"/>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“He ascended into heaven and is seated at the right hand of the father. </a:t>
            </a:r>
            <a:r>
              <a:rPr lang="en-US" sz="3200" dirty="0">
                <a:solidFill>
                  <a:srgbClr val="B44FFF"/>
                </a:solidFill>
                <a:latin typeface="Abadi" panose="020B0604020104020204" pitchFamily="34" charset="0"/>
                <a:ea typeface="Calibri" panose="020F0502020204030204" pitchFamily="34" charset="0"/>
              </a:rPr>
              <a:t>He will come again in glory to judge the living and the dead</a:t>
            </a:r>
            <a:r>
              <a:rPr lang="en-US" sz="3200" dirty="0">
                <a:solidFill>
                  <a:schemeClr val="bg1"/>
                </a:solidFill>
                <a:latin typeface="Abadi" panose="020B0604020104020204" pitchFamily="34" charset="0"/>
                <a:ea typeface="Calibri" panose="020F0502020204030204" pitchFamily="34" charset="0"/>
              </a:rPr>
              <a:t>, and his kingdom will have no end....</a:t>
            </a:r>
          </a:p>
          <a:p>
            <a:r>
              <a:rPr lang="en-US" sz="3200" dirty="0">
                <a:solidFill>
                  <a:schemeClr val="bg1"/>
                </a:solidFill>
                <a:latin typeface="Abadi" panose="020B0604020104020204" pitchFamily="34" charset="0"/>
                <a:ea typeface="Calibri" panose="020F0502020204030204" pitchFamily="34" charset="0"/>
              </a:rPr>
              <a:t>We look for </a:t>
            </a:r>
            <a:r>
              <a:rPr lang="en-US" sz="3200" dirty="0">
                <a:solidFill>
                  <a:srgbClr val="00D241"/>
                </a:solidFill>
                <a:latin typeface="Abadi" panose="020B0604020104020204" pitchFamily="34" charset="0"/>
                <a:ea typeface="Calibri" panose="020F0502020204030204" pitchFamily="34" charset="0"/>
              </a:rPr>
              <a:t>the resurrection of the dead</a:t>
            </a:r>
            <a:r>
              <a:rPr lang="en-US" sz="3200" dirty="0">
                <a:solidFill>
                  <a:schemeClr val="bg1"/>
                </a:solidFill>
                <a:latin typeface="Abadi" panose="020B0604020104020204" pitchFamily="34" charset="0"/>
                <a:ea typeface="Calibri" panose="020F0502020204030204" pitchFamily="34" charset="0"/>
              </a:rPr>
              <a:t>,</a:t>
            </a:r>
          </a:p>
          <a:p>
            <a:r>
              <a:rPr lang="en-US" sz="3200" dirty="0">
                <a:solidFill>
                  <a:schemeClr val="bg1"/>
                </a:solidFill>
                <a:latin typeface="Abadi" panose="020B0604020104020204" pitchFamily="34" charset="0"/>
                <a:ea typeface="Calibri" panose="020F0502020204030204" pitchFamily="34" charset="0"/>
              </a:rPr>
              <a:t>and </a:t>
            </a:r>
            <a:r>
              <a:rPr lang="en-US" sz="3200" dirty="0">
                <a:solidFill>
                  <a:srgbClr val="FFFF00"/>
                </a:solidFill>
                <a:latin typeface="Abadi" panose="020B0604020104020204" pitchFamily="34" charset="0"/>
                <a:ea typeface="Calibri" panose="020F0502020204030204" pitchFamily="34" charset="0"/>
              </a:rPr>
              <a:t>the life of the world to come</a:t>
            </a:r>
            <a:r>
              <a:rPr lang="en-US" sz="3200" dirty="0">
                <a:solidFill>
                  <a:schemeClr val="bg1"/>
                </a:solidFill>
                <a:latin typeface="Abadi" panose="020B0604020104020204" pitchFamily="34" charset="0"/>
                <a:ea typeface="Calibri" panose="020F0502020204030204" pitchFamily="34" charset="0"/>
              </a:rPr>
              <a:t>. Amen.”</a:t>
            </a:r>
          </a:p>
          <a:p>
            <a:r>
              <a:rPr lang="en-US" sz="3200" dirty="0">
                <a:solidFill>
                  <a:schemeClr val="bg1"/>
                </a:solidFill>
                <a:latin typeface="Abadi" panose="020B0604020104020204" pitchFamily="34" charset="0"/>
                <a:ea typeface="Calibri" panose="020F0502020204030204" pitchFamily="34" charset="0"/>
              </a:rPr>
              <a:t>(The Nicene/Constantinopolitan Creed [381])</a:t>
            </a:r>
          </a:p>
        </p:txBody>
      </p:sp>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Context</a:t>
            </a:r>
            <a:endParaRPr lang="en-NZ" sz="3200" b="1" dirty="0">
              <a:solidFill>
                <a:srgbClr val="00AEEF"/>
              </a:solidFill>
              <a:latin typeface="Abadi" panose="020B0604020104020204" pitchFamily="34" charset="0"/>
            </a:endParaRPr>
          </a:p>
        </p:txBody>
      </p:sp>
      <p:pic>
        <p:nvPicPr>
          <p:cNvPr id="3" name="Picture 2">
            <a:extLst>
              <a:ext uri="{FF2B5EF4-FFF2-40B4-BE49-F238E27FC236}">
                <a16:creationId xmlns:a16="http://schemas.microsoft.com/office/drawing/2014/main" id="{1E757B54-7CD5-ABCF-D8FA-51F111017704}"/>
              </a:ext>
            </a:extLst>
          </p:cNvPr>
          <p:cNvPicPr>
            <a:picLocks noChangeAspect="1"/>
          </p:cNvPicPr>
          <p:nvPr/>
        </p:nvPicPr>
        <p:blipFill rotWithShape="1">
          <a:blip r:embed="rId3" cstate="email">
            <a:alphaModFix/>
            <a:extLst>
              <a:ext uri="{BEBA8EAE-BF5A-486C-A8C5-ECC9F3942E4B}">
                <a14:imgProps xmlns:a14="http://schemas.microsoft.com/office/drawing/2010/main">
                  <a14:imgLayer r:embed="rId4">
                    <a14:imgEffect>
                      <a14:artisticTexturizer/>
                    </a14:imgEffect>
                    <a14:imgEffect>
                      <a14:sharpenSoften amount="100000"/>
                    </a14:imgEffect>
                    <a14:imgEffect>
                      <a14:brightnessContrast bright="3000"/>
                    </a14:imgEffect>
                  </a14:imgLayer>
                </a14:imgProps>
              </a:ext>
              <a:ext uri="{28A0092B-C50C-407E-A947-70E740481C1C}">
                <a14:useLocalDpi xmlns:a14="http://schemas.microsoft.com/office/drawing/2010/main"/>
              </a:ext>
            </a:extLst>
          </a:blip>
          <a:srcRect/>
          <a:stretch/>
        </p:blipFill>
        <p:spPr>
          <a:xfrm>
            <a:off x="8695427" y="1212502"/>
            <a:ext cx="3053576" cy="3803904"/>
          </a:xfrm>
          <a:prstGeom prst="rect">
            <a:avLst/>
          </a:prstGeom>
          <a:effectLst>
            <a:softEdge rad="28271"/>
          </a:effectLst>
        </p:spPr>
      </p:pic>
      <p:grpSp>
        <p:nvGrpSpPr>
          <p:cNvPr id="8" name="Group 7">
            <a:extLst>
              <a:ext uri="{FF2B5EF4-FFF2-40B4-BE49-F238E27FC236}">
                <a16:creationId xmlns:a16="http://schemas.microsoft.com/office/drawing/2014/main" id="{CFC45458-63ED-5A46-968D-9F816CCCFCEA}"/>
              </a:ext>
            </a:extLst>
          </p:cNvPr>
          <p:cNvGrpSpPr/>
          <p:nvPr/>
        </p:nvGrpSpPr>
        <p:grpSpPr>
          <a:xfrm>
            <a:off x="10805045" y="5962650"/>
            <a:ext cx="1035886" cy="551231"/>
            <a:chOff x="3471863" y="1857374"/>
            <a:chExt cx="5450432" cy="2900367"/>
          </a:xfrm>
        </p:grpSpPr>
        <p:pic>
          <p:nvPicPr>
            <p:cNvPr id="10" name="Picture 9">
              <a:extLst>
                <a:ext uri="{FF2B5EF4-FFF2-40B4-BE49-F238E27FC236}">
                  <a16:creationId xmlns:a16="http://schemas.microsoft.com/office/drawing/2014/main" id="{B1AB8FFC-0182-8731-FBB0-2315EEB57DE6}"/>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1" name="Picture 10">
              <a:extLst>
                <a:ext uri="{FF2B5EF4-FFF2-40B4-BE49-F238E27FC236}">
                  <a16:creationId xmlns:a16="http://schemas.microsoft.com/office/drawing/2014/main" id="{FFF7BF6F-6826-4395-A60A-60CF35BC290F}"/>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2" name="Picture 11">
              <a:extLst>
                <a:ext uri="{FF2B5EF4-FFF2-40B4-BE49-F238E27FC236}">
                  <a16:creationId xmlns:a16="http://schemas.microsoft.com/office/drawing/2014/main" id="{B989512B-D5AE-6F17-6754-12DE0BA77980}"/>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00688332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8274249" cy="5262979"/>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Post-Pentecost (Acts 3:19-21)</a:t>
            </a:r>
          </a:p>
          <a:p>
            <a:endParaRPr lang="en-US" sz="1600" dirty="0">
              <a:solidFill>
                <a:schemeClr val="bg1"/>
              </a:solidFill>
              <a:latin typeface="Abadi" panose="020B0604020104020204" pitchFamily="34" charset="0"/>
              <a:ea typeface="Calibri" panose="020F0502020204030204" pitchFamily="34" charset="0"/>
            </a:endParaRPr>
          </a:p>
          <a:p>
            <a:r>
              <a:rPr lang="en-US" sz="3200" baseline="30000" dirty="0">
                <a:solidFill>
                  <a:schemeClr val="bg1"/>
                </a:solidFill>
                <a:latin typeface="Abadi" panose="020B0604020104020204" pitchFamily="34" charset="0"/>
                <a:ea typeface="Calibri" panose="020F0502020204030204" pitchFamily="34" charset="0"/>
              </a:rPr>
              <a:t>19</a:t>
            </a:r>
            <a:r>
              <a:rPr lang="en-US" sz="3200" dirty="0">
                <a:solidFill>
                  <a:schemeClr val="bg1"/>
                </a:solidFill>
                <a:latin typeface="Abadi" panose="020B0604020104020204" pitchFamily="34" charset="0"/>
                <a:ea typeface="Calibri" panose="020F0502020204030204" pitchFamily="34" charset="0"/>
              </a:rPr>
              <a:t> “Repent, then, and turn to God </a:t>
            </a:r>
            <a:r>
              <a:rPr lang="en-US" sz="3200" i="1" dirty="0">
                <a:solidFill>
                  <a:srgbClr val="00D241"/>
                </a:solidFill>
                <a:latin typeface="Abadi" panose="020B0604020104020204" pitchFamily="34" charset="0"/>
                <a:ea typeface="Calibri" panose="020F0502020204030204" pitchFamily="34" charset="0"/>
              </a:rPr>
              <a:t>(</a:t>
            </a:r>
            <a:r>
              <a:rPr lang="en-US" sz="3200" i="1" dirty="0" err="1">
                <a:solidFill>
                  <a:srgbClr val="00D241"/>
                </a:solidFill>
                <a:latin typeface="Abadi" panose="020B0604020104020204" pitchFamily="34" charset="0"/>
                <a:ea typeface="Calibri" panose="020F0502020204030204" pitchFamily="34" charset="0"/>
              </a:rPr>
              <a:t>epistrephō</a:t>
            </a:r>
            <a:r>
              <a:rPr lang="en-US" sz="3200" i="1" dirty="0">
                <a:solidFill>
                  <a:srgbClr val="00D241"/>
                </a:solidFill>
                <a:latin typeface="Abadi" panose="020B0604020104020204" pitchFamily="34" charset="0"/>
                <a:ea typeface="Calibri" panose="020F0502020204030204" pitchFamily="34" charset="0"/>
              </a:rPr>
              <a:t>)</a:t>
            </a:r>
            <a:r>
              <a:rPr lang="en-US" sz="3200" i="1" dirty="0">
                <a:solidFill>
                  <a:schemeClr val="bg1"/>
                </a:solidFill>
                <a:latin typeface="Abadi" panose="020B0604020104020204" pitchFamily="34" charset="0"/>
                <a:ea typeface="Calibri" panose="020F0502020204030204" pitchFamily="34" charset="0"/>
              </a:rPr>
              <a:t>,</a:t>
            </a:r>
            <a:r>
              <a:rPr lang="en-US" sz="3200" dirty="0">
                <a:solidFill>
                  <a:schemeClr val="bg1"/>
                </a:solidFill>
                <a:latin typeface="Abadi" panose="020B0604020104020204" pitchFamily="34" charset="0"/>
                <a:ea typeface="Calibri" panose="020F0502020204030204" pitchFamily="34" charset="0"/>
              </a:rPr>
              <a:t> so that your sins may be wiped out, that times </a:t>
            </a:r>
            <a:r>
              <a:rPr lang="en-US" sz="3200" i="1" dirty="0">
                <a:solidFill>
                  <a:srgbClr val="00D241"/>
                </a:solidFill>
                <a:latin typeface="Abadi" panose="020B0604020104020204" pitchFamily="34" charset="0"/>
                <a:ea typeface="Calibri" panose="020F0502020204030204" pitchFamily="34" charset="0"/>
              </a:rPr>
              <a:t>(</a:t>
            </a:r>
            <a:r>
              <a:rPr lang="en-US" sz="3200" i="1" dirty="0" err="1">
                <a:solidFill>
                  <a:srgbClr val="00D241"/>
                </a:solidFill>
                <a:latin typeface="Abadi" panose="020B0604020104020204" pitchFamily="34" charset="0"/>
                <a:ea typeface="Calibri" panose="020F0502020204030204" pitchFamily="34" charset="0"/>
              </a:rPr>
              <a:t>kairos</a:t>
            </a:r>
            <a:r>
              <a:rPr lang="en-US" sz="3200" i="1" dirty="0">
                <a:solidFill>
                  <a:srgbClr val="00D241"/>
                </a:solidFill>
                <a:latin typeface="Abadi" panose="020B0604020104020204" pitchFamily="34" charset="0"/>
                <a:ea typeface="Calibri" panose="020F0502020204030204" pitchFamily="34" charset="0"/>
              </a:rPr>
              <a:t>)</a:t>
            </a:r>
            <a:r>
              <a:rPr lang="en-US" sz="3200" dirty="0">
                <a:solidFill>
                  <a:srgbClr val="00D241"/>
                </a:solidFill>
                <a:latin typeface="Abadi" panose="020B0604020104020204" pitchFamily="34" charset="0"/>
                <a:ea typeface="Calibri" panose="020F0502020204030204" pitchFamily="34" charset="0"/>
              </a:rPr>
              <a:t> </a:t>
            </a:r>
            <a:r>
              <a:rPr lang="en-US" sz="3200" dirty="0">
                <a:solidFill>
                  <a:schemeClr val="bg1"/>
                </a:solidFill>
                <a:latin typeface="Abadi" panose="020B0604020104020204" pitchFamily="34" charset="0"/>
                <a:ea typeface="Calibri" panose="020F0502020204030204" pitchFamily="34" charset="0"/>
              </a:rPr>
              <a:t>of refreshing may come from the Lord, </a:t>
            </a:r>
            <a:r>
              <a:rPr lang="en-US" sz="3200" baseline="30000" dirty="0">
                <a:solidFill>
                  <a:schemeClr val="bg1"/>
                </a:solidFill>
                <a:latin typeface="Abadi" panose="020B0604020104020204" pitchFamily="34" charset="0"/>
                <a:ea typeface="Calibri" panose="020F0502020204030204" pitchFamily="34" charset="0"/>
              </a:rPr>
              <a:t>20</a:t>
            </a:r>
            <a:r>
              <a:rPr lang="en-US" sz="3200" dirty="0">
                <a:solidFill>
                  <a:schemeClr val="bg1"/>
                </a:solidFill>
                <a:latin typeface="Abadi" panose="020B0604020104020204" pitchFamily="34" charset="0"/>
                <a:ea typeface="Calibri" panose="020F0502020204030204" pitchFamily="34" charset="0"/>
              </a:rPr>
              <a:t> and that he may send the Messiah, who has been appointed for you—even Jesus.            </a:t>
            </a:r>
            <a:r>
              <a:rPr lang="en-US" sz="3200" baseline="30000" dirty="0">
                <a:solidFill>
                  <a:schemeClr val="bg1"/>
                </a:solidFill>
                <a:latin typeface="Abadi" panose="020B0604020104020204" pitchFamily="34" charset="0"/>
                <a:ea typeface="Calibri" panose="020F0502020204030204" pitchFamily="34" charset="0"/>
              </a:rPr>
              <a:t>21</a:t>
            </a:r>
            <a:r>
              <a:rPr lang="en-US" sz="3200" dirty="0">
                <a:solidFill>
                  <a:schemeClr val="bg1"/>
                </a:solidFill>
                <a:latin typeface="Abadi" panose="020B0604020104020204" pitchFamily="34" charset="0"/>
                <a:ea typeface="Calibri" panose="020F0502020204030204" pitchFamily="34" charset="0"/>
              </a:rPr>
              <a:t> Heaven must receive him until the time </a:t>
            </a:r>
            <a:r>
              <a:rPr lang="en-US" sz="3200" i="1" dirty="0">
                <a:solidFill>
                  <a:srgbClr val="00D241"/>
                </a:solidFill>
                <a:latin typeface="Abadi" panose="020B0604020104020204" pitchFamily="34" charset="0"/>
                <a:ea typeface="Calibri" panose="020F0502020204030204" pitchFamily="34" charset="0"/>
              </a:rPr>
              <a:t>(</a:t>
            </a:r>
            <a:r>
              <a:rPr lang="en-US" sz="3200" i="1" dirty="0" err="1">
                <a:solidFill>
                  <a:srgbClr val="00D241"/>
                </a:solidFill>
                <a:latin typeface="Abadi" panose="020B0604020104020204" pitchFamily="34" charset="0"/>
                <a:ea typeface="Calibri" panose="020F0502020204030204" pitchFamily="34" charset="0"/>
              </a:rPr>
              <a:t>chronos</a:t>
            </a:r>
            <a:r>
              <a:rPr lang="en-US" sz="3200" i="1" dirty="0">
                <a:solidFill>
                  <a:srgbClr val="00D241"/>
                </a:solidFill>
                <a:latin typeface="Abadi" panose="020B0604020104020204" pitchFamily="34" charset="0"/>
                <a:ea typeface="Calibri" panose="020F0502020204030204" pitchFamily="34" charset="0"/>
              </a:rPr>
              <a:t>)</a:t>
            </a:r>
            <a:r>
              <a:rPr lang="en-US" sz="3200" dirty="0">
                <a:solidFill>
                  <a:srgbClr val="00D241"/>
                </a:solidFill>
                <a:latin typeface="Abadi" panose="020B0604020104020204" pitchFamily="34" charset="0"/>
                <a:ea typeface="Calibri" panose="020F0502020204030204" pitchFamily="34" charset="0"/>
              </a:rPr>
              <a:t> </a:t>
            </a:r>
            <a:r>
              <a:rPr lang="en-US" sz="3200" dirty="0">
                <a:solidFill>
                  <a:schemeClr val="bg1"/>
                </a:solidFill>
                <a:latin typeface="Abadi" panose="020B0604020104020204" pitchFamily="34" charset="0"/>
                <a:ea typeface="Calibri" panose="020F0502020204030204" pitchFamily="34" charset="0"/>
              </a:rPr>
              <a:t>comes for God to restore </a:t>
            </a:r>
            <a:r>
              <a:rPr lang="en-US" sz="3200" i="1" dirty="0">
                <a:solidFill>
                  <a:srgbClr val="00D241"/>
                </a:solidFill>
                <a:latin typeface="Abadi" panose="020B0604020104020204" pitchFamily="34" charset="0"/>
                <a:ea typeface="Calibri" panose="020F0502020204030204" pitchFamily="34" charset="0"/>
              </a:rPr>
              <a:t>(</a:t>
            </a:r>
            <a:r>
              <a:rPr lang="en-US" sz="3200" i="1" dirty="0" err="1">
                <a:solidFill>
                  <a:srgbClr val="00D241"/>
                </a:solidFill>
                <a:latin typeface="Abadi" panose="020B0604020104020204" pitchFamily="34" charset="0"/>
                <a:ea typeface="Calibri" panose="020F0502020204030204" pitchFamily="34" charset="0"/>
              </a:rPr>
              <a:t>apokastasis</a:t>
            </a:r>
            <a:r>
              <a:rPr lang="en-US" sz="3200" i="1" dirty="0">
                <a:solidFill>
                  <a:srgbClr val="00D241"/>
                </a:solidFill>
                <a:latin typeface="Abadi" panose="020B0604020104020204" pitchFamily="34" charset="0"/>
                <a:ea typeface="Calibri" panose="020F0502020204030204" pitchFamily="34" charset="0"/>
              </a:rPr>
              <a:t>)</a:t>
            </a:r>
            <a:r>
              <a:rPr lang="en-US" sz="3200" dirty="0">
                <a:solidFill>
                  <a:srgbClr val="00D241"/>
                </a:solidFill>
                <a:latin typeface="Abadi" panose="020B0604020104020204" pitchFamily="34" charset="0"/>
                <a:ea typeface="Calibri" panose="020F0502020204030204" pitchFamily="34" charset="0"/>
              </a:rPr>
              <a:t> </a:t>
            </a:r>
            <a:r>
              <a:rPr lang="en-US" sz="3200" dirty="0">
                <a:solidFill>
                  <a:schemeClr val="bg1"/>
                </a:solidFill>
                <a:latin typeface="Abadi" panose="020B0604020104020204" pitchFamily="34" charset="0"/>
                <a:ea typeface="Calibri" panose="020F0502020204030204" pitchFamily="34" charset="0"/>
              </a:rPr>
              <a:t>everything, as he promised long ago through his holy prophets.”</a:t>
            </a:r>
          </a:p>
        </p:txBody>
      </p:sp>
      <p:pic>
        <p:nvPicPr>
          <p:cNvPr id="11" name="Picture 10">
            <a:extLst>
              <a:ext uri="{FF2B5EF4-FFF2-40B4-BE49-F238E27FC236}">
                <a16:creationId xmlns:a16="http://schemas.microsoft.com/office/drawing/2014/main" id="{3AA50EB9-7215-1F4F-8D9D-27B04AB2978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8695427" y="1212503"/>
            <a:ext cx="3053358" cy="3803633"/>
          </a:xfrm>
          <a:prstGeom prst="rect">
            <a:avLst/>
          </a:prstGeom>
          <a:effectLst>
            <a:outerShdw blurRad="50800" dist="76200" dir="2700000" algn="tl" rotWithShape="0">
              <a:prstClr val="black">
                <a:alpha val="40000"/>
              </a:prstClr>
            </a:outerShdw>
          </a:effectLst>
        </p:spPr>
      </p:pic>
      <p:sp>
        <p:nvSpPr>
          <p:cNvPr id="13" name="Rectangle 12">
            <a:extLst>
              <a:ext uri="{FF2B5EF4-FFF2-40B4-BE49-F238E27FC236}">
                <a16:creationId xmlns:a16="http://schemas.microsoft.com/office/drawing/2014/main" id="{A0DD326C-FC48-ED44-AA5E-B3CAED14F269}"/>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New Testament</a:t>
            </a:r>
          </a:p>
        </p:txBody>
      </p:sp>
      <p:grpSp>
        <p:nvGrpSpPr>
          <p:cNvPr id="2" name="Group 1">
            <a:extLst>
              <a:ext uri="{FF2B5EF4-FFF2-40B4-BE49-F238E27FC236}">
                <a16:creationId xmlns:a16="http://schemas.microsoft.com/office/drawing/2014/main" id="{76508F4E-39A2-53B3-5331-A7BEDFB96F5D}"/>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CC2BA36E-7576-6FA8-D50C-E9A331449448}"/>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E0D3A83B-F067-1E28-0E73-7DDEA7875D68}"/>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24A25299-96B0-65D3-2518-77BCE5C844C0}"/>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40919479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 name="Rectangle 158">
            <a:extLst>
              <a:ext uri="{FF2B5EF4-FFF2-40B4-BE49-F238E27FC236}">
                <a16:creationId xmlns:a16="http://schemas.microsoft.com/office/drawing/2014/main" id="{AA533EF4-6EFA-D24F-B118-D2323B03EF90}"/>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New Testament</a:t>
            </a:r>
          </a:p>
        </p:txBody>
      </p:sp>
      <p:sp>
        <p:nvSpPr>
          <p:cNvPr id="168" name="Rectangle 167">
            <a:extLst>
              <a:ext uri="{FF2B5EF4-FFF2-40B4-BE49-F238E27FC236}">
                <a16:creationId xmlns:a16="http://schemas.microsoft.com/office/drawing/2014/main" id="{3107B078-EA74-E744-9815-81263B3698CF}"/>
              </a:ext>
            </a:extLst>
          </p:cNvPr>
          <p:cNvSpPr/>
          <p:nvPr/>
        </p:nvSpPr>
        <p:spPr>
          <a:xfrm>
            <a:off x="8747217" y="1462046"/>
            <a:ext cx="2009790" cy="846880"/>
          </a:xfrm>
          <a:prstGeom prst="rect">
            <a:avLst/>
          </a:prstGeom>
          <a:solidFill>
            <a:schemeClr val="bg1"/>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Jeremiah</a:t>
            </a:r>
          </a:p>
          <a:p>
            <a:pPr algn="ctr"/>
            <a:r>
              <a:rPr lang="en-US" sz="2400" b="1" dirty="0">
                <a:solidFill>
                  <a:schemeClr val="tx1"/>
                </a:solidFill>
                <a:latin typeface="Abadi" panose="020B0604020104020204" pitchFamily="34" charset="0"/>
              </a:rPr>
              <a:t>30:1-22</a:t>
            </a:r>
          </a:p>
        </p:txBody>
      </p:sp>
      <p:sp>
        <p:nvSpPr>
          <p:cNvPr id="169" name="Rectangle 168">
            <a:extLst>
              <a:ext uri="{FF2B5EF4-FFF2-40B4-BE49-F238E27FC236}">
                <a16:creationId xmlns:a16="http://schemas.microsoft.com/office/drawing/2014/main" id="{CBCC936B-E814-5E4B-B00F-749B0860FCC8}"/>
              </a:ext>
            </a:extLst>
          </p:cNvPr>
          <p:cNvSpPr/>
          <p:nvPr/>
        </p:nvSpPr>
        <p:spPr>
          <a:xfrm>
            <a:off x="8747217" y="2420455"/>
            <a:ext cx="2009790" cy="846880"/>
          </a:xfrm>
          <a:prstGeom prst="rect">
            <a:avLst/>
          </a:prstGeom>
          <a:solidFill>
            <a:srgbClr val="FFFF00"/>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Jeremiah</a:t>
            </a:r>
          </a:p>
          <a:p>
            <a:pPr algn="ctr"/>
            <a:r>
              <a:rPr lang="en-US" sz="2400" b="1" dirty="0">
                <a:solidFill>
                  <a:schemeClr val="tx1"/>
                </a:solidFill>
                <a:latin typeface="Abadi" panose="020B0604020104020204" pitchFamily="34" charset="0"/>
              </a:rPr>
              <a:t>31:31-40</a:t>
            </a:r>
          </a:p>
        </p:txBody>
      </p:sp>
      <p:sp>
        <p:nvSpPr>
          <p:cNvPr id="170" name="Rectangle 169">
            <a:extLst>
              <a:ext uri="{FF2B5EF4-FFF2-40B4-BE49-F238E27FC236}">
                <a16:creationId xmlns:a16="http://schemas.microsoft.com/office/drawing/2014/main" id="{57B039DC-B6CA-C147-84A8-867DC1F314F5}"/>
              </a:ext>
            </a:extLst>
          </p:cNvPr>
          <p:cNvSpPr/>
          <p:nvPr/>
        </p:nvSpPr>
        <p:spPr>
          <a:xfrm>
            <a:off x="8747217" y="3378864"/>
            <a:ext cx="2009790" cy="846880"/>
          </a:xfrm>
          <a:prstGeom prst="rect">
            <a:avLst/>
          </a:prstGeom>
          <a:solidFill>
            <a:srgbClr val="00B0F0"/>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Ezekiel</a:t>
            </a:r>
          </a:p>
          <a:p>
            <a:pPr algn="ctr"/>
            <a:r>
              <a:rPr lang="en-US" sz="2400" b="1" dirty="0">
                <a:solidFill>
                  <a:schemeClr val="tx1"/>
                </a:solidFill>
                <a:latin typeface="Abadi" panose="020B0604020104020204" pitchFamily="34" charset="0"/>
              </a:rPr>
              <a:t>36:22-36</a:t>
            </a:r>
          </a:p>
        </p:txBody>
      </p:sp>
      <p:sp>
        <p:nvSpPr>
          <p:cNvPr id="171" name="Rectangle 170">
            <a:extLst>
              <a:ext uri="{FF2B5EF4-FFF2-40B4-BE49-F238E27FC236}">
                <a16:creationId xmlns:a16="http://schemas.microsoft.com/office/drawing/2014/main" id="{251018A4-7688-8949-A4BC-5D779A3D57A5}"/>
              </a:ext>
            </a:extLst>
          </p:cNvPr>
          <p:cNvSpPr/>
          <p:nvPr/>
        </p:nvSpPr>
        <p:spPr>
          <a:xfrm>
            <a:off x="8747217" y="4337273"/>
            <a:ext cx="2009790" cy="846880"/>
          </a:xfrm>
          <a:prstGeom prst="rect">
            <a:avLst/>
          </a:prstGeom>
          <a:solidFill>
            <a:srgbClr val="00D241"/>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Daniel</a:t>
            </a:r>
          </a:p>
          <a:p>
            <a:pPr algn="ctr"/>
            <a:r>
              <a:rPr lang="en-US" sz="2400" b="1" dirty="0">
                <a:solidFill>
                  <a:schemeClr val="tx1"/>
                </a:solidFill>
                <a:latin typeface="Abadi" panose="020B0604020104020204" pitchFamily="34" charset="0"/>
              </a:rPr>
              <a:t>7:14, 27</a:t>
            </a:r>
          </a:p>
        </p:txBody>
      </p:sp>
      <p:grpSp>
        <p:nvGrpSpPr>
          <p:cNvPr id="5" name="Group 4">
            <a:extLst>
              <a:ext uri="{FF2B5EF4-FFF2-40B4-BE49-F238E27FC236}">
                <a16:creationId xmlns:a16="http://schemas.microsoft.com/office/drawing/2014/main" id="{4552B93F-568B-D447-BBCC-C9B2199050B8}"/>
              </a:ext>
            </a:extLst>
          </p:cNvPr>
          <p:cNvGrpSpPr/>
          <p:nvPr/>
        </p:nvGrpSpPr>
        <p:grpSpPr>
          <a:xfrm>
            <a:off x="1363811" y="1456185"/>
            <a:ext cx="7250632" cy="3808375"/>
            <a:chOff x="122839" y="1286368"/>
            <a:chExt cx="7250632" cy="3808375"/>
          </a:xfrm>
        </p:grpSpPr>
        <p:pic>
          <p:nvPicPr>
            <p:cNvPr id="3" name="Graphic 2">
              <a:extLst>
                <a:ext uri="{FF2B5EF4-FFF2-40B4-BE49-F238E27FC236}">
                  <a16:creationId xmlns:a16="http://schemas.microsoft.com/office/drawing/2014/main" id="{12A2C597-32B6-E748-B606-8BA3F1E0D02A}"/>
                </a:ext>
              </a:extLst>
            </p:cNvPr>
            <p:cNvPicPr>
              <a:picLocks noChangeAspect="1"/>
            </p:cNvPicPr>
            <p:nvPr/>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239380" y="1369948"/>
              <a:ext cx="7017549" cy="3724795"/>
            </a:xfrm>
            <a:prstGeom prst="rect">
              <a:avLst/>
            </a:prstGeom>
          </p:spPr>
        </p:pic>
        <p:sp>
          <p:nvSpPr>
            <p:cNvPr id="176" name="Rectangle 175">
              <a:extLst>
                <a:ext uri="{FF2B5EF4-FFF2-40B4-BE49-F238E27FC236}">
                  <a16:creationId xmlns:a16="http://schemas.microsoft.com/office/drawing/2014/main" id="{385EEB60-5B50-8641-A360-1B345B7CD84E}"/>
                </a:ext>
              </a:extLst>
            </p:cNvPr>
            <p:cNvSpPr/>
            <p:nvPr/>
          </p:nvSpPr>
          <p:spPr>
            <a:xfrm>
              <a:off x="122839" y="1286368"/>
              <a:ext cx="7250632" cy="3727967"/>
            </a:xfrm>
            <a:prstGeom prst="rect">
              <a:avLst/>
            </a:prstGeom>
            <a:noFill/>
            <a:ln w="12700">
              <a:solidFill>
                <a:srgbClr val="00B0F0"/>
              </a:solid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b="1" dirty="0">
                <a:solidFill>
                  <a:schemeClr val="tx1"/>
                </a:solidFill>
                <a:latin typeface="Abadi" panose="020B0604020104020204" pitchFamily="34" charset="0"/>
              </a:endParaRPr>
            </a:p>
          </p:txBody>
        </p:sp>
      </p:grpSp>
      <p:grpSp>
        <p:nvGrpSpPr>
          <p:cNvPr id="2" name="Group 1">
            <a:extLst>
              <a:ext uri="{FF2B5EF4-FFF2-40B4-BE49-F238E27FC236}">
                <a16:creationId xmlns:a16="http://schemas.microsoft.com/office/drawing/2014/main" id="{1C5BB55F-EB9A-32C3-F9B4-575142900A2F}"/>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9371DF33-BC5A-93EB-8735-968626AD567F}"/>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58B0F626-86B9-F9DD-1CDB-B242696714E9}"/>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895A34EE-B3C5-D239-A612-96CE5C6E0506}"/>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66948489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8274249" cy="5755422"/>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Jeremiah 24:6-7 (Greek Septuagint [LXX])</a:t>
            </a:r>
          </a:p>
          <a:p>
            <a:endParaRPr lang="en-US" sz="1600" dirty="0">
              <a:solidFill>
                <a:schemeClr val="bg1"/>
              </a:solidFill>
              <a:latin typeface="Abadi" panose="020B0604020104020204" pitchFamily="34" charset="0"/>
              <a:ea typeface="Calibri" panose="020F0502020204030204" pitchFamily="34" charset="0"/>
            </a:endParaRPr>
          </a:p>
          <a:p>
            <a:r>
              <a:rPr lang="en-US" sz="3200" baseline="30000" dirty="0">
                <a:solidFill>
                  <a:schemeClr val="bg1"/>
                </a:solidFill>
                <a:latin typeface="Abadi" panose="020B0604020104020204" pitchFamily="34" charset="0"/>
                <a:ea typeface="Calibri" panose="020F0502020204030204" pitchFamily="34" charset="0"/>
              </a:rPr>
              <a:t>6</a:t>
            </a:r>
            <a:r>
              <a:rPr lang="en-US" sz="3200" dirty="0">
                <a:solidFill>
                  <a:schemeClr val="bg1"/>
                </a:solidFill>
                <a:latin typeface="Abadi" panose="020B0604020104020204" pitchFamily="34" charset="0"/>
                <a:ea typeface="Calibri" panose="020F0502020204030204" pitchFamily="34" charset="0"/>
              </a:rPr>
              <a:t> And I will set my eyes upon them for good things, and I will restore </a:t>
            </a:r>
            <a:r>
              <a:rPr lang="en-US" sz="3200" i="1" dirty="0">
                <a:solidFill>
                  <a:srgbClr val="00D241"/>
                </a:solidFill>
                <a:latin typeface="Abadi" panose="020B0604020104020204" pitchFamily="34" charset="0"/>
                <a:ea typeface="Calibri" panose="020F0502020204030204" pitchFamily="34" charset="0"/>
              </a:rPr>
              <a:t>(</a:t>
            </a:r>
            <a:r>
              <a:rPr lang="en-US" sz="3200" i="1" dirty="0" err="1">
                <a:solidFill>
                  <a:srgbClr val="00D241"/>
                </a:solidFill>
                <a:latin typeface="Abadi" panose="020B0604020104020204" pitchFamily="34" charset="0"/>
                <a:ea typeface="Calibri" panose="020F0502020204030204" pitchFamily="34" charset="0"/>
              </a:rPr>
              <a:t>apokathistēmi</a:t>
            </a:r>
            <a:r>
              <a:rPr lang="en-US" sz="3200" i="1" dirty="0">
                <a:solidFill>
                  <a:srgbClr val="00D241"/>
                </a:solidFill>
                <a:latin typeface="Abadi" panose="020B0604020104020204" pitchFamily="34" charset="0"/>
                <a:ea typeface="Calibri" panose="020F0502020204030204" pitchFamily="34" charset="0"/>
              </a:rPr>
              <a:t>) </a:t>
            </a:r>
            <a:r>
              <a:rPr lang="en-US" sz="3200" dirty="0">
                <a:solidFill>
                  <a:schemeClr val="bg1"/>
                </a:solidFill>
                <a:latin typeface="Abadi" panose="020B0604020104020204" pitchFamily="34" charset="0"/>
                <a:ea typeface="Calibri" panose="020F0502020204030204" pitchFamily="34" charset="0"/>
              </a:rPr>
              <a:t>them to this land for good things. And I will rebuild them, and I shall not tear them down, and I will plant them and shall not pluck them up. </a:t>
            </a:r>
            <a:r>
              <a:rPr lang="en-US" sz="3200" baseline="30000" dirty="0">
                <a:solidFill>
                  <a:schemeClr val="bg1"/>
                </a:solidFill>
                <a:latin typeface="Abadi" panose="020B0604020104020204" pitchFamily="34" charset="0"/>
                <a:ea typeface="Calibri" panose="020F0502020204030204" pitchFamily="34" charset="0"/>
              </a:rPr>
              <a:t>7</a:t>
            </a:r>
            <a:r>
              <a:rPr lang="en-US" sz="3200" dirty="0">
                <a:solidFill>
                  <a:schemeClr val="bg1"/>
                </a:solidFill>
                <a:latin typeface="Abadi" panose="020B0604020104020204" pitchFamily="34" charset="0"/>
                <a:ea typeface="Calibri" panose="020F0502020204030204" pitchFamily="34" charset="0"/>
              </a:rPr>
              <a:t> And I will give them a heart for them to know me, that I am the Lord, and they will be a people for me, and I will be a God for them, for they will return to me </a:t>
            </a:r>
            <a:r>
              <a:rPr lang="en-US" sz="3200" i="1" dirty="0">
                <a:solidFill>
                  <a:srgbClr val="00D241"/>
                </a:solidFill>
                <a:latin typeface="Abadi" panose="020B0604020104020204" pitchFamily="34" charset="0"/>
                <a:ea typeface="Calibri" panose="020F0502020204030204" pitchFamily="34" charset="0"/>
              </a:rPr>
              <a:t>(</a:t>
            </a:r>
            <a:r>
              <a:rPr lang="en-US" sz="3200" i="1" dirty="0" err="1">
                <a:solidFill>
                  <a:srgbClr val="00D241"/>
                </a:solidFill>
                <a:latin typeface="Abadi" panose="020B0604020104020204" pitchFamily="34" charset="0"/>
                <a:ea typeface="Calibri" panose="020F0502020204030204" pitchFamily="34" charset="0"/>
              </a:rPr>
              <a:t>epistrephō</a:t>
            </a:r>
            <a:r>
              <a:rPr lang="en-US" sz="3200" i="1" dirty="0">
                <a:solidFill>
                  <a:srgbClr val="00D241"/>
                </a:solidFill>
                <a:latin typeface="Abadi" panose="020B0604020104020204" pitchFamily="34" charset="0"/>
                <a:ea typeface="Calibri" panose="020F0502020204030204" pitchFamily="34" charset="0"/>
              </a:rPr>
              <a:t>) </a:t>
            </a:r>
            <a:r>
              <a:rPr lang="en-US" sz="3200" dirty="0">
                <a:solidFill>
                  <a:schemeClr val="bg1"/>
                </a:solidFill>
                <a:latin typeface="Abadi" panose="020B0604020104020204" pitchFamily="34" charset="0"/>
                <a:ea typeface="Calibri" panose="020F0502020204030204" pitchFamily="34" charset="0"/>
              </a:rPr>
              <a:t>with their whole heart.”</a:t>
            </a:r>
          </a:p>
        </p:txBody>
      </p:sp>
      <p:pic>
        <p:nvPicPr>
          <p:cNvPr id="11" name="Picture 10">
            <a:extLst>
              <a:ext uri="{FF2B5EF4-FFF2-40B4-BE49-F238E27FC236}">
                <a16:creationId xmlns:a16="http://schemas.microsoft.com/office/drawing/2014/main" id="{3AA50EB9-7215-1F4F-8D9D-27B04AB2978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8695427" y="1212503"/>
            <a:ext cx="3053358" cy="3803633"/>
          </a:xfrm>
          <a:prstGeom prst="rect">
            <a:avLst/>
          </a:prstGeom>
          <a:effectLst>
            <a:outerShdw blurRad="50800" dist="76200" dir="2700000" algn="tl" rotWithShape="0">
              <a:prstClr val="black">
                <a:alpha val="40000"/>
              </a:prstClr>
            </a:outerShdw>
          </a:effectLst>
        </p:spPr>
      </p:pic>
      <p:sp>
        <p:nvSpPr>
          <p:cNvPr id="13" name="Rectangle 12">
            <a:extLst>
              <a:ext uri="{FF2B5EF4-FFF2-40B4-BE49-F238E27FC236}">
                <a16:creationId xmlns:a16="http://schemas.microsoft.com/office/drawing/2014/main" id="{A0DD326C-FC48-ED44-AA5E-B3CAED14F269}"/>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New Testament</a:t>
            </a:r>
          </a:p>
        </p:txBody>
      </p:sp>
      <p:grpSp>
        <p:nvGrpSpPr>
          <p:cNvPr id="2" name="Group 1">
            <a:extLst>
              <a:ext uri="{FF2B5EF4-FFF2-40B4-BE49-F238E27FC236}">
                <a16:creationId xmlns:a16="http://schemas.microsoft.com/office/drawing/2014/main" id="{B0B07D3E-B40C-94FA-F98E-4D9006C02201}"/>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06D41625-A9C9-5FBF-E5A1-0A1AA58F5078}"/>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E6DDECB0-2911-C94C-8406-A86198E39746}"/>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CC90C8BA-F900-D8CF-65E0-3F65C2F53747}"/>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41742217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8274249" cy="3539430"/>
          </a:xfrm>
          <a:prstGeom prst="rect">
            <a:avLst/>
          </a:prstGeom>
        </p:spPr>
        <p:txBody>
          <a:bodyPr wrap="square">
            <a:spAutoFit/>
          </a:bodyPr>
          <a:lstStyle/>
          <a:p>
            <a:pPr algn="ctr"/>
            <a:endParaRPr lang="en-US" sz="4400" dirty="0">
              <a:solidFill>
                <a:srgbClr val="FFF32B"/>
              </a:solidFill>
              <a:latin typeface="Abadi" panose="020B0604020104020204" pitchFamily="34" charset="0"/>
              <a:ea typeface="Calibri" panose="020F0502020204030204" pitchFamily="34" charset="0"/>
            </a:endParaRPr>
          </a:p>
          <a:p>
            <a:pPr algn="ctr"/>
            <a:r>
              <a:rPr lang="en-US" sz="6000" dirty="0">
                <a:solidFill>
                  <a:schemeClr val="bg1"/>
                </a:solidFill>
                <a:latin typeface="Abadi" panose="020B0604020104020204" pitchFamily="34" charset="0"/>
                <a:ea typeface="Calibri" panose="020F0502020204030204" pitchFamily="34" charset="0"/>
              </a:rPr>
              <a:t>3.3</a:t>
            </a:r>
          </a:p>
          <a:p>
            <a:pPr algn="ctr"/>
            <a:r>
              <a:rPr lang="en-US" sz="6000" dirty="0">
                <a:solidFill>
                  <a:srgbClr val="FFF32B"/>
                </a:solidFill>
                <a:latin typeface="Abadi" panose="020B0604020104020204" pitchFamily="34" charset="0"/>
                <a:ea typeface="Calibri" panose="020F0502020204030204" pitchFamily="34" charset="0"/>
              </a:rPr>
              <a:t>The Kingdom</a:t>
            </a:r>
          </a:p>
          <a:p>
            <a:pPr algn="ctr"/>
            <a:r>
              <a:rPr lang="en-US" sz="6000" dirty="0">
                <a:solidFill>
                  <a:srgbClr val="FFF32B"/>
                </a:solidFill>
                <a:latin typeface="Abadi" panose="020B0604020104020204" pitchFamily="34" charset="0"/>
                <a:ea typeface="Calibri" panose="020F0502020204030204" pitchFamily="34" charset="0"/>
              </a:rPr>
              <a:t>in Paul</a:t>
            </a:r>
          </a:p>
        </p:txBody>
      </p:sp>
      <p:pic>
        <p:nvPicPr>
          <p:cNvPr id="2" name="Picture 1">
            <a:extLst>
              <a:ext uri="{FF2B5EF4-FFF2-40B4-BE49-F238E27FC236}">
                <a16:creationId xmlns:a16="http://schemas.microsoft.com/office/drawing/2014/main" id="{E1B4B76B-8FF3-F2E8-EA75-DF6E8EEDE651}"/>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8695426" y="1212502"/>
            <a:ext cx="3053359" cy="3803633"/>
          </a:xfrm>
          <a:prstGeom prst="rect">
            <a:avLst/>
          </a:prstGeom>
        </p:spPr>
      </p:pic>
      <p:sp>
        <p:nvSpPr>
          <p:cNvPr id="3" name="Rectangle 2">
            <a:extLst>
              <a:ext uri="{FF2B5EF4-FFF2-40B4-BE49-F238E27FC236}">
                <a16:creationId xmlns:a16="http://schemas.microsoft.com/office/drawing/2014/main" id="{7F8CD8B2-8008-C509-E2E6-A4D759C80D3B}"/>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New Testament</a:t>
            </a:r>
          </a:p>
        </p:txBody>
      </p:sp>
      <p:grpSp>
        <p:nvGrpSpPr>
          <p:cNvPr id="4" name="Group 3">
            <a:extLst>
              <a:ext uri="{FF2B5EF4-FFF2-40B4-BE49-F238E27FC236}">
                <a16:creationId xmlns:a16="http://schemas.microsoft.com/office/drawing/2014/main" id="{56D9BA19-346F-D90C-D615-6E24CE90EF44}"/>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2FB15B87-4BCA-1976-94DC-E533784DF15C}"/>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ACC5E397-5B27-5B8E-A5ED-D976DC41A4EC}"/>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A1CFC0FD-2A18-8DA7-9F9C-FD2511A76BA0}"/>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5049502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 name="Rectangle 158">
            <a:extLst>
              <a:ext uri="{FF2B5EF4-FFF2-40B4-BE49-F238E27FC236}">
                <a16:creationId xmlns:a16="http://schemas.microsoft.com/office/drawing/2014/main" id="{AA533EF4-6EFA-D24F-B118-D2323B03EF90}"/>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New Testament</a:t>
            </a:r>
          </a:p>
        </p:txBody>
      </p:sp>
      <p:sp>
        <p:nvSpPr>
          <p:cNvPr id="168" name="Rectangle 167">
            <a:extLst>
              <a:ext uri="{FF2B5EF4-FFF2-40B4-BE49-F238E27FC236}">
                <a16:creationId xmlns:a16="http://schemas.microsoft.com/office/drawing/2014/main" id="{3107B078-EA74-E744-9815-81263B3698CF}"/>
              </a:ext>
            </a:extLst>
          </p:cNvPr>
          <p:cNvSpPr/>
          <p:nvPr/>
        </p:nvSpPr>
        <p:spPr>
          <a:xfrm>
            <a:off x="7506245" y="1292229"/>
            <a:ext cx="2009790" cy="846880"/>
          </a:xfrm>
          <a:prstGeom prst="rect">
            <a:avLst/>
          </a:prstGeom>
          <a:solidFill>
            <a:schemeClr val="bg1"/>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Jeremiah</a:t>
            </a:r>
          </a:p>
          <a:p>
            <a:pPr algn="ctr"/>
            <a:r>
              <a:rPr lang="en-US" sz="2400" b="1" dirty="0">
                <a:solidFill>
                  <a:schemeClr val="tx1"/>
                </a:solidFill>
                <a:latin typeface="Abadi" panose="020B0604020104020204" pitchFamily="34" charset="0"/>
              </a:rPr>
              <a:t>30:1-22</a:t>
            </a:r>
          </a:p>
        </p:txBody>
      </p:sp>
      <p:sp>
        <p:nvSpPr>
          <p:cNvPr id="169" name="Rectangle 168">
            <a:extLst>
              <a:ext uri="{FF2B5EF4-FFF2-40B4-BE49-F238E27FC236}">
                <a16:creationId xmlns:a16="http://schemas.microsoft.com/office/drawing/2014/main" id="{CBCC936B-E814-5E4B-B00F-749B0860FCC8}"/>
              </a:ext>
            </a:extLst>
          </p:cNvPr>
          <p:cNvSpPr/>
          <p:nvPr/>
        </p:nvSpPr>
        <p:spPr>
          <a:xfrm>
            <a:off x="7506245" y="2250638"/>
            <a:ext cx="2009790" cy="846880"/>
          </a:xfrm>
          <a:prstGeom prst="rect">
            <a:avLst/>
          </a:prstGeom>
          <a:solidFill>
            <a:srgbClr val="FFFF00"/>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Jeremiah</a:t>
            </a:r>
          </a:p>
          <a:p>
            <a:pPr algn="ctr"/>
            <a:r>
              <a:rPr lang="en-US" sz="2400" b="1" dirty="0">
                <a:solidFill>
                  <a:schemeClr val="tx1"/>
                </a:solidFill>
                <a:latin typeface="Abadi" panose="020B0604020104020204" pitchFamily="34" charset="0"/>
              </a:rPr>
              <a:t>31:31-40</a:t>
            </a:r>
          </a:p>
        </p:txBody>
      </p:sp>
      <p:sp>
        <p:nvSpPr>
          <p:cNvPr id="170" name="Rectangle 169">
            <a:extLst>
              <a:ext uri="{FF2B5EF4-FFF2-40B4-BE49-F238E27FC236}">
                <a16:creationId xmlns:a16="http://schemas.microsoft.com/office/drawing/2014/main" id="{57B039DC-B6CA-C147-84A8-867DC1F314F5}"/>
              </a:ext>
            </a:extLst>
          </p:cNvPr>
          <p:cNvSpPr/>
          <p:nvPr/>
        </p:nvSpPr>
        <p:spPr>
          <a:xfrm>
            <a:off x="7506245" y="3209047"/>
            <a:ext cx="2009790" cy="846880"/>
          </a:xfrm>
          <a:prstGeom prst="rect">
            <a:avLst/>
          </a:prstGeom>
          <a:solidFill>
            <a:srgbClr val="00B0F0"/>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Ezekiel</a:t>
            </a:r>
          </a:p>
          <a:p>
            <a:pPr algn="ctr"/>
            <a:r>
              <a:rPr lang="en-US" sz="2400" b="1" dirty="0">
                <a:solidFill>
                  <a:schemeClr val="tx1"/>
                </a:solidFill>
                <a:latin typeface="Abadi" panose="020B0604020104020204" pitchFamily="34" charset="0"/>
              </a:rPr>
              <a:t>36:22-36</a:t>
            </a:r>
          </a:p>
        </p:txBody>
      </p:sp>
      <p:sp>
        <p:nvSpPr>
          <p:cNvPr id="171" name="Rectangle 170">
            <a:extLst>
              <a:ext uri="{FF2B5EF4-FFF2-40B4-BE49-F238E27FC236}">
                <a16:creationId xmlns:a16="http://schemas.microsoft.com/office/drawing/2014/main" id="{251018A4-7688-8949-A4BC-5D779A3D57A5}"/>
              </a:ext>
            </a:extLst>
          </p:cNvPr>
          <p:cNvSpPr/>
          <p:nvPr/>
        </p:nvSpPr>
        <p:spPr>
          <a:xfrm>
            <a:off x="7506245" y="4167456"/>
            <a:ext cx="2009790" cy="846880"/>
          </a:xfrm>
          <a:prstGeom prst="rect">
            <a:avLst/>
          </a:prstGeom>
          <a:solidFill>
            <a:srgbClr val="00D241"/>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Daniel</a:t>
            </a:r>
          </a:p>
          <a:p>
            <a:pPr algn="ctr"/>
            <a:r>
              <a:rPr lang="en-US" sz="2400" b="1" dirty="0">
                <a:solidFill>
                  <a:schemeClr val="tx1"/>
                </a:solidFill>
                <a:latin typeface="Abadi" panose="020B0604020104020204" pitchFamily="34" charset="0"/>
              </a:rPr>
              <a:t>7:14, 27</a:t>
            </a:r>
          </a:p>
        </p:txBody>
      </p:sp>
      <p:sp>
        <p:nvSpPr>
          <p:cNvPr id="172" name="Rectangle 171">
            <a:extLst>
              <a:ext uri="{FF2B5EF4-FFF2-40B4-BE49-F238E27FC236}">
                <a16:creationId xmlns:a16="http://schemas.microsoft.com/office/drawing/2014/main" id="{1D0CBA1E-BE51-F042-A3C7-E6C09BA407C8}"/>
              </a:ext>
            </a:extLst>
          </p:cNvPr>
          <p:cNvSpPr/>
          <p:nvPr/>
        </p:nvSpPr>
        <p:spPr>
          <a:xfrm>
            <a:off x="9648809" y="847385"/>
            <a:ext cx="2009790" cy="846880"/>
          </a:xfrm>
          <a:prstGeom prst="rect">
            <a:avLst/>
          </a:prstGeom>
          <a:solidFill>
            <a:srgbClr val="A35A00"/>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Matthew</a:t>
            </a:r>
          </a:p>
          <a:p>
            <a:pPr algn="ctr"/>
            <a:r>
              <a:rPr lang="en-US" sz="2400" b="1" dirty="0">
                <a:solidFill>
                  <a:schemeClr val="tx1"/>
                </a:solidFill>
                <a:latin typeface="Abadi" panose="020B0604020104020204" pitchFamily="34" charset="0"/>
              </a:rPr>
              <a:t>19:28</a:t>
            </a:r>
          </a:p>
        </p:txBody>
      </p:sp>
      <p:sp>
        <p:nvSpPr>
          <p:cNvPr id="173" name="Rectangle 172">
            <a:extLst>
              <a:ext uri="{FF2B5EF4-FFF2-40B4-BE49-F238E27FC236}">
                <a16:creationId xmlns:a16="http://schemas.microsoft.com/office/drawing/2014/main" id="{C42C8DB8-E7F1-D640-BB2B-BB85F581A2A0}"/>
              </a:ext>
            </a:extLst>
          </p:cNvPr>
          <p:cNvSpPr/>
          <p:nvPr/>
        </p:nvSpPr>
        <p:spPr>
          <a:xfrm>
            <a:off x="9648809" y="1805794"/>
            <a:ext cx="2009790" cy="846880"/>
          </a:xfrm>
          <a:prstGeom prst="rect">
            <a:avLst/>
          </a:prstGeom>
          <a:solidFill>
            <a:srgbClr val="EE3897"/>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Acts</a:t>
            </a:r>
          </a:p>
          <a:p>
            <a:pPr algn="ctr"/>
            <a:r>
              <a:rPr lang="en-US" sz="2400" b="1" dirty="0">
                <a:solidFill>
                  <a:schemeClr val="tx1"/>
                </a:solidFill>
                <a:latin typeface="Abadi" panose="020B0604020104020204" pitchFamily="34" charset="0"/>
              </a:rPr>
              <a:t>1:3-7</a:t>
            </a:r>
          </a:p>
        </p:txBody>
      </p:sp>
      <p:sp>
        <p:nvSpPr>
          <p:cNvPr id="174" name="Rectangle 173">
            <a:extLst>
              <a:ext uri="{FF2B5EF4-FFF2-40B4-BE49-F238E27FC236}">
                <a16:creationId xmlns:a16="http://schemas.microsoft.com/office/drawing/2014/main" id="{B55CE7CF-9EA5-DB41-8F39-2F50BE643974}"/>
              </a:ext>
            </a:extLst>
          </p:cNvPr>
          <p:cNvSpPr/>
          <p:nvPr/>
        </p:nvSpPr>
        <p:spPr>
          <a:xfrm>
            <a:off x="9648809" y="3715678"/>
            <a:ext cx="2009790" cy="846880"/>
          </a:xfrm>
          <a:prstGeom prst="rect">
            <a:avLst/>
          </a:prstGeom>
          <a:solidFill>
            <a:srgbClr val="FFFBA6"/>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Romans</a:t>
            </a:r>
          </a:p>
          <a:p>
            <a:pPr algn="ctr"/>
            <a:r>
              <a:rPr lang="en-US" sz="2400" b="1" dirty="0">
                <a:solidFill>
                  <a:schemeClr val="tx1"/>
                </a:solidFill>
                <a:latin typeface="Abadi" panose="020B0604020104020204" pitchFamily="34" charset="0"/>
              </a:rPr>
              <a:t>11:25-27</a:t>
            </a:r>
          </a:p>
        </p:txBody>
      </p:sp>
      <p:grpSp>
        <p:nvGrpSpPr>
          <p:cNvPr id="5" name="Group 4">
            <a:extLst>
              <a:ext uri="{FF2B5EF4-FFF2-40B4-BE49-F238E27FC236}">
                <a16:creationId xmlns:a16="http://schemas.microsoft.com/office/drawing/2014/main" id="{4552B93F-568B-D447-BBCC-C9B2199050B8}"/>
              </a:ext>
            </a:extLst>
          </p:cNvPr>
          <p:cNvGrpSpPr/>
          <p:nvPr/>
        </p:nvGrpSpPr>
        <p:grpSpPr>
          <a:xfrm>
            <a:off x="122839" y="1286368"/>
            <a:ext cx="7250632" cy="3808375"/>
            <a:chOff x="122839" y="1286368"/>
            <a:chExt cx="7250632" cy="3808375"/>
          </a:xfrm>
        </p:grpSpPr>
        <p:pic>
          <p:nvPicPr>
            <p:cNvPr id="3" name="Graphic 2">
              <a:extLst>
                <a:ext uri="{FF2B5EF4-FFF2-40B4-BE49-F238E27FC236}">
                  <a16:creationId xmlns:a16="http://schemas.microsoft.com/office/drawing/2014/main" id="{12A2C597-32B6-E748-B606-8BA3F1E0D02A}"/>
                </a:ext>
              </a:extLst>
            </p:cNvPr>
            <p:cNvPicPr>
              <a:picLocks noChangeAspect="1"/>
            </p:cNvPicPr>
            <p:nvPr/>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239380" y="1369948"/>
              <a:ext cx="7017549" cy="3724795"/>
            </a:xfrm>
            <a:prstGeom prst="rect">
              <a:avLst/>
            </a:prstGeom>
          </p:spPr>
        </p:pic>
        <p:sp>
          <p:nvSpPr>
            <p:cNvPr id="176" name="Rectangle 175">
              <a:extLst>
                <a:ext uri="{FF2B5EF4-FFF2-40B4-BE49-F238E27FC236}">
                  <a16:creationId xmlns:a16="http://schemas.microsoft.com/office/drawing/2014/main" id="{385EEB60-5B50-8641-A360-1B345B7CD84E}"/>
                </a:ext>
              </a:extLst>
            </p:cNvPr>
            <p:cNvSpPr/>
            <p:nvPr/>
          </p:nvSpPr>
          <p:spPr>
            <a:xfrm>
              <a:off x="122839" y="1286368"/>
              <a:ext cx="7250632" cy="3727967"/>
            </a:xfrm>
            <a:prstGeom prst="rect">
              <a:avLst/>
            </a:prstGeom>
            <a:noFill/>
            <a:ln w="12700">
              <a:solidFill>
                <a:srgbClr val="00B0F0"/>
              </a:solid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b="1" dirty="0">
                <a:solidFill>
                  <a:schemeClr val="tx1"/>
                </a:solidFill>
                <a:latin typeface="Abadi" panose="020B0604020104020204" pitchFamily="34" charset="0"/>
              </a:endParaRPr>
            </a:p>
          </p:txBody>
        </p:sp>
      </p:grpSp>
      <p:sp>
        <p:nvSpPr>
          <p:cNvPr id="18" name="Rectangle 17">
            <a:extLst>
              <a:ext uri="{FF2B5EF4-FFF2-40B4-BE49-F238E27FC236}">
                <a16:creationId xmlns:a16="http://schemas.microsoft.com/office/drawing/2014/main" id="{DFBB90B9-E66E-1645-8E64-6F6B9D343B72}"/>
              </a:ext>
            </a:extLst>
          </p:cNvPr>
          <p:cNvSpPr/>
          <p:nvPr/>
        </p:nvSpPr>
        <p:spPr>
          <a:xfrm>
            <a:off x="9648809" y="2747850"/>
            <a:ext cx="2009790" cy="846880"/>
          </a:xfrm>
          <a:prstGeom prst="rect">
            <a:avLst/>
          </a:prstGeom>
          <a:solidFill>
            <a:srgbClr val="FFC000"/>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Acts</a:t>
            </a:r>
          </a:p>
          <a:p>
            <a:pPr algn="ctr"/>
            <a:r>
              <a:rPr lang="en-US" sz="2400" b="1" dirty="0">
                <a:solidFill>
                  <a:schemeClr val="tx1"/>
                </a:solidFill>
                <a:latin typeface="Abadi" panose="020B0604020104020204" pitchFamily="34" charset="0"/>
              </a:rPr>
              <a:t>3:19-21</a:t>
            </a:r>
          </a:p>
        </p:txBody>
      </p:sp>
      <p:grpSp>
        <p:nvGrpSpPr>
          <p:cNvPr id="2" name="Group 1">
            <a:extLst>
              <a:ext uri="{FF2B5EF4-FFF2-40B4-BE49-F238E27FC236}">
                <a16:creationId xmlns:a16="http://schemas.microsoft.com/office/drawing/2014/main" id="{475A0A16-0B36-7317-6E2B-64026631A0A6}"/>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A41C1297-A1C5-8C99-A031-30781A642BE2}"/>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78F99732-AA54-1A03-96D2-B3FE585F6826}"/>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1E5EE719-D9BA-9C8A-C822-068DBC07B4A9}"/>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70076252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8274249" cy="3293209"/>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Regarding Jewish Rejection (Rom 11:25-27)</a:t>
            </a:r>
          </a:p>
          <a:p>
            <a:endParaRPr lang="en-US" sz="1600" dirty="0">
              <a:solidFill>
                <a:schemeClr val="bg1"/>
              </a:solidFill>
              <a:latin typeface="Abadi" panose="020B0604020104020204" pitchFamily="34" charset="0"/>
              <a:ea typeface="Calibri" panose="020F0502020204030204" pitchFamily="34" charset="0"/>
            </a:endParaRPr>
          </a:p>
          <a:p>
            <a:r>
              <a:rPr lang="en-US" sz="3200" baseline="30000" dirty="0">
                <a:solidFill>
                  <a:schemeClr val="bg1"/>
                </a:solidFill>
                <a:latin typeface="Abadi" panose="020B0604020104020204" pitchFamily="34" charset="0"/>
                <a:ea typeface="Calibri" panose="020F0502020204030204" pitchFamily="34" charset="0"/>
              </a:rPr>
              <a:t>25</a:t>
            </a:r>
            <a:r>
              <a:rPr lang="en-US" sz="3200" dirty="0">
                <a:solidFill>
                  <a:schemeClr val="bg1"/>
                </a:solidFill>
                <a:latin typeface="Abadi" panose="020B0604020104020204" pitchFamily="34" charset="0"/>
                <a:ea typeface="Calibri" panose="020F0502020204030204" pitchFamily="34" charset="0"/>
              </a:rPr>
              <a:t> I do not want you to be ignorant of this mystery, brothers and sisters, so that you may not be conceited: Israel has experienced a hardening in part until the full number of the Gentiles has come in,…</a:t>
            </a:r>
          </a:p>
        </p:txBody>
      </p:sp>
      <p:pic>
        <p:nvPicPr>
          <p:cNvPr id="11" name="Picture 10">
            <a:extLst>
              <a:ext uri="{FF2B5EF4-FFF2-40B4-BE49-F238E27FC236}">
                <a16:creationId xmlns:a16="http://schemas.microsoft.com/office/drawing/2014/main" id="{3AA50EB9-7215-1F4F-8D9D-27B04AB2978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8695427" y="1212503"/>
            <a:ext cx="3053358" cy="3803633"/>
          </a:xfrm>
          <a:prstGeom prst="rect">
            <a:avLst/>
          </a:prstGeom>
          <a:effectLst>
            <a:outerShdw blurRad="50800" dist="76200" dir="2700000" algn="tl" rotWithShape="0">
              <a:prstClr val="black">
                <a:alpha val="40000"/>
              </a:prstClr>
            </a:outerShdw>
          </a:effectLst>
        </p:spPr>
      </p:pic>
      <p:sp>
        <p:nvSpPr>
          <p:cNvPr id="13" name="Rectangle 12">
            <a:extLst>
              <a:ext uri="{FF2B5EF4-FFF2-40B4-BE49-F238E27FC236}">
                <a16:creationId xmlns:a16="http://schemas.microsoft.com/office/drawing/2014/main" id="{A0DD326C-FC48-ED44-AA5E-B3CAED14F269}"/>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New Testament</a:t>
            </a:r>
          </a:p>
        </p:txBody>
      </p:sp>
      <p:grpSp>
        <p:nvGrpSpPr>
          <p:cNvPr id="2" name="Group 1">
            <a:extLst>
              <a:ext uri="{FF2B5EF4-FFF2-40B4-BE49-F238E27FC236}">
                <a16:creationId xmlns:a16="http://schemas.microsoft.com/office/drawing/2014/main" id="{AB7C1440-9137-B97A-B62B-5C6BC47DFE5B}"/>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8422F6C4-A7F6-7CFB-BDD5-DC20A32AD6F1}"/>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3CD8CB0C-0AA9-576F-A955-26C1B9A5D455}"/>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ECCE1CD3-AA3A-5DC5-5791-BA00DCEFCC2A}"/>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12135846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8274249" cy="4770537"/>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Regarding Jewish Rejection (Rom 11:25-27)</a:t>
            </a:r>
          </a:p>
          <a:p>
            <a:endParaRPr lang="en-US" sz="1600" dirty="0">
              <a:solidFill>
                <a:schemeClr val="bg1"/>
              </a:solidFill>
              <a:latin typeface="Abadi" panose="020B0604020104020204" pitchFamily="34" charset="0"/>
              <a:ea typeface="Calibri" panose="020F0502020204030204" pitchFamily="34" charset="0"/>
            </a:endParaRPr>
          </a:p>
          <a:p>
            <a:r>
              <a:rPr lang="en-US" sz="3200" dirty="0">
                <a:solidFill>
                  <a:srgbClr val="FFFF00"/>
                </a:solidFill>
                <a:latin typeface="Abadi" panose="020B0604020104020204" pitchFamily="34" charset="0"/>
                <a:ea typeface="Calibri" panose="020F0502020204030204" pitchFamily="34" charset="0"/>
              </a:rPr>
              <a:t> </a:t>
            </a:r>
            <a:r>
              <a:rPr lang="en-US" sz="3200" dirty="0">
                <a:solidFill>
                  <a:schemeClr val="bg1"/>
                </a:solidFill>
                <a:latin typeface="Abadi" panose="020B0604020104020204" pitchFamily="34" charset="0"/>
                <a:ea typeface="Calibri" panose="020F0502020204030204" pitchFamily="34" charset="0"/>
              </a:rPr>
              <a:t>…</a:t>
            </a:r>
            <a:r>
              <a:rPr lang="en-US" sz="3200" baseline="30000" dirty="0">
                <a:solidFill>
                  <a:schemeClr val="bg1"/>
                </a:solidFill>
                <a:latin typeface="Abadi" panose="020B0604020104020204" pitchFamily="34" charset="0"/>
                <a:ea typeface="Calibri" panose="020F0502020204030204" pitchFamily="34" charset="0"/>
              </a:rPr>
              <a:t>26</a:t>
            </a:r>
            <a:r>
              <a:rPr lang="en-US" sz="3200" dirty="0">
                <a:solidFill>
                  <a:schemeClr val="bg1"/>
                </a:solidFill>
                <a:latin typeface="Abadi" panose="020B0604020104020204" pitchFamily="34" charset="0"/>
                <a:ea typeface="Calibri" panose="020F0502020204030204" pitchFamily="34" charset="0"/>
              </a:rPr>
              <a:t> and in this way all Israel will be saved. </a:t>
            </a:r>
            <a:r>
              <a:rPr lang="en-US" sz="3200" dirty="0">
                <a:solidFill>
                  <a:srgbClr val="00D241"/>
                </a:solidFill>
                <a:latin typeface="Abadi" panose="020B0604020104020204" pitchFamily="34" charset="0"/>
                <a:ea typeface="Calibri" panose="020F0502020204030204" pitchFamily="34" charset="0"/>
              </a:rPr>
              <a:t>As it is written:</a:t>
            </a:r>
          </a:p>
          <a:p>
            <a:r>
              <a:rPr lang="en-US" sz="3200" dirty="0">
                <a:solidFill>
                  <a:srgbClr val="00D241"/>
                </a:solidFill>
                <a:latin typeface="Abadi" panose="020B0604020104020204" pitchFamily="34" charset="0"/>
                <a:ea typeface="Calibri" panose="020F0502020204030204" pitchFamily="34" charset="0"/>
              </a:rPr>
              <a:t>  “The deliverer will come from Zion;</a:t>
            </a:r>
          </a:p>
          <a:p>
            <a:r>
              <a:rPr lang="en-US" sz="3200" dirty="0">
                <a:solidFill>
                  <a:srgbClr val="00D241"/>
                </a:solidFill>
                <a:latin typeface="Abadi" panose="020B0604020104020204" pitchFamily="34" charset="0"/>
                <a:ea typeface="Calibri" panose="020F0502020204030204" pitchFamily="34" charset="0"/>
              </a:rPr>
              <a:t>      he will turn godlessness away from Jacob.</a:t>
            </a:r>
          </a:p>
          <a:p>
            <a:r>
              <a:rPr lang="en-US" sz="3200" baseline="30000" dirty="0">
                <a:solidFill>
                  <a:srgbClr val="00D241"/>
                </a:solidFill>
                <a:latin typeface="Abadi" panose="020B0604020104020204" pitchFamily="34" charset="0"/>
                <a:ea typeface="Calibri" panose="020F0502020204030204" pitchFamily="34" charset="0"/>
              </a:rPr>
              <a:t>27 </a:t>
            </a:r>
            <a:r>
              <a:rPr lang="en-US" sz="3200" dirty="0">
                <a:solidFill>
                  <a:srgbClr val="00D241"/>
                </a:solidFill>
                <a:latin typeface="Abadi" panose="020B0604020104020204" pitchFamily="34" charset="0"/>
                <a:ea typeface="Calibri" panose="020F0502020204030204" pitchFamily="34" charset="0"/>
              </a:rPr>
              <a:t>And this is my covenant with them</a:t>
            </a:r>
          </a:p>
          <a:p>
            <a:r>
              <a:rPr lang="en-US" sz="3200" dirty="0">
                <a:solidFill>
                  <a:srgbClr val="00D241"/>
                </a:solidFill>
                <a:latin typeface="Abadi" panose="020B0604020104020204" pitchFamily="34" charset="0"/>
                <a:ea typeface="Calibri" panose="020F0502020204030204" pitchFamily="34" charset="0"/>
              </a:rPr>
              <a:t>      when I take away their sins.”</a:t>
            </a:r>
          </a:p>
          <a:p>
            <a:endParaRPr lang="en-US" sz="3200" dirty="0">
              <a:solidFill>
                <a:srgbClr val="FFFF00"/>
              </a:solidFill>
              <a:latin typeface="Abadi" panose="020B0604020104020204" pitchFamily="34" charset="0"/>
              <a:ea typeface="Calibri" panose="020F0502020204030204" pitchFamily="34" charset="0"/>
            </a:endParaRPr>
          </a:p>
          <a:p>
            <a:endParaRPr lang="en-US" sz="3200" dirty="0">
              <a:solidFill>
                <a:srgbClr val="FFFF00"/>
              </a:solidFill>
              <a:latin typeface="Abadi" panose="020B0604020104020204" pitchFamily="34" charset="0"/>
              <a:ea typeface="Calibri" panose="020F0502020204030204" pitchFamily="34" charset="0"/>
            </a:endParaRPr>
          </a:p>
        </p:txBody>
      </p:sp>
      <p:pic>
        <p:nvPicPr>
          <p:cNvPr id="11" name="Picture 10">
            <a:extLst>
              <a:ext uri="{FF2B5EF4-FFF2-40B4-BE49-F238E27FC236}">
                <a16:creationId xmlns:a16="http://schemas.microsoft.com/office/drawing/2014/main" id="{3AA50EB9-7215-1F4F-8D9D-27B04AB2978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8695427" y="1212503"/>
            <a:ext cx="3053358" cy="3803633"/>
          </a:xfrm>
          <a:prstGeom prst="rect">
            <a:avLst/>
          </a:prstGeom>
          <a:effectLst>
            <a:outerShdw blurRad="50800" dist="76200" dir="2700000" algn="tl" rotWithShape="0">
              <a:prstClr val="black">
                <a:alpha val="40000"/>
              </a:prstClr>
            </a:outerShdw>
          </a:effectLst>
        </p:spPr>
      </p:pic>
      <p:sp>
        <p:nvSpPr>
          <p:cNvPr id="13" name="Rectangle 12">
            <a:extLst>
              <a:ext uri="{FF2B5EF4-FFF2-40B4-BE49-F238E27FC236}">
                <a16:creationId xmlns:a16="http://schemas.microsoft.com/office/drawing/2014/main" id="{A0DD326C-FC48-ED44-AA5E-B3CAED14F269}"/>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New Testament</a:t>
            </a:r>
          </a:p>
        </p:txBody>
      </p:sp>
      <p:grpSp>
        <p:nvGrpSpPr>
          <p:cNvPr id="2" name="Group 1">
            <a:extLst>
              <a:ext uri="{FF2B5EF4-FFF2-40B4-BE49-F238E27FC236}">
                <a16:creationId xmlns:a16="http://schemas.microsoft.com/office/drawing/2014/main" id="{98571C41-D328-1BED-529B-A965BC6EA098}"/>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762BD79C-DE6C-58BA-18B3-67A83F5BD984}"/>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2D8C26F7-E367-A9E7-34C8-9F6AC53C5EAE}"/>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92BA3D0D-F815-748D-2A8E-6C7175389626}"/>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36414375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 name="Rectangle 158">
            <a:extLst>
              <a:ext uri="{FF2B5EF4-FFF2-40B4-BE49-F238E27FC236}">
                <a16:creationId xmlns:a16="http://schemas.microsoft.com/office/drawing/2014/main" id="{AA533EF4-6EFA-D24F-B118-D2323B03EF90}"/>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New Testament</a:t>
            </a:r>
          </a:p>
        </p:txBody>
      </p:sp>
      <p:sp>
        <p:nvSpPr>
          <p:cNvPr id="168" name="Rectangle 167">
            <a:extLst>
              <a:ext uri="{FF2B5EF4-FFF2-40B4-BE49-F238E27FC236}">
                <a16:creationId xmlns:a16="http://schemas.microsoft.com/office/drawing/2014/main" id="{3107B078-EA74-E744-9815-81263B3698CF}"/>
              </a:ext>
            </a:extLst>
          </p:cNvPr>
          <p:cNvSpPr/>
          <p:nvPr/>
        </p:nvSpPr>
        <p:spPr>
          <a:xfrm>
            <a:off x="8747217" y="1462046"/>
            <a:ext cx="2009790" cy="846880"/>
          </a:xfrm>
          <a:prstGeom prst="rect">
            <a:avLst/>
          </a:prstGeom>
          <a:solidFill>
            <a:schemeClr val="bg1"/>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Jeremiah</a:t>
            </a:r>
          </a:p>
          <a:p>
            <a:pPr algn="ctr"/>
            <a:r>
              <a:rPr lang="en-US" sz="2400" b="1" dirty="0">
                <a:solidFill>
                  <a:schemeClr val="tx1"/>
                </a:solidFill>
                <a:latin typeface="Abadi" panose="020B0604020104020204" pitchFamily="34" charset="0"/>
              </a:rPr>
              <a:t>30:1-22</a:t>
            </a:r>
          </a:p>
        </p:txBody>
      </p:sp>
      <p:sp>
        <p:nvSpPr>
          <p:cNvPr id="169" name="Rectangle 168">
            <a:extLst>
              <a:ext uri="{FF2B5EF4-FFF2-40B4-BE49-F238E27FC236}">
                <a16:creationId xmlns:a16="http://schemas.microsoft.com/office/drawing/2014/main" id="{CBCC936B-E814-5E4B-B00F-749B0860FCC8}"/>
              </a:ext>
            </a:extLst>
          </p:cNvPr>
          <p:cNvSpPr/>
          <p:nvPr/>
        </p:nvSpPr>
        <p:spPr>
          <a:xfrm>
            <a:off x="8747217" y="2420455"/>
            <a:ext cx="2009790" cy="846880"/>
          </a:xfrm>
          <a:prstGeom prst="rect">
            <a:avLst/>
          </a:prstGeom>
          <a:solidFill>
            <a:srgbClr val="FFFF00"/>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Jeremiah</a:t>
            </a:r>
          </a:p>
          <a:p>
            <a:pPr algn="ctr"/>
            <a:r>
              <a:rPr lang="en-US" sz="2400" b="1" dirty="0">
                <a:solidFill>
                  <a:schemeClr val="tx1"/>
                </a:solidFill>
                <a:latin typeface="Abadi" panose="020B0604020104020204" pitchFamily="34" charset="0"/>
              </a:rPr>
              <a:t>31:31-40</a:t>
            </a:r>
          </a:p>
        </p:txBody>
      </p:sp>
      <p:sp>
        <p:nvSpPr>
          <p:cNvPr id="170" name="Rectangle 169">
            <a:extLst>
              <a:ext uri="{FF2B5EF4-FFF2-40B4-BE49-F238E27FC236}">
                <a16:creationId xmlns:a16="http://schemas.microsoft.com/office/drawing/2014/main" id="{57B039DC-B6CA-C147-84A8-867DC1F314F5}"/>
              </a:ext>
            </a:extLst>
          </p:cNvPr>
          <p:cNvSpPr/>
          <p:nvPr/>
        </p:nvSpPr>
        <p:spPr>
          <a:xfrm>
            <a:off x="8747217" y="3378864"/>
            <a:ext cx="2009790" cy="846880"/>
          </a:xfrm>
          <a:prstGeom prst="rect">
            <a:avLst/>
          </a:prstGeom>
          <a:solidFill>
            <a:srgbClr val="00B0F0"/>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Ezekiel</a:t>
            </a:r>
          </a:p>
          <a:p>
            <a:pPr algn="ctr"/>
            <a:r>
              <a:rPr lang="en-US" sz="2400" b="1" dirty="0">
                <a:solidFill>
                  <a:schemeClr val="tx1"/>
                </a:solidFill>
                <a:latin typeface="Abadi" panose="020B0604020104020204" pitchFamily="34" charset="0"/>
              </a:rPr>
              <a:t>36:22-36</a:t>
            </a:r>
          </a:p>
        </p:txBody>
      </p:sp>
      <p:sp>
        <p:nvSpPr>
          <p:cNvPr id="171" name="Rectangle 170">
            <a:extLst>
              <a:ext uri="{FF2B5EF4-FFF2-40B4-BE49-F238E27FC236}">
                <a16:creationId xmlns:a16="http://schemas.microsoft.com/office/drawing/2014/main" id="{251018A4-7688-8949-A4BC-5D779A3D57A5}"/>
              </a:ext>
            </a:extLst>
          </p:cNvPr>
          <p:cNvSpPr/>
          <p:nvPr/>
        </p:nvSpPr>
        <p:spPr>
          <a:xfrm>
            <a:off x="8747217" y="4337273"/>
            <a:ext cx="2009790" cy="846880"/>
          </a:xfrm>
          <a:prstGeom prst="rect">
            <a:avLst/>
          </a:prstGeom>
          <a:solidFill>
            <a:srgbClr val="00D241"/>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Daniel</a:t>
            </a:r>
          </a:p>
          <a:p>
            <a:pPr algn="ctr"/>
            <a:r>
              <a:rPr lang="en-US" sz="2400" b="1" dirty="0">
                <a:solidFill>
                  <a:schemeClr val="tx1"/>
                </a:solidFill>
                <a:latin typeface="Abadi" panose="020B0604020104020204" pitchFamily="34" charset="0"/>
              </a:rPr>
              <a:t>7:14, 27</a:t>
            </a:r>
          </a:p>
        </p:txBody>
      </p:sp>
      <p:grpSp>
        <p:nvGrpSpPr>
          <p:cNvPr id="5" name="Group 4">
            <a:extLst>
              <a:ext uri="{FF2B5EF4-FFF2-40B4-BE49-F238E27FC236}">
                <a16:creationId xmlns:a16="http://schemas.microsoft.com/office/drawing/2014/main" id="{4552B93F-568B-D447-BBCC-C9B2199050B8}"/>
              </a:ext>
            </a:extLst>
          </p:cNvPr>
          <p:cNvGrpSpPr/>
          <p:nvPr/>
        </p:nvGrpSpPr>
        <p:grpSpPr>
          <a:xfrm>
            <a:off x="1363811" y="1456185"/>
            <a:ext cx="7250632" cy="3808375"/>
            <a:chOff x="122839" y="1286368"/>
            <a:chExt cx="7250632" cy="3808375"/>
          </a:xfrm>
        </p:grpSpPr>
        <p:pic>
          <p:nvPicPr>
            <p:cNvPr id="3" name="Graphic 2">
              <a:extLst>
                <a:ext uri="{FF2B5EF4-FFF2-40B4-BE49-F238E27FC236}">
                  <a16:creationId xmlns:a16="http://schemas.microsoft.com/office/drawing/2014/main" id="{12A2C597-32B6-E748-B606-8BA3F1E0D02A}"/>
                </a:ext>
              </a:extLst>
            </p:cNvPr>
            <p:cNvPicPr>
              <a:picLocks noChangeAspect="1"/>
            </p:cNvPicPr>
            <p:nvPr/>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239380" y="1369948"/>
              <a:ext cx="7017549" cy="3724795"/>
            </a:xfrm>
            <a:prstGeom prst="rect">
              <a:avLst/>
            </a:prstGeom>
          </p:spPr>
        </p:pic>
        <p:sp>
          <p:nvSpPr>
            <p:cNvPr id="176" name="Rectangle 175">
              <a:extLst>
                <a:ext uri="{FF2B5EF4-FFF2-40B4-BE49-F238E27FC236}">
                  <a16:creationId xmlns:a16="http://schemas.microsoft.com/office/drawing/2014/main" id="{385EEB60-5B50-8641-A360-1B345B7CD84E}"/>
                </a:ext>
              </a:extLst>
            </p:cNvPr>
            <p:cNvSpPr/>
            <p:nvPr/>
          </p:nvSpPr>
          <p:spPr>
            <a:xfrm>
              <a:off x="122839" y="1286368"/>
              <a:ext cx="7250632" cy="3727967"/>
            </a:xfrm>
            <a:prstGeom prst="rect">
              <a:avLst/>
            </a:prstGeom>
            <a:noFill/>
            <a:ln w="12700">
              <a:solidFill>
                <a:srgbClr val="00B0F0"/>
              </a:solid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b="1" dirty="0">
                <a:solidFill>
                  <a:schemeClr val="tx1"/>
                </a:solidFill>
                <a:latin typeface="Abadi" panose="020B0604020104020204" pitchFamily="34" charset="0"/>
              </a:endParaRPr>
            </a:p>
          </p:txBody>
        </p:sp>
      </p:grpSp>
      <p:grpSp>
        <p:nvGrpSpPr>
          <p:cNvPr id="2" name="Group 1">
            <a:extLst>
              <a:ext uri="{FF2B5EF4-FFF2-40B4-BE49-F238E27FC236}">
                <a16:creationId xmlns:a16="http://schemas.microsoft.com/office/drawing/2014/main" id="{202A1A3D-6DA2-7B98-1872-46631BEF7997}"/>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1DB98A6C-6DD1-9DD0-5512-3B16C55E2EFB}"/>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53A41889-F200-57D4-5EAE-FA009BF81375}"/>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C2CD2E7C-51F5-E7BE-1302-6C1FC5B578BF}"/>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94806870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8274249" cy="4278094"/>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Isaiah 59:20-21 (Greek Septuagint [LXX])</a:t>
            </a:r>
          </a:p>
          <a:p>
            <a:endParaRPr lang="en-US" sz="1600" dirty="0">
              <a:solidFill>
                <a:schemeClr val="bg1"/>
              </a:solidFill>
              <a:latin typeface="Abadi" panose="020B0604020104020204" pitchFamily="34" charset="0"/>
              <a:ea typeface="Calibri" panose="020F0502020204030204" pitchFamily="34" charset="0"/>
            </a:endParaRPr>
          </a:p>
          <a:p>
            <a:r>
              <a:rPr lang="en-US" sz="3200" baseline="30000" dirty="0">
                <a:solidFill>
                  <a:srgbClr val="00D241"/>
                </a:solidFill>
                <a:latin typeface="Abadi" panose="020B0604020104020204" pitchFamily="34" charset="0"/>
                <a:ea typeface="Calibri" panose="020F0502020204030204" pitchFamily="34" charset="0"/>
              </a:rPr>
              <a:t>20</a:t>
            </a:r>
            <a:r>
              <a:rPr lang="en-US" sz="3200" dirty="0">
                <a:solidFill>
                  <a:srgbClr val="00D241"/>
                </a:solidFill>
                <a:latin typeface="Abadi" panose="020B0604020104020204" pitchFamily="34" charset="0"/>
                <a:ea typeface="Calibri" panose="020F0502020204030204" pitchFamily="34" charset="0"/>
              </a:rPr>
              <a:t> The deliverer will come for the sake of Zion, and he will turn ungodliness back from Jacob </a:t>
            </a:r>
            <a:r>
              <a:rPr lang="en-US" sz="3200" baseline="30000" dirty="0">
                <a:solidFill>
                  <a:srgbClr val="00D241"/>
                </a:solidFill>
                <a:latin typeface="Abadi" panose="020B0604020104020204" pitchFamily="34" charset="0"/>
                <a:ea typeface="Calibri" panose="020F0502020204030204" pitchFamily="34" charset="0"/>
              </a:rPr>
              <a:t>21 </a:t>
            </a:r>
            <a:r>
              <a:rPr lang="en-US" sz="3200" dirty="0">
                <a:solidFill>
                  <a:srgbClr val="00D241"/>
                </a:solidFill>
                <a:latin typeface="Abadi" panose="020B0604020104020204" pitchFamily="34" charset="0"/>
                <a:ea typeface="Calibri" panose="020F0502020204030204" pitchFamily="34" charset="0"/>
              </a:rPr>
              <a:t>“And this is my covenant with them,” </a:t>
            </a:r>
            <a:r>
              <a:rPr lang="en-US" sz="3200" dirty="0">
                <a:solidFill>
                  <a:schemeClr val="bg1"/>
                </a:solidFill>
                <a:latin typeface="Abadi" panose="020B0604020104020204" pitchFamily="34" charset="0"/>
                <a:ea typeface="Calibri" panose="020F0502020204030204" pitchFamily="34" charset="0"/>
              </a:rPr>
              <a:t>says the Lord. “My spirit which is upon you, and my words which I put in your mouth, will not cease from your mouth or from the mouth of your descendants.”</a:t>
            </a:r>
          </a:p>
        </p:txBody>
      </p:sp>
      <p:pic>
        <p:nvPicPr>
          <p:cNvPr id="11" name="Picture 10">
            <a:extLst>
              <a:ext uri="{FF2B5EF4-FFF2-40B4-BE49-F238E27FC236}">
                <a16:creationId xmlns:a16="http://schemas.microsoft.com/office/drawing/2014/main" id="{3AA50EB9-7215-1F4F-8D9D-27B04AB2978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8695427" y="1212503"/>
            <a:ext cx="3053358" cy="3803633"/>
          </a:xfrm>
          <a:prstGeom prst="rect">
            <a:avLst/>
          </a:prstGeom>
          <a:effectLst>
            <a:outerShdw blurRad="50800" dist="76200" dir="2700000" algn="tl" rotWithShape="0">
              <a:prstClr val="black">
                <a:alpha val="40000"/>
              </a:prstClr>
            </a:outerShdw>
          </a:effectLst>
        </p:spPr>
      </p:pic>
      <p:sp>
        <p:nvSpPr>
          <p:cNvPr id="13" name="Rectangle 12">
            <a:extLst>
              <a:ext uri="{FF2B5EF4-FFF2-40B4-BE49-F238E27FC236}">
                <a16:creationId xmlns:a16="http://schemas.microsoft.com/office/drawing/2014/main" id="{A0DD326C-FC48-ED44-AA5E-B3CAED14F269}"/>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New Testament</a:t>
            </a:r>
          </a:p>
        </p:txBody>
      </p:sp>
      <p:grpSp>
        <p:nvGrpSpPr>
          <p:cNvPr id="2" name="Group 1">
            <a:extLst>
              <a:ext uri="{FF2B5EF4-FFF2-40B4-BE49-F238E27FC236}">
                <a16:creationId xmlns:a16="http://schemas.microsoft.com/office/drawing/2014/main" id="{BCD37799-B52D-24B9-0230-D89D0E3B0BF5}"/>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8571B3D5-057A-1046-7A3D-B09EC3F16B8F}"/>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D5FF7983-855A-07AB-D091-232926D8DB73}"/>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514E33FA-F785-9102-F204-677ECC75C3E5}"/>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88872803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8274249" cy="5262979"/>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Jeremiah 31:33-34 (Greek Septuagint [LXX])</a:t>
            </a:r>
          </a:p>
          <a:p>
            <a:endParaRPr lang="en-US" sz="1600" dirty="0">
              <a:solidFill>
                <a:schemeClr val="bg1"/>
              </a:solidFill>
              <a:latin typeface="Abadi" panose="020B0604020104020204" pitchFamily="34" charset="0"/>
              <a:ea typeface="Calibri" panose="020F0502020204030204" pitchFamily="34" charset="0"/>
            </a:endParaRPr>
          </a:p>
          <a:p>
            <a:r>
              <a:rPr lang="en-US" sz="3200" baseline="30000" dirty="0">
                <a:solidFill>
                  <a:schemeClr val="bg1"/>
                </a:solidFill>
                <a:latin typeface="Abadi" panose="020B0604020104020204" pitchFamily="34" charset="0"/>
                <a:ea typeface="Calibri" panose="020F0502020204030204" pitchFamily="34" charset="0"/>
              </a:rPr>
              <a:t>33</a:t>
            </a:r>
            <a:r>
              <a:rPr lang="en-US" sz="3200" dirty="0">
                <a:solidFill>
                  <a:schemeClr val="bg1"/>
                </a:solidFill>
                <a:latin typeface="Abadi" panose="020B0604020104020204" pitchFamily="34" charset="0"/>
                <a:ea typeface="Calibri" panose="020F0502020204030204" pitchFamily="34" charset="0"/>
              </a:rPr>
              <a:t>“</a:t>
            </a:r>
            <a:r>
              <a:rPr lang="en-US" sz="3200" dirty="0">
                <a:solidFill>
                  <a:srgbClr val="00D241"/>
                </a:solidFill>
                <a:latin typeface="Abadi" panose="020B0604020104020204" pitchFamily="34" charset="0"/>
                <a:ea typeface="Calibri" panose="020F0502020204030204" pitchFamily="34" charset="0"/>
              </a:rPr>
              <a:t>For this is my covenant </a:t>
            </a:r>
            <a:r>
              <a:rPr lang="en-US" sz="3200" dirty="0">
                <a:solidFill>
                  <a:schemeClr val="bg1"/>
                </a:solidFill>
                <a:latin typeface="Abadi" panose="020B0604020104020204" pitchFamily="34" charset="0"/>
                <a:ea typeface="Calibri" panose="020F0502020204030204" pitchFamily="34" charset="0"/>
              </a:rPr>
              <a:t>that I will establish with the house of Israel after those days,” declares the Lord… </a:t>
            </a:r>
            <a:r>
              <a:rPr lang="en-US" sz="3200" baseline="30000" dirty="0">
                <a:solidFill>
                  <a:schemeClr val="bg1"/>
                </a:solidFill>
                <a:latin typeface="Abadi" panose="020B0604020104020204" pitchFamily="34" charset="0"/>
                <a:ea typeface="Calibri" panose="020F0502020204030204" pitchFamily="34" charset="0"/>
              </a:rPr>
              <a:t>34</a:t>
            </a:r>
            <a:r>
              <a:rPr lang="en-US" sz="3200" dirty="0">
                <a:solidFill>
                  <a:schemeClr val="bg1"/>
                </a:solidFill>
                <a:latin typeface="Abadi" panose="020B0604020104020204" pitchFamily="34" charset="0"/>
                <a:ea typeface="Calibri" panose="020F0502020204030204" pitchFamily="34" charset="0"/>
              </a:rPr>
              <a:t> And each one will not teach his fellow citizen, or each his brother, saying, ‘Know the Lord!’ because everyone will know me, from the smallest of them to the greatest of them, because I will be gracious to their injustices.</a:t>
            </a:r>
            <a:r>
              <a:rPr lang="en-US" sz="3200" dirty="0">
                <a:solidFill>
                  <a:srgbClr val="FFFF00"/>
                </a:solidFill>
                <a:latin typeface="Abadi" panose="020B0604020104020204" pitchFamily="34" charset="0"/>
                <a:ea typeface="Calibri" panose="020F0502020204030204" pitchFamily="34" charset="0"/>
              </a:rPr>
              <a:t> </a:t>
            </a:r>
            <a:r>
              <a:rPr lang="en-US" sz="3200" dirty="0">
                <a:solidFill>
                  <a:srgbClr val="00D241"/>
                </a:solidFill>
                <a:latin typeface="Abadi" panose="020B0604020104020204" pitchFamily="34" charset="0"/>
                <a:ea typeface="Calibri" panose="020F0502020204030204" pitchFamily="34" charset="0"/>
              </a:rPr>
              <a:t>And I will by no means remember their sins any longer.”</a:t>
            </a:r>
          </a:p>
        </p:txBody>
      </p:sp>
      <p:pic>
        <p:nvPicPr>
          <p:cNvPr id="11" name="Picture 10">
            <a:extLst>
              <a:ext uri="{FF2B5EF4-FFF2-40B4-BE49-F238E27FC236}">
                <a16:creationId xmlns:a16="http://schemas.microsoft.com/office/drawing/2014/main" id="{3AA50EB9-7215-1F4F-8D9D-27B04AB2978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8695427" y="1212503"/>
            <a:ext cx="3053358" cy="3803633"/>
          </a:xfrm>
          <a:prstGeom prst="rect">
            <a:avLst/>
          </a:prstGeom>
          <a:effectLst>
            <a:outerShdw blurRad="50800" dist="76200" dir="2700000" algn="tl" rotWithShape="0">
              <a:prstClr val="black">
                <a:alpha val="40000"/>
              </a:prstClr>
            </a:outerShdw>
          </a:effectLst>
        </p:spPr>
      </p:pic>
      <p:sp>
        <p:nvSpPr>
          <p:cNvPr id="13" name="Rectangle 12">
            <a:extLst>
              <a:ext uri="{FF2B5EF4-FFF2-40B4-BE49-F238E27FC236}">
                <a16:creationId xmlns:a16="http://schemas.microsoft.com/office/drawing/2014/main" id="{A0DD326C-FC48-ED44-AA5E-B3CAED14F269}"/>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New Testament</a:t>
            </a:r>
          </a:p>
        </p:txBody>
      </p:sp>
      <p:grpSp>
        <p:nvGrpSpPr>
          <p:cNvPr id="2" name="Group 1">
            <a:extLst>
              <a:ext uri="{FF2B5EF4-FFF2-40B4-BE49-F238E27FC236}">
                <a16:creationId xmlns:a16="http://schemas.microsoft.com/office/drawing/2014/main" id="{91F18DD5-4DF7-534D-1D3E-CCFA900DE8B5}"/>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58E7DDE6-F12C-6188-60AF-CCB6D5835643}"/>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C710C17A-23CD-B418-C800-5CD7A46C0DD5}"/>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C6FCF415-96B2-E803-0174-440AB8796E31}"/>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30245074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8274249" cy="3539430"/>
          </a:xfrm>
          <a:prstGeom prst="rect">
            <a:avLst/>
          </a:prstGeom>
        </p:spPr>
        <p:txBody>
          <a:bodyPr wrap="square">
            <a:spAutoFit/>
          </a:bodyPr>
          <a:lstStyle/>
          <a:p>
            <a:pPr algn="ctr"/>
            <a:endParaRPr lang="en-US" sz="4400" dirty="0">
              <a:solidFill>
                <a:srgbClr val="FFF32B"/>
              </a:solidFill>
              <a:latin typeface="Abadi" panose="020B0604020104020204" pitchFamily="34" charset="0"/>
              <a:ea typeface="Calibri" panose="020F0502020204030204" pitchFamily="34" charset="0"/>
            </a:endParaRPr>
          </a:p>
          <a:p>
            <a:pPr algn="ctr"/>
            <a:r>
              <a:rPr lang="en-US" sz="6000" dirty="0">
                <a:solidFill>
                  <a:schemeClr val="bg1"/>
                </a:solidFill>
                <a:latin typeface="Abadi" panose="020B0604020104020204" pitchFamily="34" charset="0"/>
                <a:ea typeface="Calibri" panose="020F0502020204030204" pitchFamily="34" charset="0"/>
              </a:rPr>
              <a:t>1.3</a:t>
            </a:r>
          </a:p>
          <a:p>
            <a:pPr algn="ctr"/>
            <a:r>
              <a:rPr lang="en-US" sz="6000" dirty="0">
                <a:solidFill>
                  <a:srgbClr val="FFF32B"/>
                </a:solidFill>
                <a:latin typeface="Abadi" panose="020B0604020104020204" pitchFamily="34" charset="0"/>
                <a:ea typeface="Calibri" panose="020F0502020204030204" pitchFamily="34" charset="0"/>
              </a:rPr>
              <a:t>Where Do We</a:t>
            </a:r>
          </a:p>
          <a:p>
            <a:pPr algn="ctr"/>
            <a:r>
              <a:rPr lang="en-US" sz="6000" dirty="0">
                <a:solidFill>
                  <a:srgbClr val="FFF32B"/>
                </a:solidFill>
                <a:latin typeface="Abadi" panose="020B0604020104020204" pitchFamily="34" charset="0"/>
                <a:ea typeface="Calibri" panose="020F0502020204030204" pitchFamily="34" charset="0"/>
              </a:rPr>
              <a:t>Go from Here?</a:t>
            </a:r>
          </a:p>
        </p:txBody>
      </p:sp>
      <p:sp>
        <p:nvSpPr>
          <p:cNvPr id="3" name="Rectangle 2">
            <a:extLst>
              <a:ext uri="{FF2B5EF4-FFF2-40B4-BE49-F238E27FC236}">
                <a16:creationId xmlns:a16="http://schemas.microsoft.com/office/drawing/2014/main" id="{96887EFA-423F-019E-33C5-367BDF98DF20}"/>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Context</a:t>
            </a:r>
            <a:endParaRPr lang="en-NZ" sz="3200" b="1" dirty="0">
              <a:solidFill>
                <a:srgbClr val="00AEEF"/>
              </a:solidFill>
              <a:latin typeface="Abadi" panose="020B0604020104020204" pitchFamily="34" charset="0"/>
            </a:endParaRPr>
          </a:p>
        </p:txBody>
      </p:sp>
      <p:pic>
        <p:nvPicPr>
          <p:cNvPr id="4" name="Picture 3">
            <a:extLst>
              <a:ext uri="{FF2B5EF4-FFF2-40B4-BE49-F238E27FC236}">
                <a16:creationId xmlns:a16="http://schemas.microsoft.com/office/drawing/2014/main" id="{F78B3BC3-8B0C-1034-D41D-03AD7749F8E1}"/>
              </a:ext>
            </a:extLst>
          </p:cNvPr>
          <p:cNvPicPr>
            <a:picLocks noChangeAspect="1"/>
          </p:cNvPicPr>
          <p:nvPr/>
        </p:nvPicPr>
        <p:blipFill rotWithShape="1">
          <a:blip r:embed="rId3" cstate="email">
            <a:alphaModFix/>
            <a:extLst>
              <a:ext uri="{BEBA8EAE-BF5A-486C-A8C5-ECC9F3942E4B}">
                <a14:imgProps xmlns:a14="http://schemas.microsoft.com/office/drawing/2010/main">
                  <a14:imgLayer r:embed="rId4">
                    <a14:imgEffect>
                      <a14:artisticTexturizer/>
                    </a14:imgEffect>
                    <a14:imgEffect>
                      <a14:sharpenSoften amount="100000"/>
                    </a14:imgEffect>
                    <a14:imgEffect>
                      <a14:brightnessContrast bright="3000"/>
                    </a14:imgEffect>
                  </a14:imgLayer>
                </a14:imgProps>
              </a:ext>
              <a:ext uri="{28A0092B-C50C-407E-A947-70E740481C1C}">
                <a14:useLocalDpi xmlns:a14="http://schemas.microsoft.com/office/drawing/2010/main"/>
              </a:ext>
            </a:extLst>
          </a:blip>
          <a:srcRect/>
          <a:stretch/>
        </p:blipFill>
        <p:spPr>
          <a:xfrm>
            <a:off x="8695427" y="1212502"/>
            <a:ext cx="3053576" cy="3803904"/>
          </a:xfrm>
          <a:prstGeom prst="rect">
            <a:avLst/>
          </a:prstGeom>
          <a:effectLst>
            <a:softEdge rad="28271"/>
          </a:effectLst>
        </p:spPr>
      </p:pic>
      <p:grpSp>
        <p:nvGrpSpPr>
          <p:cNvPr id="2" name="Group 1">
            <a:extLst>
              <a:ext uri="{FF2B5EF4-FFF2-40B4-BE49-F238E27FC236}">
                <a16:creationId xmlns:a16="http://schemas.microsoft.com/office/drawing/2014/main" id="{EF72BBF5-3641-A55D-324D-A8161BD52DA3}"/>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573CF534-C726-B995-0C05-35A101FE89AA}"/>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9BD669EC-7658-5FE4-D947-954AFCB2436A}"/>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147DF714-6324-7009-1216-296EE26C24AE}"/>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12925610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 name="Rectangle 158">
            <a:extLst>
              <a:ext uri="{FF2B5EF4-FFF2-40B4-BE49-F238E27FC236}">
                <a16:creationId xmlns:a16="http://schemas.microsoft.com/office/drawing/2014/main" id="{AA533EF4-6EFA-D24F-B118-D2323B03EF90}"/>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New Testament</a:t>
            </a:r>
          </a:p>
        </p:txBody>
      </p:sp>
      <p:sp>
        <p:nvSpPr>
          <p:cNvPr id="168" name="Rectangle 167">
            <a:extLst>
              <a:ext uri="{FF2B5EF4-FFF2-40B4-BE49-F238E27FC236}">
                <a16:creationId xmlns:a16="http://schemas.microsoft.com/office/drawing/2014/main" id="{3107B078-EA74-E744-9815-81263B3698CF}"/>
              </a:ext>
            </a:extLst>
          </p:cNvPr>
          <p:cNvSpPr/>
          <p:nvPr/>
        </p:nvSpPr>
        <p:spPr>
          <a:xfrm>
            <a:off x="7506245" y="1292229"/>
            <a:ext cx="2009790" cy="846880"/>
          </a:xfrm>
          <a:prstGeom prst="rect">
            <a:avLst/>
          </a:prstGeom>
          <a:solidFill>
            <a:schemeClr val="bg1"/>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Jeremiah</a:t>
            </a:r>
          </a:p>
          <a:p>
            <a:pPr algn="ctr"/>
            <a:r>
              <a:rPr lang="en-US" sz="2400" b="1" dirty="0">
                <a:solidFill>
                  <a:schemeClr val="tx1"/>
                </a:solidFill>
                <a:latin typeface="Abadi" panose="020B0604020104020204" pitchFamily="34" charset="0"/>
              </a:rPr>
              <a:t>30:1-22</a:t>
            </a:r>
          </a:p>
        </p:txBody>
      </p:sp>
      <p:sp>
        <p:nvSpPr>
          <p:cNvPr id="169" name="Rectangle 168">
            <a:extLst>
              <a:ext uri="{FF2B5EF4-FFF2-40B4-BE49-F238E27FC236}">
                <a16:creationId xmlns:a16="http://schemas.microsoft.com/office/drawing/2014/main" id="{CBCC936B-E814-5E4B-B00F-749B0860FCC8}"/>
              </a:ext>
            </a:extLst>
          </p:cNvPr>
          <p:cNvSpPr/>
          <p:nvPr/>
        </p:nvSpPr>
        <p:spPr>
          <a:xfrm>
            <a:off x="7506245" y="2250638"/>
            <a:ext cx="2009790" cy="846880"/>
          </a:xfrm>
          <a:prstGeom prst="rect">
            <a:avLst/>
          </a:prstGeom>
          <a:solidFill>
            <a:srgbClr val="FFFF00"/>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Jeremiah</a:t>
            </a:r>
          </a:p>
          <a:p>
            <a:pPr algn="ctr"/>
            <a:r>
              <a:rPr lang="en-US" sz="2400" b="1" dirty="0">
                <a:solidFill>
                  <a:schemeClr val="tx1"/>
                </a:solidFill>
                <a:latin typeface="Abadi" panose="020B0604020104020204" pitchFamily="34" charset="0"/>
              </a:rPr>
              <a:t>31:31-40</a:t>
            </a:r>
          </a:p>
        </p:txBody>
      </p:sp>
      <p:sp>
        <p:nvSpPr>
          <p:cNvPr id="170" name="Rectangle 169">
            <a:extLst>
              <a:ext uri="{FF2B5EF4-FFF2-40B4-BE49-F238E27FC236}">
                <a16:creationId xmlns:a16="http://schemas.microsoft.com/office/drawing/2014/main" id="{57B039DC-B6CA-C147-84A8-867DC1F314F5}"/>
              </a:ext>
            </a:extLst>
          </p:cNvPr>
          <p:cNvSpPr/>
          <p:nvPr/>
        </p:nvSpPr>
        <p:spPr>
          <a:xfrm>
            <a:off x="7506245" y="3209047"/>
            <a:ext cx="2009790" cy="846880"/>
          </a:xfrm>
          <a:prstGeom prst="rect">
            <a:avLst/>
          </a:prstGeom>
          <a:solidFill>
            <a:srgbClr val="00B0F0"/>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Ezekiel</a:t>
            </a:r>
          </a:p>
          <a:p>
            <a:pPr algn="ctr"/>
            <a:r>
              <a:rPr lang="en-US" sz="2400" b="1" dirty="0">
                <a:solidFill>
                  <a:schemeClr val="tx1"/>
                </a:solidFill>
                <a:latin typeface="Abadi" panose="020B0604020104020204" pitchFamily="34" charset="0"/>
              </a:rPr>
              <a:t>36:22-36</a:t>
            </a:r>
          </a:p>
        </p:txBody>
      </p:sp>
      <p:sp>
        <p:nvSpPr>
          <p:cNvPr id="171" name="Rectangle 170">
            <a:extLst>
              <a:ext uri="{FF2B5EF4-FFF2-40B4-BE49-F238E27FC236}">
                <a16:creationId xmlns:a16="http://schemas.microsoft.com/office/drawing/2014/main" id="{251018A4-7688-8949-A4BC-5D779A3D57A5}"/>
              </a:ext>
            </a:extLst>
          </p:cNvPr>
          <p:cNvSpPr/>
          <p:nvPr/>
        </p:nvSpPr>
        <p:spPr>
          <a:xfrm>
            <a:off x="7506245" y="4167456"/>
            <a:ext cx="2009790" cy="846880"/>
          </a:xfrm>
          <a:prstGeom prst="rect">
            <a:avLst/>
          </a:prstGeom>
          <a:solidFill>
            <a:srgbClr val="00D241"/>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Daniel</a:t>
            </a:r>
          </a:p>
          <a:p>
            <a:pPr algn="ctr"/>
            <a:r>
              <a:rPr lang="en-US" sz="2400" b="1" dirty="0">
                <a:solidFill>
                  <a:schemeClr val="tx1"/>
                </a:solidFill>
                <a:latin typeface="Abadi" panose="020B0604020104020204" pitchFamily="34" charset="0"/>
              </a:rPr>
              <a:t>7:14, 27</a:t>
            </a:r>
          </a:p>
        </p:txBody>
      </p:sp>
      <p:sp>
        <p:nvSpPr>
          <p:cNvPr id="172" name="Rectangle 171">
            <a:extLst>
              <a:ext uri="{FF2B5EF4-FFF2-40B4-BE49-F238E27FC236}">
                <a16:creationId xmlns:a16="http://schemas.microsoft.com/office/drawing/2014/main" id="{1D0CBA1E-BE51-F042-A3C7-E6C09BA407C8}"/>
              </a:ext>
            </a:extLst>
          </p:cNvPr>
          <p:cNvSpPr/>
          <p:nvPr/>
        </p:nvSpPr>
        <p:spPr>
          <a:xfrm>
            <a:off x="9648809" y="847385"/>
            <a:ext cx="2009790" cy="846880"/>
          </a:xfrm>
          <a:prstGeom prst="rect">
            <a:avLst/>
          </a:prstGeom>
          <a:solidFill>
            <a:srgbClr val="A35A00"/>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Matthew</a:t>
            </a:r>
          </a:p>
          <a:p>
            <a:pPr algn="ctr"/>
            <a:r>
              <a:rPr lang="en-US" sz="2400" b="1" dirty="0">
                <a:solidFill>
                  <a:schemeClr val="tx1"/>
                </a:solidFill>
                <a:latin typeface="Abadi" panose="020B0604020104020204" pitchFamily="34" charset="0"/>
              </a:rPr>
              <a:t>19:28</a:t>
            </a:r>
          </a:p>
        </p:txBody>
      </p:sp>
      <p:sp>
        <p:nvSpPr>
          <p:cNvPr id="173" name="Rectangle 172">
            <a:extLst>
              <a:ext uri="{FF2B5EF4-FFF2-40B4-BE49-F238E27FC236}">
                <a16:creationId xmlns:a16="http://schemas.microsoft.com/office/drawing/2014/main" id="{C42C8DB8-E7F1-D640-BB2B-BB85F581A2A0}"/>
              </a:ext>
            </a:extLst>
          </p:cNvPr>
          <p:cNvSpPr/>
          <p:nvPr/>
        </p:nvSpPr>
        <p:spPr>
          <a:xfrm>
            <a:off x="9648809" y="1805794"/>
            <a:ext cx="2009790" cy="846880"/>
          </a:xfrm>
          <a:prstGeom prst="rect">
            <a:avLst/>
          </a:prstGeom>
          <a:solidFill>
            <a:srgbClr val="EE3897"/>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Acts</a:t>
            </a:r>
          </a:p>
          <a:p>
            <a:pPr algn="ctr"/>
            <a:r>
              <a:rPr lang="en-US" sz="2400" b="1" dirty="0">
                <a:solidFill>
                  <a:schemeClr val="tx1"/>
                </a:solidFill>
                <a:latin typeface="Abadi" panose="020B0604020104020204" pitchFamily="34" charset="0"/>
              </a:rPr>
              <a:t>1:3-7</a:t>
            </a:r>
          </a:p>
        </p:txBody>
      </p:sp>
      <p:sp>
        <p:nvSpPr>
          <p:cNvPr id="174" name="Rectangle 173">
            <a:extLst>
              <a:ext uri="{FF2B5EF4-FFF2-40B4-BE49-F238E27FC236}">
                <a16:creationId xmlns:a16="http://schemas.microsoft.com/office/drawing/2014/main" id="{B55CE7CF-9EA5-DB41-8F39-2F50BE643974}"/>
              </a:ext>
            </a:extLst>
          </p:cNvPr>
          <p:cNvSpPr/>
          <p:nvPr/>
        </p:nvSpPr>
        <p:spPr>
          <a:xfrm>
            <a:off x="9648809" y="3715678"/>
            <a:ext cx="2009790" cy="846880"/>
          </a:xfrm>
          <a:prstGeom prst="rect">
            <a:avLst/>
          </a:prstGeom>
          <a:solidFill>
            <a:srgbClr val="FFFBA6"/>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Romans</a:t>
            </a:r>
          </a:p>
          <a:p>
            <a:pPr algn="ctr"/>
            <a:r>
              <a:rPr lang="en-US" sz="2400" b="1" dirty="0">
                <a:solidFill>
                  <a:schemeClr val="tx1"/>
                </a:solidFill>
                <a:latin typeface="Abadi" panose="020B0604020104020204" pitchFamily="34" charset="0"/>
              </a:rPr>
              <a:t>11:25-27</a:t>
            </a:r>
          </a:p>
        </p:txBody>
      </p:sp>
      <p:sp>
        <p:nvSpPr>
          <p:cNvPr id="175" name="Rectangle 174">
            <a:extLst>
              <a:ext uri="{FF2B5EF4-FFF2-40B4-BE49-F238E27FC236}">
                <a16:creationId xmlns:a16="http://schemas.microsoft.com/office/drawing/2014/main" id="{7718D26F-5B3F-7140-90BC-988F47B6BE3D}"/>
              </a:ext>
            </a:extLst>
          </p:cNvPr>
          <p:cNvSpPr/>
          <p:nvPr/>
        </p:nvSpPr>
        <p:spPr>
          <a:xfrm>
            <a:off x="9648809" y="4674087"/>
            <a:ext cx="2009790" cy="846880"/>
          </a:xfrm>
          <a:prstGeom prst="rect">
            <a:avLst/>
          </a:prstGeom>
          <a:solidFill>
            <a:srgbClr val="B44FFF"/>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1 Corinthians</a:t>
            </a:r>
          </a:p>
          <a:p>
            <a:pPr algn="ctr"/>
            <a:r>
              <a:rPr lang="en-US" sz="2400" b="1" dirty="0">
                <a:solidFill>
                  <a:schemeClr val="tx1"/>
                </a:solidFill>
                <a:latin typeface="Abadi" panose="020B0604020104020204" pitchFamily="34" charset="0"/>
              </a:rPr>
              <a:t>15:22-26</a:t>
            </a:r>
          </a:p>
        </p:txBody>
      </p:sp>
      <p:grpSp>
        <p:nvGrpSpPr>
          <p:cNvPr id="5" name="Group 4">
            <a:extLst>
              <a:ext uri="{FF2B5EF4-FFF2-40B4-BE49-F238E27FC236}">
                <a16:creationId xmlns:a16="http://schemas.microsoft.com/office/drawing/2014/main" id="{4552B93F-568B-D447-BBCC-C9B2199050B8}"/>
              </a:ext>
            </a:extLst>
          </p:cNvPr>
          <p:cNvGrpSpPr/>
          <p:nvPr/>
        </p:nvGrpSpPr>
        <p:grpSpPr>
          <a:xfrm>
            <a:off x="122839" y="1286368"/>
            <a:ext cx="7250632" cy="3808375"/>
            <a:chOff x="122839" y="1286368"/>
            <a:chExt cx="7250632" cy="3808375"/>
          </a:xfrm>
        </p:grpSpPr>
        <p:pic>
          <p:nvPicPr>
            <p:cNvPr id="3" name="Graphic 2">
              <a:extLst>
                <a:ext uri="{FF2B5EF4-FFF2-40B4-BE49-F238E27FC236}">
                  <a16:creationId xmlns:a16="http://schemas.microsoft.com/office/drawing/2014/main" id="{12A2C597-32B6-E748-B606-8BA3F1E0D02A}"/>
                </a:ext>
              </a:extLst>
            </p:cNvPr>
            <p:cNvPicPr>
              <a:picLocks noChangeAspect="1"/>
            </p:cNvPicPr>
            <p:nvPr/>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239380" y="1369948"/>
              <a:ext cx="7017549" cy="3724795"/>
            </a:xfrm>
            <a:prstGeom prst="rect">
              <a:avLst/>
            </a:prstGeom>
          </p:spPr>
        </p:pic>
        <p:sp>
          <p:nvSpPr>
            <p:cNvPr id="176" name="Rectangle 175">
              <a:extLst>
                <a:ext uri="{FF2B5EF4-FFF2-40B4-BE49-F238E27FC236}">
                  <a16:creationId xmlns:a16="http://schemas.microsoft.com/office/drawing/2014/main" id="{385EEB60-5B50-8641-A360-1B345B7CD84E}"/>
                </a:ext>
              </a:extLst>
            </p:cNvPr>
            <p:cNvSpPr/>
            <p:nvPr/>
          </p:nvSpPr>
          <p:spPr>
            <a:xfrm>
              <a:off x="122839" y="1286368"/>
              <a:ext cx="7250632" cy="3727967"/>
            </a:xfrm>
            <a:prstGeom prst="rect">
              <a:avLst/>
            </a:prstGeom>
            <a:noFill/>
            <a:ln w="12700">
              <a:solidFill>
                <a:srgbClr val="00B0F0"/>
              </a:solid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b="1" dirty="0">
                <a:solidFill>
                  <a:schemeClr val="tx1"/>
                </a:solidFill>
                <a:latin typeface="Abadi" panose="020B0604020104020204" pitchFamily="34" charset="0"/>
              </a:endParaRPr>
            </a:p>
          </p:txBody>
        </p:sp>
      </p:grpSp>
      <p:sp>
        <p:nvSpPr>
          <p:cNvPr id="18" name="Rectangle 17">
            <a:extLst>
              <a:ext uri="{FF2B5EF4-FFF2-40B4-BE49-F238E27FC236}">
                <a16:creationId xmlns:a16="http://schemas.microsoft.com/office/drawing/2014/main" id="{DFBB90B9-E66E-1645-8E64-6F6B9D343B72}"/>
              </a:ext>
            </a:extLst>
          </p:cNvPr>
          <p:cNvSpPr/>
          <p:nvPr/>
        </p:nvSpPr>
        <p:spPr>
          <a:xfrm>
            <a:off x="9648809" y="2747850"/>
            <a:ext cx="2009790" cy="846880"/>
          </a:xfrm>
          <a:prstGeom prst="rect">
            <a:avLst/>
          </a:prstGeom>
          <a:solidFill>
            <a:srgbClr val="FFC000"/>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Acts</a:t>
            </a:r>
          </a:p>
          <a:p>
            <a:pPr algn="ctr"/>
            <a:r>
              <a:rPr lang="en-US" sz="2400" b="1" dirty="0">
                <a:solidFill>
                  <a:schemeClr val="tx1"/>
                </a:solidFill>
                <a:latin typeface="Abadi" panose="020B0604020104020204" pitchFamily="34" charset="0"/>
              </a:rPr>
              <a:t>3:19-21</a:t>
            </a:r>
          </a:p>
        </p:txBody>
      </p:sp>
      <p:grpSp>
        <p:nvGrpSpPr>
          <p:cNvPr id="2" name="Group 1">
            <a:extLst>
              <a:ext uri="{FF2B5EF4-FFF2-40B4-BE49-F238E27FC236}">
                <a16:creationId xmlns:a16="http://schemas.microsoft.com/office/drawing/2014/main" id="{8A70159B-FBD6-CF95-8A08-45C4CE671805}"/>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B17F42E6-719A-19A4-3C82-2F90498C582D}"/>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DBDFCF95-E66D-F4FA-1CD3-42CDFC9F7C86}"/>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EA7504C0-A5D8-9497-1ED1-17A50FC9D88A}"/>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73093641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8274249" cy="5262979"/>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Reckoning with Resurrection (1 Cor 15:22-26)</a:t>
            </a:r>
          </a:p>
          <a:p>
            <a:endParaRPr lang="en-US" sz="1600" dirty="0">
              <a:solidFill>
                <a:schemeClr val="bg1"/>
              </a:solidFill>
              <a:latin typeface="Abadi" panose="020B0604020104020204" pitchFamily="34" charset="0"/>
              <a:ea typeface="Calibri" panose="020F0502020204030204" pitchFamily="34" charset="0"/>
            </a:endParaRPr>
          </a:p>
          <a:p>
            <a:r>
              <a:rPr lang="en-US" sz="3200" baseline="30000" dirty="0">
                <a:solidFill>
                  <a:schemeClr val="bg1"/>
                </a:solidFill>
                <a:latin typeface="Abadi" panose="020B0604020104020204" pitchFamily="34" charset="0"/>
                <a:ea typeface="Calibri" panose="020F0502020204030204" pitchFamily="34" charset="0"/>
              </a:rPr>
              <a:t>22</a:t>
            </a:r>
            <a:r>
              <a:rPr lang="en-US" sz="3200" dirty="0">
                <a:solidFill>
                  <a:schemeClr val="bg1"/>
                </a:solidFill>
                <a:latin typeface="Abadi" panose="020B0604020104020204" pitchFamily="34" charset="0"/>
                <a:ea typeface="Calibri" panose="020F0502020204030204" pitchFamily="34" charset="0"/>
              </a:rPr>
              <a:t> For as in Adam all die, so in Christ all will be made alive. </a:t>
            </a:r>
            <a:r>
              <a:rPr lang="en-US" sz="3200" baseline="30000" dirty="0">
                <a:solidFill>
                  <a:schemeClr val="bg1"/>
                </a:solidFill>
                <a:latin typeface="Abadi" panose="020B0604020104020204" pitchFamily="34" charset="0"/>
                <a:ea typeface="Calibri" panose="020F0502020204030204" pitchFamily="34" charset="0"/>
              </a:rPr>
              <a:t>23</a:t>
            </a:r>
            <a:r>
              <a:rPr lang="en-US" sz="3200" dirty="0">
                <a:solidFill>
                  <a:schemeClr val="bg1"/>
                </a:solidFill>
                <a:latin typeface="Abadi" panose="020B0604020104020204" pitchFamily="34" charset="0"/>
                <a:ea typeface="Calibri" panose="020F0502020204030204" pitchFamily="34" charset="0"/>
              </a:rPr>
              <a:t> But each in turn: Christ, the </a:t>
            </a:r>
            <a:r>
              <a:rPr lang="en-US" sz="3200" dirty="0" err="1">
                <a:solidFill>
                  <a:schemeClr val="bg1"/>
                </a:solidFill>
                <a:latin typeface="Abadi" panose="020B0604020104020204" pitchFamily="34" charset="0"/>
                <a:ea typeface="Calibri" panose="020F0502020204030204" pitchFamily="34" charset="0"/>
              </a:rPr>
              <a:t>firstfruits</a:t>
            </a:r>
            <a:r>
              <a:rPr lang="en-US" sz="3200" dirty="0">
                <a:solidFill>
                  <a:schemeClr val="bg1"/>
                </a:solidFill>
                <a:latin typeface="Abadi" panose="020B0604020104020204" pitchFamily="34" charset="0"/>
                <a:ea typeface="Calibri" panose="020F0502020204030204" pitchFamily="34" charset="0"/>
              </a:rPr>
              <a:t>; then, when he comes, those who belong to him. </a:t>
            </a:r>
            <a:r>
              <a:rPr lang="en-US" sz="3200" baseline="30000" dirty="0">
                <a:solidFill>
                  <a:schemeClr val="bg1"/>
                </a:solidFill>
                <a:latin typeface="Abadi" panose="020B0604020104020204" pitchFamily="34" charset="0"/>
                <a:ea typeface="Calibri" panose="020F0502020204030204" pitchFamily="34" charset="0"/>
              </a:rPr>
              <a:t>24</a:t>
            </a:r>
            <a:r>
              <a:rPr lang="en-US" sz="3200" dirty="0">
                <a:solidFill>
                  <a:schemeClr val="bg1"/>
                </a:solidFill>
                <a:latin typeface="Abadi" panose="020B0604020104020204" pitchFamily="34" charset="0"/>
                <a:ea typeface="Calibri" panose="020F0502020204030204" pitchFamily="34" charset="0"/>
              </a:rPr>
              <a:t> Then the end will come, when he hands over the kingdom to God the Father after he has destroyed all dominion, authority and power. </a:t>
            </a:r>
            <a:r>
              <a:rPr lang="en-US" sz="3200" baseline="30000" dirty="0">
                <a:solidFill>
                  <a:schemeClr val="bg1"/>
                </a:solidFill>
                <a:latin typeface="Abadi" panose="020B0604020104020204" pitchFamily="34" charset="0"/>
                <a:ea typeface="Calibri" panose="020F0502020204030204" pitchFamily="34" charset="0"/>
              </a:rPr>
              <a:t>25</a:t>
            </a:r>
            <a:r>
              <a:rPr lang="en-US" sz="3200" dirty="0">
                <a:solidFill>
                  <a:schemeClr val="bg1"/>
                </a:solidFill>
                <a:latin typeface="Abadi" panose="020B0604020104020204" pitchFamily="34" charset="0"/>
                <a:ea typeface="Calibri" panose="020F0502020204030204" pitchFamily="34" charset="0"/>
              </a:rPr>
              <a:t> For he must reign until he has put all his enemies under his feet. </a:t>
            </a:r>
            <a:r>
              <a:rPr lang="en-US" sz="3200" baseline="30000" dirty="0">
                <a:solidFill>
                  <a:schemeClr val="bg1"/>
                </a:solidFill>
                <a:latin typeface="Abadi" panose="020B0604020104020204" pitchFamily="34" charset="0"/>
                <a:ea typeface="Calibri" panose="020F0502020204030204" pitchFamily="34" charset="0"/>
              </a:rPr>
              <a:t>26</a:t>
            </a:r>
            <a:r>
              <a:rPr lang="en-US" sz="3200" dirty="0">
                <a:solidFill>
                  <a:schemeClr val="bg1"/>
                </a:solidFill>
                <a:latin typeface="Abadi" panose="020B0604020104020204" pitchFamily="34" charset="0"/>
                <a:ea typeface="Calibri" panose="020F0502020204030204" pitchFamily="34" charset="0"/>
              </a:rPr>
              <a:t> The last enemy to be destroyed is death.</a:t>
            </a:r>
          </a:p>
        </p:txBody>
      </p:sp>
      <p:pic>
        <p:nvPicPr>
          <p:cNvPr id="11" name="Picture 10">
            <a:extLst>
              <a:ext uri="{FF2B5EF4-FFF2-40B4-BE49-F238E27FC236}">
                <a16:creationId xmlns:a16="http://schemas.microsoft.com/office/drawing/2014/main" id="{3AA50EB9-7215-1F4F-8D9D-27B04AB2978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8695427" y="1212503"/>
            <a:ext cx="3053358" cy="3803633"/>
          </a:xfrm>
          <a:prstGeom prst="rect">
            <a:avLst/>
          </a:prstGeom>
          <a:effectLst>
            <a:outerShdw blurRad="50800" dist="76200" dir="2700000" algn="tl" rotWithShape="0">
              <a:prstClr val="black">
                <a:alpha val="40000"/>
              </a:prstClr>
            </a:outerShdw>
          </a:effectLst>
        </p:spPr>
      </p:pic>
      <p:sp>
        <p:nvSpPr>
          <p:cNvPr id="13" name="Rectangle 12">
            <a:extLst>
              <a:ext uri="{FF2B5EF4-FFF2-40B4-BE49-F238E27FC236}">
                <a16:creationId xmlns:a16="http://schemas.microsoft.com/office/drawing/2014/main" id="{A0DD326C-FC48-ED44-AA5E-B3CAED14F269}"/>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New Testament</a:t>
            </a:r>
          </a:p>
        </p:txBody>
      </p:sp>
      <p:grpSp>
        <p:nvGrpSpPr>
          <p:cNvPr id="2" name="Group 1">
            <a:extLst>
              <a:ext uri="{FF2B5EF4-FFF2-40B4-BE49-F238E27FC236}">
                <a16:creationId xmlns:a16="http://schemas.microsoft.com/office/drawing/2014/main" id="{01B6B825-7332-5691-15C3-40B7F560D18E}"/>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9CF5AA51-41FF-C81E-217B-890C62FA5D0A}"/>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3460DA50-5D5B-5FE3-14DC-E6B79A04B373}"/>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C4EB2E8A-CC7D-EC55-1755-4F985FC7CBE1}"/>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5486935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11361091" cy="4524315"/>
          </a:xfrm>
          <a:prstGeom prst="rect">
            <a:avLst/>
          </a:prstGeom>
        </p:spPr>
        <p:txBody>
          <a:bodyPr wrap="square">
            <a:spAutoFit/>
          </a:bodyPr>
          <a:lstStyle/>
          <a:p>
            <a:r>
              <a:rPr lang="en-US" sz="3200" baseline="30000" dirty="0">
                <a:solidFill>
                  <a:schemeClr val="bg1"/>
                </a:solidFill>
                <a:latin typeface="Abadi" panose="020B0604020104020204" pitchFamily="34" charset="0"/>
                <a:ea typeface="Calibri" panose="020F0502020204030204" pitchFamily="34" charset="0"/>
              </a:rPr>
              <a:t>23 </a:t>
            </a:r>
            <a:r>
              <a:rPr lang="en-US" sz="3200" dirty="0">
                <a:solidFill>
                  <a:schemeClr val="bg1"/>
                </a:solidFill>
                <a:latin typeface="Abadi" panose="020B0604020104020204" pitchFamily="34" charset="0"/>
                <a:ea typeface="Calibri" panose="020F0502020204030204" pitchFamily="34" charset="0"/>
              </a:rPr>
              <a:t>But each in turn </a:t>
            </a:r>
            <a:r>
              <a:rPr lang="en-US" sz="3200" i="1" dirty="0">
                <a:solidFill>
                  <a:srgbClr val="00D241"/>
                </a:solidFill>
                <a:latin typeface="Abadi" panose="020B0604020104020204" pitchFamily="34" charset="0"/>
                <a:ea typeface="Calibri" panose="020F0502020204030204" pitchFamily="34" charset="0"/>
              </a:rPr>
              <a:t>(</a:t>
            </a:r>
            <a:r>
              <a:rPr lang="en-US" sz="3200" i="1" dirty="0" err="1">
                <a:solidFill>
                  <a:srgbClr val="00D241"/>
                </a:solidFill>
                <a:latin typeface="Abadi" panose="020B0604020104020204" pitchFamily="34" charset="0"/>
                <a:ea typeface="Calibri" panose="020F0502020204030204" pitchFamily="34" charset="0"/>
              </a:rPr>
              <a:t>tagmati</a:t>
            </a:r>
            <a:r>
              <a:rPr lang="en-US" sz="3200" i="1" dirty="0">
                <a:solidFill>
                  <a:srgbClr val="00D241"/>
                </a:solidFill>
                <a:latin typeface="Abadi" panose="020B0604020104020204" pitchFamily="34" charset="0"/>
                <a:ea typeface="Calibri" panose="020F0502020204030204" pitchFamily="34" charset="0"/>
              </a:rPr>
              <a:t>)</a:t>
            </a:r>
            <a:r>
              <a:rPr lang="en-US" sz="3200" i="1" dirty="0">
                <a:solidFill>
                  <a:schemeClr val="bg1"/>
                </a:solidFill>
                <a:latin typeface="Abadi" panose="020B0604020104020204" pitchFamily="34" charset="0"/>
                <a:ea typeface="Calibri" panose="020F0502020204030204" pitchFamily="34" charset="0"/>
              </a:rPr>
              <a:t>:</a:t>
            </a:r>
            <a:r>
              <a:rPr lang="en-US" sz="3200" dirty="0">
                <a:solidFill>
                  <a:schemeClr val="bg1"/>
                </a:solidFill>
                <a:latin typeface="Abadi" panose="020B0604020104020204" pitchFamily="34" charset="0"/>
                <a:ea typeface="Calibri" panose="020F0502020204030204" pitchFamily="34" charset="0"/>
              </a:rPr>
              <a:t> Christ, the </a:t>
            </a:r>
            <a:r>
              <a:rPr lang="en-US" sz="3200" dirty="0" err="1">
                <a:solidFill>
                  <a:schemeClr val="bg1"/>
                </a:solidFill>
                <a:latin typeface="Abadi" panose="020B0604020104020204" pitchFamily="34" charset="0"/>
                <a:ea typeface="Calibri" panose="020F0502020204030204" pitchFamily="34" charset="0"/>
              </a:rPr>
              <a:t>firstfruits</a:t>
            </a:r>
            <a:r>
              <a:rPr lang="en-US" sz="3200" dirty="0">
                <a:solidFill>
                  <a:schemeClr val="bg1"/>
                </a:solidFill>
                <a:latin typeface="Abadi" panose="020B0604020104020204" pitchFamily="34" charset="0"/>
                <a:ea typeface="Calibri" panose="020F0502020204030204" pitchFamily="34" charset="0"/>
              </a:rPr>
              <a:t>; then </a:t>
            </a:r>
            <a:r>
              <a:rPr lang="en-US" sz="3200" i="1" dirty="0">
                <a:solidFill>
                  <a:schemeClr val="bg1"/>
                </a:solidFill>
                <a:latin typeface="Abadi" panose="020B0604020104020204" pitchFamily="34" charset="0"/>
                <a:ea typeface="Calibri" panose="020F0502020204030204" pitchFamily="34" charset="0"/>
              </a:rPr>
              <a:t>(</a:t>
            </a:r>
            <a:r>
              <a:rPr lang="en-US" sz="3200" i="1" dirty="0" err="1">
                <a:solidFill>
                  <a:schemeClr val="bg1"/>
                </a:solidFill>
                <a:latin typeface="Abadi" panose="020B0604020104020204" pitchFamily="34" charset="0"/>
                <a:ea typeface="Calibri" panose="020F0502020204030204" pitchFamily="34" charset="0"/>
              </a:rPr>
              <a:t>epeita</a:t>
            </a:r>
            <a:r>
              <a:rPr lang="en-US" sz="3200" i="1" dirty="0">
                <a:solidFill>
                  <a:schemeClr val="bg1"/>
                </a:solidFill>
                <a:latin typeface="Abadi" panose="020B0604020104020204" pitchFamily="34" charset="0"/>
                <a:ea typeface="Calibri" panose="020F0502020204030204" pitchFamily="34" charset="0"/>
              </a:rPr>
              <a:t>),</a:t>
            </a:r>
            <a:r>
              <a:rPr lang="en-US" sz="3200" dirty="0">
                <a:solidFill>
                  <a:schemeClr val="bg1"/>
                </a:solidFill>
                <a:latin typeface="Abadi" panose="020B0604020104020204" pitchFamily="34" charset="0"/>
                <a:ea typeface="Calibri" panose="020F0502020204030204" pitchFamily="34" charset="0"/>
              </a:rPr>
              <a:t> when he comes, those who belong to him. </a:t>
            </a:r>
            <a:r>
              <a:rPr lang="en-US" sz="3200" baseline="30000" dirty="0">
                <a:solidFill>
                  <a:schemeClr val="bg1"/>
                </a:solidFill>
                <a:latin typeface="Abadi" panose="020B0604020104020204" pitchFamily="34" charset="0"/>
                <a:ea typeface="Calibri" panose="020F0502020204030204" pitchFamily="34" charset="0"/>
              </a:rPr>
              <a:t>24 </a:t>
            </a:r>
            <a:r>
              <a:rPr lang="en-US" sz="3200" dirty="0">
                <a:solidFill>
                  <a:schemeClr val="bg1"/>
                </a:solidFill>
                <a:latin typeface="Abadi" panose="020B0604020104020204" pitchFamily="34" charset="0"/>
                <a:ea typeface="Calibri" panose="020F0502020204030204" pitchFamily="34" charset="0"/>
              </a:rPr>
              <a:t>Then </a:t>
            </a:r>
            <a:r>
              <a:rPr lang="en-US" sz="3200" i="1" dirty="0">
                <a:solidFill>
                  <a:schemeClr val="bg1"/>
                </a:solidFill>
                <a:latin typeface="Abadi" panose="020B0604020104020204" pitchFamily="34" charset="0"/>
                <a:ea typeface="Calibri" panose="020F0502020204030204" pitchFamily="34" charset="0"/>
              </a:rPr>
              <a:t>(</a:t>
            </a:r>
            <a:r>
              <a:rPr lang="en-US" sz="3200" i="1" dirty="0" err="1">
                <a:solidFill>
                  <a:schemeClr val="bg1"/>
                </a:solidFill>
                <a:latin typeface="Abadi" panose="020B0604020104020204" pitchFamily="34" charset="0"/>
                <a:ea typeface="Calibri" panose="020F0502020204030204" pitchFamily="34" charset="0"/>
              </a:rPr>
              <a:t>eita</a:t>
            </a:r>
            <a:r>
              <a:rPr lang="en-US" sz="3200" i="1" dirty="0">
                <a:solidFill>
                  <a:schemeClr val="bg1"/>
                </a:solidFill>
                <a:latin typeface="Abadi" panose="020B0604020104020204" pitchFamily="34" charset="0"/>
                <a:ea typeface="Calibri" panose="020F0502020204030204" pitchFamily="34" charset="0"/>
              </a:rPr>
              <a:t>)</a:t>
            </a:r>
            <a:r>
              <a:rPr lang="en-US" sz="3200" dirty="0">
                <a:solidFill>
                  <a:schemeClr val="bg1"/>
                </a:solidFill>
                <a:latin typeface="Abadi" panose="020B0604020104020204" pitchFamily="34" charset="0"/>
                <a:ea typeface="Calibri" panose="020F0502020204030204" pitchFamily="34" charset="0"/>
              </a:rPr>
              <a:t> the end will come, when </a:t>
            </a:r>
            <a:r>
              <a:rPr lang="en-US" sz="3200" i="1" dirty="0">
                <a:solidFill>
                  <a:schemeClr val="bg1"/>
                </a:solidFill>
                <a:latin typeface="Abadi" panose="020B0604020104020204" pitchFamily="34" charset="0"/>
                <a:ea typeface="Calibri" panose="020F0502020204030204" pitchFamily="34" charset="0"/>
              </a:rPr>
              <a:t>(</a:t>
            </a:r>
            <a:r>
              <a:rPr lang="en-US" sz="3200" i="1" dirty="0" err="1">
                <a:solidFill>
                  <a:schemeClr val="bg1"/>
                </a:solidFill>
                <a:latin typeface="Abadi" panose="020B0604020104020204" pitchFamily="34" charset="0"/>
                <a:ea typeface="Calibri" panose="020F0502020204030204" pitchFamily="34" charset="0"/>
              </a:rPr>
              <a:t>hotan</a:t>
            </a:r>
            <a:r>
              <a:rPr lang="en-US" sz="3200" i="1" dirty="0">
                <a:solidFill>
                  <a:schemeClr val="bg1"/>
                </a:solidFill>
                <a:latin typeface="Abadi" panose="020B0604020104020204" pitchFamily="34" charset="0"/>
                <a:ea typeface="Calibri" panose="020F0502020204030204" pitchFamily="34" charset="0"/>
              </a:rPr>
              <a:t>)</a:t>
            </a:r>
            <a:r>
              <a:rPr lang="en-US" sz="3200" dirty="0">
                <a:solidFill>
                  <a:schemeClr val="bg1"/>
                </a:solidFill>
                <a:latin typeface="Abadi" panose="020B0604020104020204" pitchFamily="34" charset="0"/>
                <a:ea typeface="Calibri" panose="020F0502020204030204" pitchFamily="34" charset="0"/>
              </a:rPr>
              <a:t> he hands over the kingdom to God the Father after </a:t>
            </a:r>
            <a:r>
              <a:rPr lang="en-US" sz="3200" i="1" dirty="0">
                <a:solidFill>
                  <a:schemeClr val="bg1"/>
                </a:solidFill>
                <a:latin typeface="Abadi" panose="020B0604020104020204" pitchFamily="34" charset="0"/>
                <a:ea typeface="Calibri" panose="020F0502020204030204" pitchFamily="34" charset="0"/>
              </a:rPr>
              <a:t>(</a:t>
            </a:r>
            <a:r>
              <a:rPr lang="en-US" sz="3200" i="1" dirty="0" err="1">
                <a:solidFill>
                  <a:schemeClr val="bg1"/>
                </a:solidFill>
                <a:latin typeface="Abadi" panose="020B0604020104020204" pitchFamily="34" charset="0"/>
                <a:ea typeface="Calibri" panose="020F0502020204030204" pitchFamily="34" charset="0"/>
              </a:rPr>
              <a:t>hotan</a:t>
            </a:r>
            <a:r>
              <a:rPr lang="en-US" sz="3200" i="1" dirty="0">
                <a:solidFill>
                  <a:schemeClr val="bg1"/>
                </a:solidFill>
                <a:latin typeface="Abadi" panose="020B0604020104020204" pitchFamily="34" charset="0"/>
                <a:ea typeface="Calibri" panose="020F0502020204030204" pitchFamily="34" charset="0"/>
              </a:rPr>
              <a:t>)</a:t>
            </a:r>
            <a:r>
              <a:rPr lang="en-US" sz="3200" dirty="0">
                <a:solidFill>
                  <a:schemeClr val="bg1"/>
                </a:solidFill>
                <a:latin typeface="Abadi" panose="020B0604020104020204" pitchFamily="34" charset="0"/>
                <a:ea typeface="Calibri" panose="020F0502020204030204" pitchFamily="34" charset="0"/>
              </a:rPr>
              <a:t> he has destroyed all dominion, authority and power. </a:t>
            </a:r>
            <a:r>
              <a:rPr lang="en-US" sz="3200" baseline="30000" dirty="0">
                <a:solidFill>
                  <a:schemeClr val="bg1"/>
                </a:solidFill>
                <a:latin typeface="Abadi" panose="020B0604020104020204" pitchFamily="34" charset="0"/>
                <a:ea typeface="Calibri" panose="020F0502020204030204" pitchFamily="34" charset="0"/>
              </a:rPr>
              <a:t>25 </a:t>
            </a:r>
            <a:r>
              <a:rPr lang="en-US" sz="3200" dirty="0">
                <a:solidFill>
                  <a:schemeClr val="bg1"/>
                </a:solidFill>
                <a:latin typeface="Abadi" panose="020B0604020104020204" pitchFamily="34" charset="0"/>
                <a:ea typeface="Calibri" panose="020F0502020204030204" pitchFamily="34" charset="0"/>
              </a:rPr>
              <a:t>For he must reign until he has put all his enemies under his feet. </a:t>
            </a:r>
            <a:r>
              <a:rPr lang="en-US" sz="3200" baseline="30000" dirty="0">
                <a:solidFill>
                  <a:schemeClr val="bg1"/>
                </a:solidFill>
                <a:latin typeface="Abadi" panose="020B0604020104020204" pitchFamily="34" charset="0"/>
                <a:ea typeface="Calibri" panose="020F0502020204030204" pitchFamily="34" charset="0"/>
              </a:rPr>
              <a:t>26 </a:t>
            </a:r>
            <a:r>
              <a:rPr lang="en-US" sz="3200" dirty="0">
                <a:solidFill>
                  <a:schemeClr val="bg1"/>
                </a:solidFill>
                <a:latin typeface="Abadi" panose="020B0604020104020204" pitchFamily="34" charset="0"/>
                <a:ea typeface="Calibri" panose="020F0502020204030204" pitchFamily="34" charset="0"/>
              </a:rPr>
              <a:t>The last enemy to be destroyed is death.</a:t>
            </a:r>
          </a:p>
          <a:p>
            <a:endParaRPr lang="en-US" sz="3200" dirty="0">
              <a:solidFill>
                <a:srgbClr val="FFFF00"/>
              </a:solidFill>
              <a:latin typeface="Abadi" panose="020B0604020104020204" pitchFamily="34" charset="0"/>
              <a:ea typeface="Calibri" panose="020F0502020204030204" pitchFamily="34" charset="0"/>
            </a:endParaRPr>
          </a:p>
          <a:p>
            <a:r>
              <a:rPr lang="en-US" sz="3200" i="1" dirty="0" err="1">
                <a:solidFill>
                  <a:srgbClr val="00D241"/>
                </a:solidFill>
                <a:latin typeface="Abadi" panose="020B0604020104020204" pitchFamily="34" charset="0"/>
                <a:ea typeface="Calibri" panose="020F0502020204030204" pitchFamily="34" charset="0"/>
              </a:rPr>
              <a:t>tagmati</a:t>
            </a:r>
            <a:r>
              <a:rPr lang="en-US" sz="3200" i="1" dirty="0">
                <a:solidFill>
                  <a:srgbClr val="00D241"/>
                </a:solidFill>
                <a:latin typeface="Abadi" panose="020B0604020104020204" pitchFamily="34" charset="0"/>
                <a:ea typeface="Calibri" panose="020F0502020204030204" pitchFamily="34" charset="0"/>
              </a:rPr>
              <a:t>=BDAG: “class, group,” “a stage in a sequence, order, turn.”</a:t>
            </a:r>
            <a:endParaRPr lang="en-US" sz="3200" dirty="0">
              <a:solidFill>
                <a:srgbClr val="00D241"/>
              </a:solidFill>
              <a:latin typeface="Abadi" panose="020B0604020104020204" pitchFamily="34" charset="0"/>
              <a:ea typeface="Calibri" panose="020F0502020204030204" pitchFamily="34" charset="0"/>
            </a:endParaRPr>
          </a:p>
        </p:txBody>
      </p:sp>
      <p:sp>
        <p:nvSpPr>
          <p:cNvPr id="13" name="Rectangle 12">
            <a:extLst>
              <a:ext uri="{FF2B5EF4-FFF2-40B4-BE49-F238E27FC236}">
                <a16:creationId xmlns:a16="http://schemas.microsoft.com/office/drawing/2014/main" id="{A0DD326C-FC48-ED44-AA5E-B3CAED14F269}"/>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New Testament</a:t>
            </a:r>
          </a:p>
        </p:txBody>
      </p:sp>
      <p:grpSp>
        <p:nvGrpSpPr>
          <p:cNvPr id="2" name="Group 1">
            <a:extLst>
              <a:ext uri="{FF2B5EF4-FFF2-40B4-BE49-F238E27FC236}">
                <a16:creationId xmlns:a16="http://schemas.microsoft.com/office/drawing/2014/main" id="{41655FE9-3CE6-520A-2750-2E6251C47305}"/>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5AE35D3E-C525-A5C1-E1E8-EB2EB1B9F142}"/>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B00B5F0C-BAC9-BD77-3DA2-9870BEDF4210}"/>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9BBD7642-12B2-6716-FBD1-6A97A137EAC1}"/>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23288243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11361091" cy="4031873"/>
          </a:xfrm>
          <a:prstGeom prst="rect">
            <a:avLst/>
          </a:prstGeom>
        </p:spPr>
        <p:txBody>
          <a:bodyPr wrap="square">
            <a:spAutoFit/>
          </a:bodyPr>
          <a:lstStyle/>
          <a:p>
            <a:r>
              <a:rPr lang="en-US" sz="3200" baseline="30000" dirty="0">
                <a:solidFill>
                  <a:schemeClr val="bg1"/>
                </a:solidFill>
                <a:latin typeface="Abadi" panose="020B0604020104020204" pitchFamily="34" charset="0"/>
                <a:ea typeface="Calibri" panose="020F0502020204030204" pitchFamily="34" charset="0"/>
              </a:rPr>
              <a:t>23 </a:t>
            </a:r>
            <a:r>
              <a:rPr lang="en-US" sz="3200" dirty="0">
                <a:solidFill>
                  <a:schemeClr val="bg1"/>
                </a:solidFill>
                <a:latin typeface="Abadi" panose="020B0604020104020204" pitchFamily="34" charset="0"/>
                <a:ea typeface="Calibri" panose="020F0502020204030204" pitchFamily="34" charset="0"/>
              </a:rPr>
              <a:t>But each in turn </a:t>
            </a:r>
            <a:r>
              <a:rPr lang="en-US" sz="3200" i="1" dirty="0">
                <a:solidFill>
                  <a:schemeClr val="bg1"/>
                </a:solidFill>
                <a:latin typeface="Abadi" panose="020B0604020104020204" pitchFamily="34" charset="0"/>
                <a:ea typeface="Calibri" panose="020F0502020204030204" pitchFamily="34" charset="0"/>
              </a:rPr>
              <a:t>(</a:t>
            </a:r>
            <a:r>
              <a:rPr lang="en-US" sz="3200" i="1" dirty="0" err="1">
                <a:solidFill>
                  <a:schemeClr val="bg1"/>
                </a:solidFill>
                <a:latin typeface="Abadi" panose="020B0604020104020204" pitchFamily="34" charset="0"/>
                <a:ea typeface="Calibri" panose="020F0502020204030204" pitchFamily="34" charset="0"/>
              </a:rPr>
              <a:t>tagmati</a:t>
            </a:r>
            <a:r>
              <a:rPr lang="en-US" sz="3200" i="1" dirty="0">
                <a:solidFill>
                  <a:schemeClr val="bg1"/>
                </a:solidFill>
                <a:latin typeface="Abadi" panose="020B0604020104020204" pitchFamily="34" charset="0"/>
                <a:ea typeface="Calibri" panose="020F0502020204030204" pitchFamily="34" charset="0"/>
              </a:rPr>
              <a:t>):</a:t>
            </a:r>
            <a:r>
              <a:rPr lang="en-US" sz="3200" dirty="0">
                <a:solidFill>
                  <a:schemeClr val="bg1"/>
                </a:solidFill>
                <a:latin typeface="Abadi" panose="020B0604020104020204" pitchFamily="34" charset="0"/>
                <a:ea typeface="Calibri" panose="020F0502020204030204" pitchFamily="34" charset="0"/>
              </a:rPr>
              <a:t> Christ, the </a:t>
            </a:r>
            <a:r>
              <a:rPr lang="en-US" sz="3200" dirty="0" err="1">
                <a:solidFill>
                  <a:schemeClr val="bg1"/>
                </a:solidFill>
                <a:latin typeface="Abadi" panose="020B0604020104020204" pitchFamily="34" charset="0"/>
                <a:ea typeface="Calibri" panose="020F0502020204030204" pitchFamily="34" charset="0"/>
              </a:rPr>
              <a:t>firstfruits</a:t>
            </a:r>
            <a:r>
              <a:rPr lang="en-US" sz="3200" dirty="0">
                <a:solidFill>
                  <a:schemeClr val="bg1"/>
                </a:solidFill>
                <a:latin typeface="Abadi" panose="020B0604020104020204" pitchFamily="34" charset="0"/>
                <a:ea typeface="Calibri" panose="020F0502020204030204" pitchFamily="34" charset="0"/>
              </a:rPr>
              <a:t>; then </a:t>
            </a:r>
            <a:r>
              <a:rPr lang="en-US" sz="3200" i="1" dirty="0">
                <a:solidFill>
                  <a:srgbClr val="00D241"/>
                </a:solidFill>
                <a:latin typeface="Abadi" panose="020B0604020104020204" pitchFamily="34" charset="0"/>
                <a:ea typeface="Calibri" panose="020F0502020204030204" pitchFamily="34" charset="0"/>
              </a:rPr>
              <a:t>(</a:t>
            </a:r>
            <a:r>
              <a:rPr lang="en-US" sz="3200" i="1" dirty="0" err="1">
                <a:solidFill>
                  <a:srgbClr val="00D241"/>
                </a:solidFill>
                <a:latin typeface="Abadi" panose="020B0604020104020204" pitchFamily="34" charset="0"/>
                <a:ea typeface="Calibri" panose="020F0502020204030204" pitchFamily="34" charset="0"/>
              </a:rPr>
              <a:t>epeita</a:t>
            </a:r>
            <a:r>
              <a:rPr lang="en-US" sz="3200" i="1" dirty="0">
                <a:solidFill>
                  <a:srgbClr val="00D241"/>
                </a:solidFill>
                <a:latin typeface="Abadi" panose="020B0604020104020204" pitchFamily="34" charset="0"/>
                <a:ea typeface="Calibri" panose="020F0502020204030204" pitchFamily="34" charset="0"/>
              </a:rPr>
              <a:t>)</a:t>
            </a:r>
            <a:r>
              <a:rPr lang="en-US" sz="3200" i="1" dirty="0">
                <a:solidFill>
                  <a:srgbClr val="FFFF00"/>
                </a:solidFill>
                <a:latin typeface="Abadi" panose="020B0604020104020204" pitchFamily="34" charset="0"/>
                <a:ea typeface="Calibri" panose="020F0502020204030204" pitchFamily="34" charset="0"/>
              </a:rPr>
              <a:t>,</a:t>
            </a:r>
            <a:r>
              <a:rPr lang="en-US" sz="3200" dirty="0">
                <a:solidFill>
                  <a:srgbClr val="FFFF00"/>
                </a:solidFill>
                <a:latin typeface="Abadi" panose="020B0604020104020204" pitchFamily="34" charset="0"/>
                <a:ea typeface="Calibri" panose="020F0502020204030204" pitchFamily="34" charset="0"/>
              </a:rPr>
              <a:t> </a:t>
            </a:r>
            <a:r>
              <a:rPr lang="en-US" sz="3200" dirty="0">
                <a:solidFill>
                  <a:schemeClr val="bg1"/>
                </a:solidFill>
                <a:latin typeface="Abadi" panose="020B0604020104020204" pitchFamily="34" charset="0"/>
                <a:ea typeface="Calibri" panose="020F0502020204030204" pitchFamily="34" charset="0"/>
              </a:rPr>
              <a:t>when he comes, those who belong to him. </a:t>
            </a:r>
            <a:r>
              <a:rPr lang="en-US" sz="3200" baseline="30000" dirty="0">
                <a:solidFill>
                  <a:schemeClr val="bg1"/>
                </a:solidFill>
                <a:latin typeface="Abadi" panose="020B0604020104020204" pitchFamily="34" charset="0"/>
                <a:ea typeface="Calibri" panose="020F0502020204030204" pitchFamily="34" charset="0"/>
              </a:rPr>
              <a:t>24 </a:t>
            </a:r>
            <a:r>
              <a:rPr lang="en-US" sz="3200" dirty="0">
                <a:solidFill>
                  <a:schemeClr val="bg1"/>
                </a:solidFill>
                <a:latin typeface="Abadi" panose="020B0604020104020204" pitchFamily="34" charset="0"/>
                <a:ea typeface="Calibri" panose="020F0502020204030204" pitchFamily="34" charset="0"/>
              </a:rPr>
              <a:t>Then </a:t>
            </a:r>
            <a:r>
              <a:rPr lang="en-US" sz="3200" i="1" dirty="0">
                <a:solidFill>
                  <a:srgbClr val="00D241"/>
                </a:solidFill>
                <a:latin typeface="Abadi" panose="020B0604020104020204" pitchFamily="34" charset="0"/>
                <a:ea typeface="Calibri" panose="020F0502020204030204" pitchFamily="34" charset="0"/>
              </a:rPr>
              <a:t>(</a:t>
            </a:r>
            <a:r>
              <a:rPr lang="en-US" sz="3200" i="1" dirty="0" err="1">
                <a:solidFill>
                  <a:srgbClr val="00D241"/>
                </a:solidFill>
                <a:latin typeface="Abadi" panose="020B0604020104020204" pitchFamily="34" charset="0"/>
                <a:ea typeface="Calibri" panose="020F0502020204030204" pitchFamily="34" charset="0"/>
              </a:rPr>
              <a:t>eita</a:t>
            </a:r>
            <a:r>
              <a:rPr lang="en-US" sz="3200" i="1" dirty="0">
                <a:solidFill>
                  <a:srgbClr val="00D241"/>
                </a:solidFill>
                <a:latin typeface="Abadi" panose="020B0604020104020204" pitchFamily="34" charset="0"/>
                <a:ea typeface="Calibri" panose="020F0502020204030204" pitchFamily="34" charset="0"/>
              </a:rPr>
              <a:t>)</a:t>
            </a:r>
            <a:r>
              <a:rPr lang="en-US" sz="3200" dirty="0">
                <a:solidFill>
                  <a:srgbClr val="FFFF00"/>
                </a:solidFill>
                <a:latin typeface="Abadi" panose="020B0604020104020204" pitchFamily="34" charset="0"/>
                <a:ea typeface="Calibri" panose="020F0502020204030204" pitchFamily="34" charset="0"/>
              </a:rPr>
              <a:t> </a:t>
            </a:r>
            <a:r>
              <a:rPr lang="en-US" sz="3200" dirty="0">
                <a:solidFill>
                  <a:schemeClr val="bg1"/>
                </a:solidFill>
                <a:latin typeface="Abadi" panose="020B0604020104020204" pitchFamily="34" charset="0"/>
                <a:ea typeface="Calibri" panose="020F0502020204030204" pitchFamily="34" charset="0"/>
              </a:rPr>
              <a:t>the end will come, when </a:t>
            </a:r>
            <a:r>
              <a:rPr lang="en-US" sz="3200" i="1" dirty="0">
                <a:solidFill>
                  <a:schemeClr val="bg1"/>
                </a:solidFill>
                <a:latin typeface="Abadi" panose="020B0604020104020204" pitchFamily="34" charset="0"/>
                <a:ea typeface="Calibri" panose="020F0502020204030204" pitchFamily="34" charset="0"/>
              </a:rPr>
              <a:t>(</a:t>
            </a:r>
            <a:r>
              <a:rPr lang="en-US" sz="3200" i="1" dirty="0" err="1">
                <a:solidFill>
                  <a:schemeClr val="bg1"/>
                </a:solidFill>
                <a:latin typeface="Abadi" panose="020B0604020104020204" pitchFamily="34" charset="0"/>
                <a:ea typeface="Calibri" panose="020F0502020204030204" pitchFamily="34" charset="0"/>
              </a:rPr>
              <a:t>hotan</a:t>
            </a:r>
            <a:r>
              <a:rPr lang="en-US" sz="3200" i="1" dirty="0">
                <a:solidFill>
                  <a:schemeClr val="bg1"/>
                </a:solidFill>
                <a:latin typeface="Abadi" panose="020B0604020104020204" pitchFamily="34" charset="0"/>
                <a:ea typeface="Calibri" panose="020F0502020204030204" pitchFamily="34" charset="0"/>
              </a:rPr>
              <a:t>)</a:t>
            </a:r>
            <a:r>
              <a:rPr lang="en-US" sz="3200" dirty="0">
                <a:solidFill>
                  <a:schemeClr val="bg1"/>
                </a:solidFill>
                <a:latin typeface="Abadi" panose="020B0604020104020204" pitchFamily="34" charset="0"/>
                <a:ea typeface="Calibri" panose="020F0502020204030204" pitchFamily="34" charset="0"/>
              </a:rPr>
              <a:t> he hands over the kingdom to God the Father after </a:t>
            </a:r>
            <a:r>
              <a:rPr lang="en-US" sz="3200" i="1" dirty="0">
                <a:solidFill>
                  <a:schemeClr val="bg1"/>
                </a:solidFill>
                <a:latin typeface="Abadi" panose="020B0604020104020204" pitchFamily="34" charset="0"/>
                <a:ea typeface="Calibri" panose="020F0502020204030204" pitchFamily="34" charset="0"/>
              </a:rPr>
              <a:t>(</a:t>
            </a:r>
            <a:r>
              <a:rPr lang="en-US" sz="3200" i="1" dirty="0" err="1">
                <a:solidFill>
                  <a:schemeClr val="bg1"/>
                </a:solidFill>
                <a:latin typeface="Abadi" panose="020B0604020104020204" pitchFamily="34" charset="0"/>
                <a:ea typeface="Calibri" panose="020F0502020204030204" pitchFamily="34" charset="0"/>
              </a:rPr>
              <a:t>hotan</a:t>
            </a:r>
            <a:r>
              <a:rPr lang="en-US" sz="3200" i="1" dirty="0">
                <a:solidFill>
                  <a:schemeClr val="bg1"/>
                </a:solidFill>
                <a:latin typeface="Abadi" panose="020B0604020104020204" pitchFamily="34" charset="0"/>
                <a:ea typeface="Calibri" panose="020F0502020204030204" pitchFamily="34" charset="0"/>
              </a:rPr>
              <a:t>)</a:t>
            </a:r>
            <a:r>
              <a:rPr lang="en-US" sz="3200" dirty="0">
                <a:solidFill>
                  <a:schemeClr val="bg1"/>
                </a:solidFill>
                <a:latin typeface="Abadi" panose="020B0604020104020204" pitchFamily="34" charset="0"/>
                <a:ea typeface="Calibri" panose="020F0502020204030204" pitchFamily="34" charset="0"/>
              </a:rPr>
              <a:t> he has destroyed all dominion, authority and power. </a:t>
            </a:r>
            <a:r>
              <a:rPr lang="en-US" sz="3200" baseline="30000" dirty="0">
                <a:solidFill>
                  <a:schemeClr val="bg1"/>
                </a:solidFill>
                <a:latin typeface="Abadi" panose="020B0604020104020204" pitchFamily="34" charset="0"/>
                <a:ea typeface="Calibri" panose="020F0502020204030204" pitchFamily="34" charset="0"/>
              </a:rPr>
              <a:t>25 </a:t>
            </a:r>
            <a:r>
              <a:rPr lang="en-US" sz="3200" dirty="0">
                <a:solidFill>
                  <a:schemeClr val="bg1"/>
                </a:solidFill>
                <a:latin typeface="Abadi" panose="020B0604020104020204" pitchFamily="34" charset="0"/>
                <a:ea typeface="Calibri" panose="020F0502020204030204" pitchFamily="34" charset="0"/>
              </a:rPr>
              <a:t>For he must reign until he has put all his enemies under his feet. </a:t>
            </a:r>
            <a:r>
              <a:rPr lang="en-US" sz="3200" baseline="30000" dirty="0">
                <a:solidFill>
                  <a:schemeClr val="bg1"/>
                </a:solidFill>
                <a:latin typeface="Abadi" panose="020B0604020104020204" pitchFamily="34" charset="0"/>
                <a:ea typeface="Calibri" panose="020F0502020204030204" pitchFamily="34" charset="0"/>
              </a:rPr>
              <a:t>26 </a:t>
            </a:r>
            <a:r>
              <a:rPr lang="en-US" sz="3200" dirty="0">
                <a:solidFill>
                  <a:schemeClr val="bg1"/>
                </a:solidFill>
                <a:latin typeface="Abadi" panose="020B0604020104020204" pitchFamily="34" charset="0"/>
                <a:ea typeface="Calibri" panose="020F0502020204030204" pitchFamily="34" charset="0"/>
              </a:rPr>
              <a:t>The last enemy to be destroyed is death.</a:t>
            </a:r>
          </a:p>
          <a:p>
            <a:endParaRPr lang="en-US" sz="3200" dirty="0">
              <a:solidFill>
                <a:srgbClr val="FFFF00"/>
              </a:solidFill>
              <a:latin typeface="Abadi" panose="020B0604020104020204" pitchFamily="34" charset="0"/>
              <a:ea typeface="Calibri" panose="020F0502020204030204" pitchFamily="34" charset="0"/>
            </a:endParaRPr>
          </a:p>
          <a:p>
            <a:r>
              <a:rPr lang="en-US" sz="3200" i="1" dirty="0" err="1">
                <a:solidFill>
                  <a:srgbClr val="00D241"/>
                </a:solidFill>
                <a:latin typeface="Abadi" panose="020B0604020104020204" pitchFamily="34" charset="0"/>
                <a:ea typeface="Calibri" panose="020F0502020204030204" pitchFamily="34" charset="0"/>
              </a:rPr>
              <a:t>eita</a:t>
            </a:r>
            <a:r>
              <a:rPr lang="en-US" sz="3200" i="1" dirty="0">
                <a:solidFill>
                  <a:srgbClr val="00D241"/>
                </a:solidFill>
                <a:latin typeface="Abadi" panose="020B0604020104020204" pitchFamily="34" charset="0"/>
                <a:ea typeface="Calibri" panose="020F0502020204030204" pitchFamily="34" charset="0"/>
              </a:rPr>
              <a:t>/</a:t>
            </a:r>
            <a:r>
              <a:rPr lang="en-US" sz="3200" i="1" dirty="0" err="1">
                <a:solidFill>
                  <a:srgbClr val="00D241"/>
                </a:solidFill>
                <a:latin typeface="Abadi" panose="020B0604020104020204" pitchFamily="34" charset="0"/>
                <a:ea typeface="Calibri" panose="020F0502020204030204" pitchFamily="34" charset="0"/>
              </a:rPr>
              <a:t>epeita</a:t>
            </a:r>
            <a:r>
              <a:rPr lang="en-US" sz="3200" i="1" dirty="0">
                <a:solidFill>
                  <a:srgbClr val="00D241"/>
                </a:solidFill>
                <a:latin typeface="Abadi" panose="020B0604020104020204" pitchFamily="34" charset="0"/>
                <a:ea typeface="Calibri" panose="020F0502020204030204" pitchFamily="34" charset="0"/>
              </a:rPr>
              <a:t>=BDAG: “being next in order of time”</a:t>
            </a:r>
            <a:endParaRPr lang="en-US" sz="3200" dirty="0">
              <a:solidFill>
                <a:srgbClr val="00D241"/>
              </a:solidFill>
              <a:latin typeface="Abadi" panose="020B0604020104020204" pitchFamily="34" charset="0"/>
              <a:ea typeface="Calibri" panose="020F0502020204030204" pitchFamily="34" charset="0"/>
            </a:endParaRPr>
          </a:p>
        </p:txBody>
      </p:sp>
      <p:sp>
        <p:nvSpPr>
          <p:cNvPr id="13" name="Rectangle 12">
            <a:extLst>
              <a:ext uri="{FF2B5EF4-FFF2-40B4-BE49-F238E27FC236}">
                <a16:creationId xmlns:a16="http://schemas.microsoft.com/office/drawing/2014/main" id="{A0DD326C-FC48-ED44-AA5E-B3CAED14F269}"/>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New Testament</a:t>
            </a:r>
          </a:p>
        </p:txBody>
      </p:sp>
      <p:grpSp>
        <p:nvGrpSpPr>
          <p:cNvPr id="2" name="Group 1">
            <a:extLst>
              <a:ext uri="{FF2B5EF4-FFF2-40B4-BE49-F238E27FC236}">
                <a16:creationId xmlns:a16="http://schemas.microsoft.com/office/drawing/2014/main" id="{C3342AB8-6BB4-EE88-B54B-1305C3E106CE}"/>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F96A7B33-DB20-744B-3DB3-4CF8CD75D7AF}"/>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86EFC8AA-8AFD-40C8-6DEB-D53B074AA89E}"/>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087208E1-5A9D-FA69-7830-BD488673B49C}"/>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85455699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8274249" cy="3539430"/>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NOTE: By using two “THEN”s, Paul describes three </a:t>
            </a:r>
            <a:r>
              <a:rPr lang="en-US" sz="3200" i="1" dirty="0">
                <a:solidFill>
                  <a:schemeClr val="bg1"/>
                </a:solidFill>
                <a:latin typeface="Abadi" panose="020B0604020104020204" pitchFamily="34" charset="0"/>
                <a:ea typeface="Calibri" panose="020F0502020204030204" pitchFamily="34" charset="0"/>
              </a:rPr>
              <a:t>separate</a:t>
            </a:r>
            <a:r>
              <a:rPr lang="en-US" sz="3200" dirty="0">
                <a:solidFill>
                  <a:schemeClr val="bg1"/>
                </a:solidFill>
                <a:latin typeface="Abadi" panose="020B0604020104020204" pitchFamily="34" charset="0"/>
                <a:ea typeface="Calibri" panose="020F0502020204030204" pitchFamily="34" charset="0"/>
              </a:rPr>
              <a:t> phases of resurrection:</a:t>
            </a:r>
          </a:p>
          <a:p>
            <a:pPr marL="971550" lvl="1" indent="-514350">
              <a:buAutoNum type="arabicPeriod"/>
            </a:pPr>
            <a:r>
              <a:rPr lang="en-US" sz="3200" dirty="0">
                <a:solidFill>
                  <a:schemeClr val="bg1"/>
                </a:solidFill>
                <a:latin typeface="Abadi" panose="020B0604020104020204" pitchFamily="34" charset="0"/>
                <a:ea typeface="Calibri" panose="020F0502020204030204" pitchFamily="34" charset="0"/>
              </a:rPr>
              <a:t>Christ’s resurrection (past)</a:t>
            </a:r>
          </a:p>
          <a:p>
            <a:pPr marL="971550" lvl="1" indent="-514350">
              <a:buAutoNum type="arabicPeriod"/>
            </a:pPr>
            <a:r>
              <a:rPr lang="en-US" sz="3200" dirty="0">
                <a:solidFill>
                  <a:schemeClr val="bg1"/>
                </a:solidFill>
                <a:latin typeface="Abadi" panose="020B0604020104020204" pitchFamily="34" charset="0"/>
                <a:ea typeface="Calibri" panose="020F0502020204030204" pitchFamily="34" charset="0"/>
              </a:rPr>
              <a:t>THEN Christians’ resurrection </a:t>
            </a:r>
            <a:r>
              <a:rPr lang="en-US" sz="3200" i="1" dirty="0">
                <a:solidFill>
                  <a:schemeClr val="bg1"/>
                </a:solidFill>
                <a:latin typeface="Abadi" panose="020B0604020104020204" pitchFamily="34" charset="0"/>
                <a:ea typeface="Calibri" panose="020F0502020204030204" pitchFamily="34" charset="0"/>
              </a:rPr>
              <a:t>at his future coming </a:t>
            </a:r>
            <a:r>
              <a:rPr lang="en-US" sz="3200" dirty="0">
                <a:solidFill>
                  <a:schemeClr val="bg1"/>
                </a:solidFill>
                <a:latin typeface="Abadi" panose="020B0604020104020204" pitchFamily="34" charset="0"/>
                <a:ea typeface="Calibri" panose="020F0502020204030204" pitchFamily="34" charset="0"/>
              </a:rPr>
              <a:t>(future)</a:t>
            </a:r>
          </a:p>
          <a:p>
            <a:pPr marL="971550" lvl="1" indent="-514350">
              <a:buAutoNum type="arabicPeriod"/>
            </a:pPr>
            <a:r>
              <a:rPr lang="en-US" sz="3200" dirty="0">
                <a:solidFill>
                  <a:schemeClr val="bg1"/>
                </a:solidFill>
                <a:latin typeface="Abadi" panose="020B0604020104020204" pitchFamily="34" charset="0"/>
                <a:ea typeface="Calibri" panose="020F0502020204030204" pitchFamily="34" charset="0"/>
              </a:rPr>
              <a:t>THEN The End, </a:t>
            </a:r>
            <a:r>
              <a:rPr lang="en-US" sz="3200" i="1" dirty="0">
                <a:solidFill>
                  <a:schemeClr val="bg1"/>
                </a:solidFill>
                <a:latin typeface="Abadi" panose="020B0604020104020204" pitchFamily="34" charset="0"/>
                <a:ea typeface="Calibri" panose="020F0502020204030204" pitchFamily="34" charset="0"/>
              </a:rPr>
              <a:t>when death is destroyed </a:t>
            </a:r>
            <a:r>
              <a:rPr lang="en-US" sz="3200" dirty="0">
                <a:solidFill>
                  <a:schemeClr val="bg1"/>
                </a:solidFill>
                <a:latin typeface="Abadi" panose="020B0604020104020204" pitchFamily="34" charset="0"/>
                <a:ea typeface="Calibri" panose="020F0502020204030204" pitchFamily="34" charset="0"/>
              </a:rPr>
              <a:t>(far future)</a:t>
            </a:r>
          </a:p>
        </p:txBody>
      </p:sp>
      <p:pic>
        <p:nvPicPr>
          <p:cNvPr id="11" name="Picture 10">
            <a:extLst>
              <a:ext uri="{FF2B5EF4-FFF2-40B4-BE49-F238E27FC236}">
                <a16:creationId xmlns:a16="http://schemas.microsoft.com/office/drawing/2014/main" id="{3AA50EB9-7215-1F4F-8D9D-27B04AB2978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8695427" y="1212503"/>
            <a:ext cx="3053358" cy="3803633"/>
          </a:xfrm>
          <a:prstGeom prst="rect">
            <a:avLst/>
          </a:prstGeom>
          <a:effectLst>
            <a:outerShdw blurRad="50800" dist="76200" dir="2700000" algn="tl" rotWithShape="0">
              <a:prstClr val="black">
                <a:alpha val="40000"/>
              </a:prstClr>
            </a:outerShdw>
          </a:effectLst>
        </p:spPr>
      </p:pic>
      <p:sp>
        <p:nvSpPr>
          <p:cNvPr id="13" name="Rectangle 12">
            <a:extLst>
              <a:ext uri="{FF2B5EF4-FFF2-40B4-BE49-F238E27FC236}">
                <a16:creationId xmlns:a16="http://schemas.microsoft.com/office/drawing/2014/main" id="{A0DD326C-FC48-ED44-AA5E-B3CAED14F269}"/>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New Testament</a:t>
            </a:r>
          </a:p>
        </p:txBody>
      </p:sp>
      <p:grpSp>
        <p:nvGrpSpPr>
          <p:cNvPr id="2" name="Group 1">
            <a:extLst>
              <a:ext uri="{FF2B5EF4-FFF2-40B4-BE49-F238E27FC236}">
                <a16:creationId xmlns:a16="http://schemas.microsoft.com/office/drawing/2014/main" id="{3252EDDA-0CC3-93C4-C443-61CFA5B6A6D8}"/>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0101AE6C-0E74-83B9-A55A-821735A16413}"/>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04A08C5C-D4A7-583A-FA7A-D888AE5204A2}"/>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73047A99-4A9C-547B-B6B8-0FC1BC153633}"/>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424439108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11361091" cy="3046988"/>
          </a:xfrm>
          <a:prstGeom prst="rect">
            <a:avLst/>
          </a:prstGeom>
        </p:spPr>
        <p:txBody>
          <a:bodyPr wrap="square">
            <a:spAutoFit/>
          </a:bodyPr>
          <a:lstStyle/>
          <a:p>
            <a:r>
              <a:rPr lang="en-US" sz="3200" baseline="30000" dirty="0">
                <a:solidFill>
                  <a:schemeClr val="bg1"/>
                </a:solidFill>
                <a:latin typeface="Abadi" panose="020B0604020104020204" pitchFamily="34" charset="0"/>
                <a:ea typeface="Calibri" panose="020F0502020204030204" pitchFamily="34" charset="0"/>
              </a:rPr>
              <a:t>23 </a:t>
            </a:r>
            <a:r>
              <a:rPr lang="en-US" sz="3200" dirty="0">
                <a:solidFill>
                  <a:schemeClr val="bg1"/>
                </a:solidFill>
                <a:latin typeface="Abadi" panose="020B0604020104020204" pitchFamily="34" charset="0"/>
                <a:ea typeface="Calibri" panose="020F0502020204030204" pitchFamily="34" charset="0"/>
              </a:rPr>
              <a:t>But each in turn </a:t>
            </a:r>
            <a:r>
              <a:rPr lang="en-US" sz="3200" i="1" dirty="0">
                <a:solidFill>
                  <a:schemeClr val="bg1"/>
                </a:solidFill>
                <a:latin typeface="Abadi" panose="020B0604020104020204" pitchFamily="34" charset="0"/>
                <a:ea typeface="Calibri" panose="020F0502020204030204" pitchFamily="34" charset="0"/>
              </a:rPr>
              <a:t>(</a:t>
            </a:r>
            <a:r>
              <a:rPr lang="en-US" sz="3200" i="1" dirty="0" err="1">
                <a:solidFill>
                  <a:schemeClr val="bg1"/>
                </a:solidFill>
                <a:latin typeface="Abadi" panose="020B0604020104020204" pitchFamily="34" charset="0"/>
                <a:ea typeface="Calibri" panose="020F0502020204030204" pitchFamily="34" charset="0"/>
              </a:rPr>
              <a:t>tagmati</a:t>
            </a:r>
            <a:r>
              <a:rPr lang="en-US" sz="3200" i="1" dirty="0">
                <a:solidFill>
                  <a:schemeClr val="bg1"/>
                </a:solidFill>
                <a:latin typeface="Abadi" panose="020B0604020104020204" pitchFamily="34" charset="0"/>
                <a:ea typeface="Calibri" panose="020F0502020204030204" pitchFamily="34" charset="0"/>
              </a:rPr>
              <a:t>):</a:t>
            </a:r>
            <a:r>
              <a:rPr lang="en-US" sz="3200" dirty="0">
                <a:solidFill>
                  <a:schemeClr val="bg1"/>
                </a:solidFill>
                <a:latin typeface="Abadi" panose="020B0604020104020204" pitchFamily="34" charset="0"/>
                <a:ea typeface="Calibri" panose="020F0502020204030204" pitchFamily="34" charset="0"/>
              </a:rPr>
              <a:t> Christ, the </a:t>
            </a:r>
            <a:r>
              <a:rPr lang="en-US" sz="3200" dirty="0" err="1">
                <a:solidFill>
                  <a:schemeClr val="bg1"/>
                </a:solidFill>
                <a:latin typeface="Abadi" panose="020B0604020104020204" pitchFamily="34" charset="0"/>
                <a:ea typeface="Calibri" panose="020F0502020204030204" pitchFamily="34" charset="0"/>
              </a:rPr>
              <a:t>firstfruits</a:t>
            </a:r>
            <a:r>
              <a:rPr lang="en-US" sz="3200" dirty="0">
                <a:solidFill>
                  <a:schemeClr val="bg1"/>
                </a:solidFill>
                <a:latin typeface="Abadi" panose="020B0604020104020204" pitchFamily="34" charset="0"/>
                <a:ea typeface="Calibri" panose="020F0502020204030204" pitchFamily="34" charset="0"/>
              </a:rPr>
              <a:t>; then </a:t>
            </a:r>
            <a:r>
              <a:rPr lang="en-US" sz="3200" i="1" dirty="0">
                <a:solidFill>
                  <a:schemeClr val="bg1"/>
                </a:solidFill>
                <a:latin typeface="Abadi" panose="020B0604020104020204" pitchFamily="34" charset="0"/>
                <a:ea typeface="Calibri" panose="020F0502020204030204" pitchFamily="34" charset="0"/>
              </a:rPr>
              <a:t>(</a:t>
            </a:r>
            <a:r>
              <a:rPr lang="en-US" sz="3200" i="1" dirty="0" err="1">
                <a:solidFill>
                  <a:schemeClr val="bg1"/>
                </a:solidFill>
                <a:latin typeface="Abadi" panose="020B0604020104020204" pitchFamily="34" charset="0"/>
                <a:ea typeface="Calibri" panose="020F0502020204030204" pitchFamily="34" charset="0"/>
              </a:rPr>
              <a:t>epeita</a:t>
            </a:r>
            <a:r>
              <a:rPr lang="en-US" sz="3200" i="1" dirty="0">
                <a:solidFill>
                  <a:schemeClr val="bg1"/>
                </a:solidFill>
                <a:latin typeface="Abadi" panose="020B0604020104020204" pitchFamily="34" charset="0"/>
                <a:ea typeface="Calibri" panose="020F0502020204030204" pitchFamily="34" charset="0"/>
              </a:rPr>
              <a:t>),</a:t>
            </a:r>
            <a:r>
              <a:rPr lang="en-US" sz="3200" dirty="0">
                <a:solidFill>
                  <a:schemeClr val="bg1"/>
                </a:solidFill>
                <a:latin typeface="Abadi" panose="020B0604020104020204" pitchFamily="34" charset="0"/>
                <a:ea typeface="Calibri" panose="020F0502020204030204" pitchFamily="34" charset="0"/>
              </a:rPr>
              <a:t> when he comes, those who belong to him.</a:t>
            </a:r>
            <a:r>
              <a:rPr lang="en-US" sz="3200" dirty="0">
                <a:solidFill>
                  <a:srgbClr val="FFFF00"/>
                </a:solidFill>
                <a:latin typeface="Abadi" panose="020B0604020104020204" pitchFamily="34" charset="0"/>
                <a:ea typeface="Calibri" panose="020F0502020204030204" pitchFamily="34" charset="0"/>
              </a:rPr>
              <a:t> </a:t>
            </a:r>
            <a:r>
              <a:rPr lang="en-US" sz="3200" baseline="30000" dirty="0">
                <a:solidFill>
                  <a:srgbClr val="EE3897"/>
                </a:solidFill>
                <a:latin typeface="Abadi" panose="020B0604020104020204" pitchFamily="34" charset="0"/>
                <a:ea typeface="Calibri" panose="020F0502020204030204" pitchFamily="34" charset="0"/>
              </a:rPr>
              <a:t>24 </a:t>
            </a:r>
            <a:r>
              <a:rPr lang="en-US" sz="3200" dirty="0">
                <a:solidFill>
                  <a:srgbClr val="EE3897"/>
                </a:solidFill>
                <a:latin typeface="Abadi" panose="020B0604020104020204" pitchFamily="34" charset="0"/>
                <a:ea typeface="Calibri" panose="020F0502020204030204" pitchFamily="34" charset="0"/>
              </a:rPr>
              <a:t>Then </a:t>
            </a:r>
            <a:r>
              <a:rPr lang="en-US" sz="3200" i="1" dirty="0">
                <a:solidFill>
                  <a:srgbClr val="EE3897"/>
                </a:solidFill>
                <a:latin typeface="Abadi" panose="020B0604020104020204" pitchFamily="34" charset="0"/>
                <a:ea typeface="Calibri" panose="020F0502020204030204" pitchFamily="34" charset="0"/>
              </a:rPr>
              <a:t>(</a:t>
            </a:r>
            <a:r>
              <a:rPr lang="en-US" sz="3200" i="1" dirty="0" err="1">
                <a:solidFill>
                  <a:srgbClr val="EE3897"/>
                </a:solidFill>
                <a:latin typeface="Abadi" panose="020B0604020104020204" pitchFamily="34" charset="0"/>
                <a:ea typeface="Calibri" panose="020F0502020204030204" pitchFamily="34" charset="0"/>
              </a:rPr>
              <a:t>eita</a:t>
            </a:r>
            <a:r>
              <a:rPr lang="en-US" sz="3200" i="1" dirty="0">
                <a:solidFill>
                  <a:srgbClr val="EE3897"/>
                </a:solidFill>
                <a:latin typeface="Abadi" panose="020B0604020104020204" pitchFamily="34" charset="0"/>
                <a:ea typeface="Calibri" panose="020F0502020204030204" pitchFamily="34" charset="0"/>
              </a:rPr>
              <a:t>)</a:t>
            </a:r>
            <a:r>
              <a:rPr lang="en-US" sz="3200" dirty="0">
                <a:solidFill>
                  <a:srgbClr val="EE3897"/>
                </a:solidFill>
                <a:latin typeface="Abadi" panose="020B0604020104020204" pitchFamily="34" charset="0"/>
                <a:ea typeface="Calibri" panose="020F0502020204030204" pitchFamily="34" charset="0"/>
              </a:rPr>
              <a:t> the end will come,</a:t>
            </a:r>
            <a:r>
              <a:rPr lang="en-US" sz="3200" dirty="0">
                <a:solidFill>
                  <a:srgbClr val="FFFF00"/>
                </a:solidFill>
                <a:latin typeface="Abadi" panose="020B0604020104020204" pitchFamily="34" charset="0"/>
                <a:ea typeface="Calibri" panose="020F0502020204030204" pitchFamily="34" charset="0"/>
              </a:rPr>
              <a:t> </a:t>
            </a:r>
            <a:r>
              <a:rPr lang="en-US" sz="3200" dirty="0">
                <a:solidFill>
                  <a:schemeClr val="bg1"/>
                </a:solidFill>
                <a:latin typeface="Abadi" panose="020B0604020104020204" pitchFamily="34" charset="0"/>
                <a:ea typeface="Calibri" panose="020F0502020204030204" pitchFamily="34" charset="0"/>
              </a:rPr>
              <a:t>when </a:t>
            </a:r>
            <a:r>
              <a:rPr lang="en-US" sz="3200" i="1" dirty="0">
                <a:solidFill>
                  <a:schemeClr val="bg1"/>
                </a:solidFill>
                <a:latin typeface="Abadi" panose="020B0604020104020204" pitchFamily="34" charset="0"/>
                <a:ea typeface="Calibri" panose="020F0502020204030204" pitchFamily="34" charset="0"/>
              </a:rPr>
              <a:t>(</a:t>
            </a:r>
            <a:r>
              <a:rPr lang="en-US" sz="3200" i="1" dirty="0" err="1">
                <a:solidFill>
                  <a:schemeClr val="bg1"/>
                </a:solidFill>
                <a:latin typeface="Abadi" panose="020B0604020104020204" pitchFamily="34" charset="0"/>
                <a:ea typeface="Calibri" panose="020F0502020204030204" pitchFamily="34" charset="0"/>
              </a:rPr>
              <a:t>hotan</a:t>
            </a:r>
            <a:r>
              <a:rPr lang="en-US" sz="3200" i="1" dirty="0">
                <a:solidFill>
                  <a:schemeClr val="bg1"/>
                </a:solidFill>
                <a:latin typeface="Abadi" panose="020B0604020104020204" pitchFamily="34" charset="0"/>
                <a:ea typeface="Calibri" panose="020F0502020204030204" pitchFamily="34" charset="0"/>
              </a:rPr>
              <a:t>)</a:t>
            </a:r>
            <a:r>
              <a:rPr lang="en-US" sz="3200" dirty="0">
                <a:solidFill>
                  <a:schemeClr val="bg1"/>
                </a:solidFill>
                <a:latin typeface="Abadi" panose="020B0604020104020204" pitchFamily="34" charset="0"/>
                <a:ea typeface="Calibri" panose="020F0502020204030204" pitchFamily="34" charset="0"/>
              </a:rPr>
              <a:t> he hands over the kingdom to God the Father after </a:t>
            </a:r>
            <a:r>
              <a:rPr lang="en-US" sz="3200" i="1" dirty="0">
                <a:solidFill>
                  <a:schemeClr val="bg1"/>
                </a:solidFill>
                <a:latin typeface="Abadi" panose="020B0604020104020204" pitchFamily="34" charset="0"/>
                <a:ea typeface="Calibri" panose="020F0502020204030204" pitchFamily="34" charset="0"/>
              </a:rPr>
              <a:t>(</a:t>
            </a:r>
            <a:r>
              <a:rPr lang="en-US" sz="3200" i="1" dirty="0" err="1">
                <a:solidFill>
                  <a:schemeClr val="bg1"/>
                </a:solidFill>
                <a:latin typeface="Abadi" panose="020B0604020104020204" pitchFamily="34" charset="0"/>
                <a:ea typeface="Calibri" panose="020F0502020204030204" pitchFamily="34" charset="0"/>
              </a:rPr>
              <a:t>hotan</a:t>
            </a:r>
            <a:r>
              <a:rPr lang="en-US" sz="3200" i="1" dirty="0">
                <a:solidFill>
                  <a:schemeClr val="bg1"/>
                </a:solidFill>
                <a:latin typeface="Abadi" panose="020B0604020104020204" pitchFamily="34" charset="0"/>
                <a:ea typeface="Calibri" panose="020F0502020204030204" pitchFamily="34" charset="0"/>
              </a:rPr>
              <a:t>)</a:t>
            </a:r>
            <a:r>
              <a:rPr lang="en-US" sz="3200" dirty="0">
                <a:solidFill>
                  <a:schemeClr val="bg1"/>
                </a:solidFill>
                <a:latin typeface="Abadi" panose="020B0604020104020204" pitchFamily="34" charset="0"/>
                <a:ea typeface="Calibri" panose="020F0502020204030204" pitchFamily="34" charset="0"/>
              </a:rPr>
              <a:t> he has destroyed all dominion, authority and power. </a:t>
            </a:r>
            <a:r>
              <a:rPr lang="en-US" sz="3200" baseline="30000" dirty="0">
                <a:solidFill>
                  <a:schemeClr val="bg1"/>
                </a:solidFill>
                <a:latin typeface="Abadi" panose="020B0604020104020204" pitchFamily="34" charset="0"/>
                <a:ea typeface="Calibri" panose="020F0502020204030204" pitchFamily="34" charset="0"/>
              </a:rPr>
              <a:t>25 </a:t>
            </a:r>
            <a:r>
              <a:rPr lang="en-US" sz="3200" dirty="0">
                <a:solidFill>
                  <a:schemeClr val="bg1"/>
                </a:solidFill>
                <a:latin typeface="Abadi" panose="020B0604020104020204" pitchFamily="34" charset="0"/>
                <a:ea typeface="Calibri" panose="020F0502020204030204" pitchFamily="34" charset="0"/>
              </a:rPr>
              <a:t>For he must reign until he has put all his enemies under his feet. </a:t>
            </a:r>
            <a:r>
              <a:rPr lang="en-US" sz="3200" baseline="30000" dirty="0">
                <a:solidFill>
                  <a:schemeClr val="bg1"/>
                </a:solidFill>
                <a:latin typeface="Abadi" panose="020B0604020104020204" pitchFamily="34" charset="0"/>
                <a:ea typeface="Calibri" panose="020F0502020204030204" pitchFamily="34" charset="0"/>
              </a:rPr>
              <a:t>26 </a:t>
            </a:r>
            <a:r>
              <a:rPr lang="en-US" sz="3200" dirty="0">
                <a:solidFill>
                  <a:schemeClr val="bg1"/>
                </a:solidFill>
                <a:latin typeface="Abadi" panose="020B0604020104020204" pitchFamily="34" charset="0"/>
                <a:ea typeface="Calibri" panose="020F0502020204030204" pitchFamily="34" charset="0"/>
              </a:rPr>
              <a:t>The last enemy to be destroyed is death.</a:t>
            </a:r>
          </a:p>
        </p:txBody>
      </p:sp>
      <p:sp>
        <p:nvSpPr>
          <p:cNvPr id="13" name="Rectangle 12">
            <a:extLst>
              <a:ext uri="{FF2B5EF4-FFF2-40B4-BE49-F238E27FC236}">
                <a16:creationId xmlns:a16="http://schemas.microsoft.com/office/drawing/2014/main" id="{A0DD326C-FC48-ED44-AA5E-B3CAED14F269}"/>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New Testament</a:t>
            </a:r>
          </a:p>
        </p:txBody>
      </p:sp>
      <p:sp>
        <p:nvSpPr>
          <p:cNvPr id="8" name="Rectangle 7">
            <a:extLst>
              <a:ext uri="{FF2B5EF4-FFF2-40B4-BE49-F238E27FC236}">
                <a16:creationId xmlns:a16="http://schemas.microsoft.com/office/drawing/2014/main" id="{1B37EBB5-907F-634A-95A8-7A7A104E0AB9}"/>
              </a:ext>
            </a:extLst>
          </p:cNvPr>
          <p:cNvSpPr/>
          <p:nvPr/>
        </p:nvSpPr>
        <p:spPr>
          <a:xfrm>
            <a:off x="421178" y="4194550"/>
            <a:ext cx="11136238" cy="1323439"/>
          </a:xfrm>
          <a:prstGeom prst="rect">
            <a:avLst/>
          </a:prstGeom>
        </p:spPr>
        <p:txBody>
          <a:bodyPr wrap="square">
            <a:spAutoFit/>
          </a:bodyPr>
          <a:lstStyle/>
          <a:p>
            <a:endParaRPr lang="en-US" sz="1600" dirty="0">
              <a:solidFill>
                <a:schemeClr val="bg1"/>
              </a:solidFill>
              <a:latin typeface="Abadi" panose="020B0604020104020204" pitchFamily="34" charset="0"/>
              <a:ea typeface="Calibri" panose="020F0502020204030204" pitchFamily="34" charset="0"/>
            </a:endParaRPr>
          </a:p>
          <a:p>
            <a:r>
              <a:rPr lang="en-US" sz="3200" dirty="0">
                <a:solidFill>
                  <a:srgbClr val="EE3897"/>
                </a:solidFill>
                <a:latin typeface="Abadi" panose="020B0604020104020204" pitchFamily="34" charset="0"/>
                <a:ea typeface="Calibri" panose="020F0502020204030204" pitchFamily="34" charset="0"/>
              </a:rPr>
              <a:t>NOTE: Paul’s second “THEN” seems to rule out a single, general resurrection and final judgment at the second coming</a:t>
            </a:r>
            <a:r>
              <a:rPr lang="en-US" sz="3200" dirty="0">
                <a:solidFill>
                  <a:schemeClr val="bg1"/>
                </a:solidFill>
                <a:latin typeface="Abadi" panose="020B0604020104020204" pitchFamily="34" charset="0"/>
                <a:ea typeface="Calibri" panose="020F0502020204030204" pitchFamily="34" charset="0"/>
              </a:rPr>
              <a:t>. </a:t>
            </a:r>
          </a:p>
        </p:txBody>
      </p:sp>
      <p:grpSp>
        <p:nvGrpSpPr>
          <p:cNvPr id="2" name="Group 1">
            <a:extLst>
              <a:ext uri="{FF2B5EF4-FFF2-40B4-BE49-F238E27FC236}">
                <a16:creationId xmlns:a16="http://schemas.microsoft.com/office/drawing/2014/main" id="{32906EFF-BCD2-6C53-B65E-2D2F1ED8FDB2}"/>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055091E2-08A0-BDD5-49B9-C856E61E365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61B9D2B5-9FD1-2B84-81C4-60BD6B2B6656}"/>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4B3A33BC-9C80-6B84-B2E4-84DBEE99160F}"/>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4362941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11361091" cy="3046988"/>
          </a:xfrm>
          <a:prstGeom prst="rect">
            <a:avLst/>
          </a:prstGeom>
        </p:spPr>
        <p:txBody>
          <a:bodyPr wrap="square">
            <a:spAutoFit/>
          </a:bodyPr>
          <a:lstStyle/>
          <a:p>
            <a:r>
              <a:rPr lang="en-US" sz="3200" baseline="30000" dirty="0">
                <a:solidFill>
                  <a:schemeClr val="bg1"/>
                </a:solidFill>
                <a:latin typeface="Abadi" panose="020B0604020104020204" pitchFamily="34" charset="0"/>
                <a:ea typeface="Calibri" panose="020F0502020204030204" pitchFamily="34" charset="0"/>
              </a:rPr>
              <a:t>23 </a:t>
            </a:r>
            <a:r>
              <a:rPr lang="en-US" sz="3200" dirty="0">
                <a:solidFill>
                  <a:schemeClr val="bg1"/>
                </a:solidFill>
                <a:latin typeface="Abadi" panose="020B0604020104020204" pitchFamily="34" charset="0"/>
                <a:ea typeface="Calibri" panose="020F0502020204030204" pitchFamily="34" charset="0"/>
              </a:rPr>
              <a:t>But each in turn </a:t>
            </a:r>
            <a:r>
              <a:rPr lang="en-US" sz="3200" i="1" dirty="0">
                <a:solidFill>
                  <a:schemeClr val="bg1"/>
                </a:solidFill>
                <a:latin typeface="Abadi" panose="020B0604020104020204" pitchFamily="34" charset="0"/>
                <a:ea typeface="Calibri" panose="020F0502020204030204" pitchFamily="34" charset="0"/>
              </a:rPr>
              <a:t>(</a:t>
            </a:r>
            <a:r>
              <a:rPr lang="en-US" sz="3200" i="1" dirty="0" err="1">
                <a:solidFill>
                  <a:schemeClr val="bg1"/>
                </a:solidFill>
                <a:latin typeface="Abadi" panose="020B0604020104020204" pitchFamily="34" charset="0"/>
                <a:ea typeface="Calibri" panose="020F0502020204030204" pitchFamily="34" charset="0"/>
              </a:rPr>
              <a:t>tagmati</a:t>
            </a:r>
            <a:r>
              <a:rPr lang="en-US" sz="3200" i="1" dirty="0">
                <a:solidFill>
                  <a:schemeClr val="bg1"/>
                </a:solidFill>
                <a:latin typeface="Abadi" panose="020B0604020104020204" pitchFamily="34" charset="0"/>
                <a:ea typeface="Calibri" panose="020F0502020204030204" pitchFamily="34" charset="0"/>
              </a:rPr>
              <a:t>):</a:t>
            </a:r>
            <a:r>
              <a:rPr lang="en-US" sz="3200" dirty="0">
                <a:solidFill>
                  <a:schemeClr val="bg1"/>
                </a:solidFill>
                <a:latin typeface="Abadi" panose="020B0604020104020204" pitchFamily="34" charset="0"/>
                <a:ea typeface="Calibri" panose="020F0502020204030204" pitchFamily="34" charset="0"/>
              </a:rPr>
              <a:t> Christ, the </a:t>
            </a:r>
            <a:r>
              <a:rPr lang="en-US" sz="3200" dirty="0" err="1">
                <a:solidFill>
                  <a:schemeClr val="bg1"/>
                </a:solidFill>
                <a:latin typeface="Abadi" panose="020B0604020104020204" pitchFamily="34" charset="0"/>
                <a:ea typeface="Calibri" panose="020F0502020204030204" pitchFamily="34" charset="0"/>
              </a:rPr>
              <a:t>firstfruits</a:t>
            </a:r>
            <a:r>
              <a:rPr lang="en-US" sz="3200" dirty="0">
                <a:solidFill>
                  <a:schemeClr val="bg1"/>
                </a:solidFill>
                <a:latin typeface="Abadi" panose="020B0604020104020204" pitchFamily="34" charset="0"/>
                <a:ea typeface="Calibri" panose="020F0502020204030204" pitchFamily="34" charset="0"/>
              </a:rPr>
              <a:t>; then </a:t>
            </a:r>
            <a:r>
              <a:rPr lang="en-US" sz="3200" i="1" dirty="0">
                <a:solidFill>
                  <a:schemeClr val="bg1"/>
                </a:solidFill>
                <a:latin typeface="Abadi" panose="020B0604020104020204" pitchFamily="34" charset="0"/>
                <a:ea typeface="Calibri" panose="020F0502020204030204" pitchFamily="34" charset="0"/>
              </a:rPr>
              <a:t>(</a:t>
            </a:r>
            <a:r>
              <a:rPr lang="en-US" sz="3200" i="1" dirty="0" err="1">
                <a:solidFill>
                  <a:schemeClr val="bg1"/>
                </a:solidFill>
                <a:latin typeface="Abadi" panose="020B0604020104020204" pitchFamily="34" charset="0"/>
                <a:ea typeface="Calibri" panose="020F0502020204030204" pitchFamily="34" charset="0"/>
              </a:rPr>
              <a:t>epeita</a:t>
            </a:r>
            <a:r>
              <a:rPr lang="en-US" sz="3200" i="1" dirty="0">
                <a:solidFill>
                  <a:schemeClr val="bg1"/>
                </a:solidFill>
                <a:latin typeface="Abadi" panose="020B0604020104020204" pitchFamily="34" charset="0"/>
                <a:ea typeface="Calibri" panose="020F0502020204030204" pitchFamily="34" charset="0"/>
              </a:rPr>
              <a:t>),</a:t>
            </a:r>
            <a:r>
              <a:rPr lang="en-US" sz="3200" dirty="0">
                <a:solidFill>
                  <a:schemeClr val="bg1"/>
                </a:solidFill>
                <a:latin typeface="Abadi" panose="020B0604020104020204" pitchFamily="34" charset="0"/>
                <a:ea typeface="Calibri" panose="020F0502020204030204" pitchFamily="34" charset="0"/>
              </a:rPr>
              <a:t> when he comes, those who belong to him. </a:t>
            </a:r>
            <a:r>
              <a:rPr lang="en-US" sz="3200" strike="dblStrike" baseline="30000" dirty="0">
                <a:solidFill>
                  <a:srgbClr val="EE3897"/>
                </a:solidFill>
                <a:latin typeface="Abadi" panose="020B0604020104020204" pitchFamily="34" charset="0"/>
                <a:ea typeface="Calibri" panose="020F0502020204030204" pitchFamily="34" charset="0"/>
              </a:rPr>
              <a:t>24 </a:t>
            </a:r>
            <a:r>
              <a:rPr lang="en-US" sz="3200" strike="dblStrike" dirty="0">
                <a:solidFill>
                  <a:srgbClr val="EE3897"/>
                </a:solidFill>
                <a:latin typeface="Abadi" panose="020B0604020104020204" pitchFamily="34" charset="0"/>
                <a:ea typeface="Calibri" panose="020F0502020204030204" pitchFamily="34" charset="0"/>
              </a:rPr>
              <a:t>Then </a:t>
            </a:r>
            <a:r>
              <a:rPr lang="en-US" sz="3200" i="1" strike="dblStrike" dirty="0">
                <a:solidFill>
                  <a:srgbClr val="EE3897"/>
                </a:solidFill>
                <a:latin typeface="Abadi" panose="020B0604020104020204" pitchFamily="34" charset="0"/>
                <a:ea typeface="Calibri" panose="020F0502020204030204" pitchFamily="34" charset="0"/>
              </a:rPr>
              <a:t>(</a:t>
            </a:r>
            <a:r>
              <a:rPr lang="en-US" sz="3200" i="1" strike="dblStrike" dirty="0" err="1">
                <a:solidFill>
                  <a:srgbClr val="EE3897"/>
                </a:solidFill>
                <a:latin typeface="Abadi" panose="020B0604020104020204" pitchFamily="34" charset="0"/>
                <a:ea typeface="Calibri" panose="020F0502020204030204" pitchFamily="34" charset="0"/>
              </a:rPr>
              <a:t>eita</a:t>
            </a:r>
            <a:r>
              <a:rPr lang="en-US" sz="3200" i="1" strike="dblStrike" dirty="0">
                <a:solidFill>
                  <a:srgbClr val="EE3897"/>
                </a:solidFill>
                <a:latin typeface="Abadi" panose="020B0604020104020204" pitchFamily="34" charset="0"/>
                <a:ea typeface="Calibri" panose="020F0502020204030204" pitchFamily="34" charset="0"/>
              </a:rPr>
              <a:t>)</a:t>
            </a:r>
            <a:r>
              <a:rPr lang="en-US" sz="3200" strike="dblStrike" dirty="0">
                <a:solidFill>
                  <a:srgbClr val="EE3897"/>
                </a:solidFill>
                <a:latin typeface="Abadi" panose="020B0604020104020204" pitchFamily="34" charset="0"/>
                <a:ea typeface="Calibri" panose="020F0502020204030204" pitchFamily="34" charset="0"/>
              </a:rPr>
              <a:t> the end will come,</a:t>
            </a:r>
            <a:r>
              <a:rPr lang="en-US" sz="3200" dirty="0">
                <a:solidFill>
                  <a:srgbClr val="EE3897"/>
                </a:solidFill>
                <a:latin typeface="Abadi" panose="020B0604020104020204" pitchFamily="34" charset="0"/>
                <a:ea typeface="Calibri" panose="020F0502020204030204" pitchFamily="34" charset="0"/>
              </a:rPr>
              <a:t> </a:t>
            </a:r>
            <a:r>
              <a:rPr lang="en-US" sz="3200" dirty="0">
                <a:solidFill>
                  <a:schemeClr val="bg1"/>
                </a:solidFill>
                <a:latin typeface="Abadi" panose="020B0604020104020204" pitchFamily="34" charset="0"/>
                <a:ea typeface="Calibri" panose="020F0502020204030204" pitchFamily="34" charset="0"/>
              </a:rPr>
              <a:t>when </a:t>
            </a:r>
            <a:r>
              <a:rPr lang="en-US" sz="3200" i="1" dirty="0">
                <a:solidFill>
                  <a:schemeClr val="bg1"/>
                </a:solidFill>
                <a:latin typeface="Abadi" panose="020B0604020104020204" pitchFamily="34" charset="0"/>
                <a:ea typeface="Calibri" panose="020F0502020204030204" pitchFamily="34" charset="0"/>
              </a:rPr>
              <a:t>(</a:t>
            </a:r>
            <a:r>
              <a:rPr lang="en-US" sz="3200" i="1" dirty="0" err="1">
                <a:solidFill>
                  <a:schemeClr val="bg1"/>
                </a:solidFill>
                <a:latin typeface="Abadi" panose="020B0604020104020204" pitchFamily="34" charset="0"/>
                <a:ea typeface="Calibri" panose="020F0502020204030204" pitchFamily="34" charset="0"/>
              </a:rPr>
              <a:t>hotan</a:t>
            </a:r>
            <a:r>
              <a:rPr lang="en-US" sz="3200" i="1" dirty="0">
                <a:solidFill>
                  <a:schemeClr val="bg1"/>
                </a:solidFill>
                <a:latin typeface="Abadi" panose="020B0604020104020204" pitchFamily="34" charset="0"/>
                <a:ea typeface="Calibri" panose="020F0502020204030204" pitchFamily="34" charset="0"/>
              </a:rPr>
              <a:t>)</a:t>
            </a:r>
            <a:r>
              <a:rPr lang="en-US" sz="3200" dirty="0">
                <a:solidFill>
                  <a:schemeClr val="bg1"/>
                </a:solidFill>
                <a:latin typeface="Abadi" panose="020B0604020104020204" pitchFamily="34" charset="0"/>
                <a:ea typeface="Calibri" panose="020F0502020204030204" pitchFamily="34" charset="0"/>
              </a:rPr>
              <a:t> he hands over the kingdom to God the Father after </a:t>
            </a:r>
            <a:r>
              <a:rPr lang="en-US" sz="3200" i="1" dirty="0">
                <a:solidFill>
                  <a:schemeClr val="bg1"/>
                </a:solidFill>
                <a:latin typeface="Abadi" panose="020B0604020104020204" pitchFamily="34" charset="0"/>
                <a:ea typeface="Calibri" panose="020F0502020204030204" pitchFamily="34" charset="0"/>
              </a:rPr>
              <a:t>(</a:t>
            </a:r>
            <a:r>
              <a:rPr lang="en-US" sz="3200" i="1" dirty="0" err="1">
                <a:solidFill>
                  <a:schemeClr val="bg1"/>
                </a:solidFill>
                <a:latin typeface="Abadi" panose="020B0604020104020204" pitchFamily="34" charset="0"/>
                <a:ea typeface="Calibri" panose="020F0502020204030204" pitchFamily="34" charset="0"/>
              </a:rPr>
              <a:t>hotan</a:t>
            </a:r>
            <a:r>
              <a:rPr lang="en-US" sz="3200" i="1" dirty="0">
                <a:solidFill>
                  <a:schemeClr val="bg1"/>
                </a:solidFill>
                <a:latin typeface="Abadi" panose="020B0604020104020204" pitchFamily="34" charset="0"/>
                <a:ea typeface="Calibri" panose="020F0502020204030204" pitchFamily="34" charset="0"/>
              </a:rPr>
              <a:t>)</a:t>
            </a:r>
            <a:r>
              <a:rPr lang="en-US" sz="3200" dirty="0">
                <a:solidFill>
                  <a:schemeClr val="bg1"/>
                </a:solidFill>
                <a:latin typeface="Abadi" panose="020B0604020104020204" pitchFamily="34" charset="0"/>
                <a:ea typeface="Calibri" panose="020F0502020204030204" pitchFamily="34" charset="0"/>
              </a:rPr>
              <a:t> he has destroyed all dominion, authority and power. </a:t>
            </a:r>
            <a:r>
              <a:rPr lang="en-US" sz="3200" baseline="30000" dirty="0">
                <a:solidFill>
                  <a:schemeClr val="bg1"/>
                </a:solidFill>
                <a:latin typeface="Abadi" panose="020B0604020104020204" pitchFamily="34" charset="0"/>
                <a:ea typeface="Calibri" panose="020F0502020204030204" pitchFamily="34" charset="0"/>
              </a:rPr>
              <a:t>25 </a:t>
            </a:r>
            <a:r>
              <a:rPr lang="en-US" sz="3200" dirty="0">
                <a:solidFill>
                  <a:schemeClr val="bg1"/>
                </a:solidFill>
                <a:latin typeface="Abadi" panose="020B0604020104020204" pitchFamily="34" charset="0"/>
                <a:ea typeface="Calibri" panose="020F0502020204030204" pitchFamily="34" charset="0"/>
              </a:rPr>
              <a:t>For he must reign until he has put all his enemies under his feet. </a:t>
            </a:r>
            <a:r>
              <a:rPr lang="en-US" sz="3200" baseline="30000" dirty="0">
                <a:solidFill>
                  <a:schemeClr val="bg1"/>
                </a:solidFill>
                <a:latin typeface="Abadi" panose="020B0604020104020204" pitchFamily="34" charset="0"/>
                <a:ea typeface="Calibri" panose="020F0502020204030204" pitchFamily="34" charset="0"/>
              </a:rPr>
              <a:t>26 </a:t>
            </a:r>
            <a:r>
              <a:rPr lang="en-US" sz="3200" dirty="0">
                <a:solidFill>
                  <a:schemeClr val="bg1"/>
                </a:solidFill>
                <a:latin typeface="Abadi" panose="020B0604020104020204" pitchFamily="34" charset="0"/>
                <a:ea typeface="Calibri" panose="020F0502020204030204" pitchFamily="34" charset="0"/>
              </a:rPr>
              <a:t>The last enemy to be destroyed is death.</a:t>
            </a:r>
          </a:p>
        </p:txBody>
      </p:sp>
      <p:sp>
        <p:nvSpPr>
          <p:cNvPr id="13" name="Rectangle 12">
            <a:extLst>
              <a:ext uri="{FF2B5EF4-FFF2-40B4-BE49-F238E27FC236}">
                <a16:creationId xmlns:a16="http://schemas.microsoft.com/office/drawing/2014/main" id="{A0DD326C-FC48-ED44-AA5E-B3CAED14F269}"/>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New Testament</a:t>
            </a:r>
          </a:p>
        </p:txBody>
      </p:sp>
      <p:grpSp>
        <p:nvGrpSpPr>
          <p:cNvPr id="2" name="Group 1">
            <a:extLst>
              <a:ext uri="{FF2B5EF4-FFF2-40B4-BE49-F238E27FC236}">
                <a16:creationId xmlns:a16="http://schemas.microsoft.com/office/drawing/2014/main" id="{36D5F14F-5658-2D73-1B6D-8995FBABDD7E}"/>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A9C6E4F7-0625-1796-372D-7F85A8F5B49A}"/>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7A727D08-00AB-30C9-6B44-94A2FE97C8F6}"/>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91A14249-6D9E-4B54-FD61-D88E2F4E6653}"/>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46973580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11361091" cy="3046988"/>
          </a:xfrm>
          <a:prstGeom prst="rect">
            <a:avLst/>
          </a:prstGeom>
        </p:spPr>
        <p:txBody>
          <a:bodyPr wrap="square">
            <a:spAutoFit/>
          </a:bodyPr>
          <a:lstStyle/>
          <a:p>
            <a:r>
              <a:rPr lang="en-US" sz="3200" baseline="30000" dirty="0">
                <a:solidFill>
                  <a:schemeClr val="bg1"/>
                </a:solidFill>
                <a:latin typeface="Abadi" panose="020B0604020104020204" pitchFamily="34" charset="0"/>
                <a:ea typeface="Calibri" panose="020F0502020204030204" pitchFamily="34" charset="0"/>
              </a:rPr>
              <a:t>23 </a:t>
            </a:r>
            <a:r>
              <a:rPr lang="en-US" sz="3200" dirty="0">
                <a:solidFill>
                  <a:schemeClr val="bg1"/>
                </a:solidFill>
                <a:latin typeface="Abadi" panose="020B0604020104020204" pitchFamily="34" charset="0"/>
                <a:ea typeface="Calibri" panose="020F0502020204030204" pitchFamily="34" charset="0"/>
              </a:rPr>
              <a:t>But each in turn </a:t>
            </a:r>
            <a:r>
              <a:rPr lang="en-US" sz="3200" i="1" dirty="0">
                <a:solidFill>
                  <a:schemeClr val="bg1"/>
                </a:solidFill>
                <a:latin typeface="Abadi" panose="020B0604020104020204" pitchFamily="34" charset="0"/>
                <a:ea typeface="Calibri" panose="020F0502020204030204" pitchFamily="34" charset="0"/>
              </a:rPr>
              <a:t>(</a:t>
            </a:r>
            <a:r>
              <a:rPr lang="en-US" sz="3200" i="1" dirty="0" err="1">
                <a:solidFill>
                  <a:schemeClr val="bg1"/>
                </a:solidFill>
                <a:latin typeface="Abadi" panose="020B0604020104020204" pitchFamily="34" charset="0"/>
                <a:ea typeface="Calibri" panose="020F0502020204030204" pitchFamily="34" charset="0"/>
              </a:rPr>
              <a:t>tagmati</a:t>
            </a:r>
            <a:r>
              <a:rPr lang="en-US" sz="3200" i="1" dirty="0">
                <a:solidFill>
                  <a:schemeClr val="bg1"/>
                </a:solidFill>
                <a:latin typeface="Abadi" panose="020B0604020104020204" pitchFamily="34" charset="0"/>
                <a:ea typeface="Calibri" panose="020F0502020204030204" pitchFamily="34" charset="0"/>
              </a:rPr>
              <a:t>):</a:t>
            </a:r>
            <a:r>
              <a:rPr lang="en-US" sz="3200" dirty="0">
                <a:solidFill>
                  <a:schemeClr val="bg1"/>
                </a:solidFill>
                <a:latin typeface="Abadi" panose="020B0604020104020204" pitchFamily="34" charset="0"/>
                <a:ea typeface="Calibri" panose="020F0502020204030204" pitchFamily="34" charset="0"/>
              </a:rPr>
              <a:t> Christ, the </a:t>
            </a:r>
            <a:r>
              <a:rPr lang="en-US" sz="3200" dirty="0" err="1">
                <a:solidFill>
                  <a:schemeClr val="bg1"/>
                </a:solidFill>
                <a:latin typeface="Abadi" panose="020B0604020104020204" pitchFamily="34" charset="0"/>
                <a:ea typeface="Calibri" panose="020F0502020204030204" pitchFamily="34" charset="0"/>
              </a:rPr>
              <a:t>firstfruits</a:t>
            </a:r>
            <a:r>
              <a:rPr lang="en-US" sz="3200" dirty="0">
                <a:solidFill>
                  <a:schemeClr val="bg1"/>
                </a:solidFill>
                <a:latin typeface="Abadi" panose="020B0604020104020204" pitchFamily="34" charset="0"/>
                <a:ea typeface="Calibri" panose="020F0502020204030204" pitchFamily="34" charset="0"/>
              </a:rPr>
              <a:t>; then </a:t>
            </a:r>
            <a:r>
              <a:rPr lang="en-US" sz="3200" i="1" dirty="0">
                <a:solidFill>
                  <a:schemeClr val="bg1"/>
                </a:solidFill>
                <a:latin typeface="Abadi" panose="020B0604020104020204" pitchFamily="34" charset="0"/>
                <a:ea typeface="Calibri" panose="020F0502020204030204" pitchFamily="34" charset="0"/>
              </a:rPr>
              <a:t>(</a:t>
            </a:r>
            <a:r>
              <a:rPr lang="en-US" sz="3200" i="1" dirty="0" err="1">
                <a:solidFill>
                  <a:schemeClr val="bg1"/>
                </a:solidFill>
                <a:latin typeface="Abadi" panose="020B0604020104020204" pitchFamily="34" charset="0"/>
                <a:ea typeface="Calibri" panose="020F0502020204030204" pitchFamily="34" charset="0"/>
              </a:rPr>
              <a:t>epeita</a:t>
            </a:r>
            <a:r>
              <a:rPr lang="en-US" sz="3200" i="1" dirty="0">
                <a:solidFill>
                  <a:schemeClr val="bg1"/>
                </a:solidFill>
                <a:latin typeface="Abadi" panose="020B0604020104020204" pitchFamily="34" charset="0"/>
                <a:ea typeface="Calibri" panose="020F0502020204030204" pitchFamily="34" charset="0"/>
              </a:rPr>
              <a:t>),</a:t>
            </a:r>
            <a:r>
              <a:rPr lang="en-US" sz="3200" dirty="0">
                <a:solidFill>
                  <a:schemeClr val="bg1"/>
                </a:solidFill>
                <a:latin typeface="Abadi" panose="020B0604020104020204" pitchFamily="34" charset="0"/>
                <a:ea typeface="Calibri" panose="020F0502020204030204" pitchFamily="34" charset="0"/>
              </a:rPr>
              <a:t> when he comes, those who belong to him. </a:t>
            </a:r>
            <a:r>
              <a:rPr lang="en-US" sz="3200" dirty="0">
                <a:solidFill>
                  <a:srgbClr val="EE3897"/>
                </a:solidFill>
                <a:latin typeface="Abadi" panose="020B0604020104020204" pitchFamily="34" charset="0"/>
                <a:ea typeface="Calibri" panose="020F0502020204030204" pitchFamily="34" charset="0"/>
              </a:rPr>
              <a:t>[…]</a:t>
            </a:r>
            <a:r>
              <a:rPr lang="en-US" sz="3200" dirty="0">
                <a:solidFill>
                  <a:srgbClr val="FFFF00"/>
                </a:solidFill>
                <a:latin typeface="Abadi" panose="020B0604020104020204" pitchFamily="34" charset="0"/>
                <a:ea typeface="Calibri" panose="020F0502020204030204" pitchFamily="34" charset="0"/>
              </a:rPr>
              <a:t> </a:t>
            </a:r>
            <a:r>
              <a:rPr lang="en-US" sz="3200" baseline="30000" dirty="0">
                <a:solidFill>
                  <a:schemeClr val="bg1"/>
                </a:solidFill>
                <a:latin typeface="Abadi" panose="020B0604020104020204" pitchFamily="34" charset="0"/>
                <a:ea typeface="Calibri" panose="020F0502020204030204" pitchFamily="34" charset="0"/>
              </a:rPr>
              <a:t>24 </a:t>
            </a:r>
            <a:r>
              <a:rPr lang="en-US" sz="3200" dirty="0">
                <a:solidFill>
                  <a:schemeClr val="bg1"/>
                </a:solidFill>
                <a:latin typeface="Abadi" panose="020B0604020104020204" pitchFamily="34" charset="0"/>
                <a:ea typeface="Calibri" panose="020F0502020204030204" pitchFamily="34" charset="0"/>
              </a:rPr>
              <a:t>when </a:t>
            </a:r>
            <a:r>
              <a:rPr lang="en-US" sz="3200" i="1" dirty="0">
                <a:solidFill>
                  <a:schemeClr val="bg1"/>
                </a:solidFill>
                <a:latin typeface="Abadi" panose="020B0604020104020204" pitchFamily="34" charset="0"/>
                <a:ea typeface="Calibri" panose="020F0502020204030204" pitchFamily="34" charset="0"/>
              </a:rPr>
              <a:t>(</a:t>
            </a:r>
            <a:r>
              <a:rPr lang="en-US" sz="3200" i="1" dirty="0" err="1">
                <a:solidFill>
                  <a:schemeClr val="bg1"/>
                </a:solidFill>
                <a:latin typeface="Abadi" panose="020B0604020104020204" pitchFamily="34" charset="0"/>
                <a:ea typeface="Calibri" panose="020F0502020204030204" pitchFamily="34" charset="0"/>
              </a:rPr>
              <a:t>hotan</a:t>
            </a:r>
            <a:r>
              <a:rPr lang="en-US" sz="3200" i="1" dirty="0">
                <a:solidFill>
                  <a:schemeClr val="bg1"/>
                </a:solidFill>
                <a:latin typeface="Abadi" panose="020B0604020104020204" pitchFamily="34" charset="0"/>
                <a:ea typeface="Calibri" panose="020F0502020204030204" pitchFamily="34" charset="0"/>
              </a:rPr>
              <a:t>)</a:t>
            </a:r>
            <a:r>
              <a:rPr lang="en-US" sz="3200" dirty="0">
                <a:solidFill>
                  <a:schemeClr val="bg1"/>
                </a:solidFill>
                <a:latin typeface="Abadi" panose="020B0604020104020204" pitchFamily="34" charset="0"/>
                <a:ea typeface="Calibri" panose="020F0502020204030204" pitchFamily="34" charset="0"/>
              </a:rPr>
              <a:t> he hands over the kingdom to God the Father after </a:t>
            </a:r>
            <a:r>
              <a:rPr lang="en-US" sz="3200" i="1" dirty="0">
                <a:solidFill>
                  <a:schemeClr val="bg1"/>
                </a:solidFill>
                <a:latin typeface="Abadi" panose="020B0604020104020204" pitchFamily="34" charset="0"/>
                <a:ea typeface="Calibri" panose="020F0502020204030204" pitchFamily="34" charset="0"/>
              </a:rPr>
              <a:t>(</a:t>
            </a:r>
            <a:r>
              <a:rPr lang="en-US" sz="3200" i="1" dirty="0" err="1">
                <a:solidFill>
                  <a:schemeClr val="bg1"/>
                </a:solidFill>
                <a:latin typeface="Abadi" panose="020B0604020104020204" pitchFamily="34" charset="0"/>
                <a:ea typeface="Calibri" panose="020F0502020204030204" pitchFamily="34" charset="0"/>
              </a:rPr>
              <a:t>hotan</a:t>
            </a:r>
            <a:r>
              <a:rPr lang="en-US" sz="3200" i="1" dirty="0">
                <a:solidFill>
                  <a:schemeClr val="bg1"/>
                </a:solidFill>
                <a:latin typeface="Abadi" panose="020B0604020104020204" pitchFamily="34" charset="0"/>
                <a:ea typeface="Calibri" panose="020F0502020204030204" pitchFamily="34" charset="0"/>
              </a:rPr>
              <a:t>)</a:t>
            </a:r>
            <a:r>
              <a:rPr lang="en-US" sz="3200" dirty="0">
                <a:solidFill>
                  <a:schemeClr val="bg1"/>
                </a:solidFill>
                <a:latin typeface="Abadi" panose="020B0604020104020204" pitchFamily="34" charset="0"/>
                <a:ea typeface="Calibri" panose="020F0502020204030204" pitchFamily="34" charset="0"/>
              </a:rPr>
              <a:t> he has destroyed all dominion, authority and power. </a:t>
            </a:r>
            <a:r>
              <a:rPr lang="en-US" sz="3200" baseline="30000" dirty="0">
                <a:solidFill>
                  <a:schemeClr val="bg1"/>
                </a:solidFill>
                <a:latin typeface="Abadi" panose="020B0604020104020204" pitchFamily="34" charset="0"/>
                <a:ea typeface="Calibri" panose="020F0502020204030204" pitchFamily="34" charset="0"/>
              </a:rPr>
              <a:t>25 </a:t>
            </a:r>
            <a:r>
              <a:rPr lang="en-US" sz="3200" dirty="0">
                <a:solidFill>
                  <a:schemeClr val="bg1"/>
                </a:solidFill>
                <a:latin typeface="Abadi" panose="020B0604020104020204" pitchFamily="34" charset="0"/>
                <a:ea typeface="Calibri" panose="020F0502020204030204" pitchFamily="34" charset="0"/>
              </a:rPr>
              <a:t>For he must reign until he has put all his enemies under his feet. </a:t>
            </a:r>
            <a:r>
              <a:rPr lang="en-US" sz="3200" baseline="30000" dirty="0">
                <a:solidFill>
                  <a:schemeClr val="bg1"/>
                </a:solidFill>
                <a:latin typeface="Abadi" panose="020B0604020104020204" pitchFamily="34" charset="0"/>
                <a:ea typeface="Calibri" panose="020F0502020204030204" pitchFamily="34" charset="0"/>
              </a:rPr>
              <a:t>26 </a:t>
            </a:r>
            <a:r>
              <a:rPr lang="en-US" sz="3200" dirty="0">
                <a:solidFill>
                  <a:schemeClr val="bg1"/>
                </a:solidFill>
                <a:latin typeface="Abadi" panose="020B0604020104020204" pitchFamily="34" charset="0"/>
                <a:ea typeface="Calibri" panose="020F0502020204030204" pitchFamily="34" charset="0"/>
              </a:rPr>
              <a:t>The last enemy to be destroyed is death.</a:t>
            </a:r>
          </a:p>
        </p:txBody>
      </p:sp>
      <p:sp>
        <p:nvSpPr>
          <p:cNvPr id="13" name="Rectangle 12">
            <a:extLst>
              <a:ext uri="{FF2B5EF4-FFF2-40B4-BE49-F238E27FC236}">
                <a16:creationId xmlns:a16="http://schemas.microsoft.com/office/drawing/2014/main" id="{A0DD326C-FC48-ED44-AA5E-B3CAED14F269}"/>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New Testament</a:t>
            </a:r>
          </a:p>
        </p:txBody>
      </p:sp>
      <p:sp>
        <p:nvSpPr>
          <p:cNvPr id="8" name="Rectangle 7">
            <a:extLst>
              <a:ext uri="{FF2B5EF4-FFF2-40B4-BE49-F238E27FC236}">
                <a16:creationId xmlns:a16="http://schemas.microsoft.com/office/drawing/2014/main" id="{78F23B33-8CC8-034E-BA21-D1DEAD5F4B1C}"/>
              </a:ext>
            </a:extLst>
          </p:cNvPr>
          <p:cNvSpPr/>
          <p:nvPr/>
        </p:nvSpPr>
        <p:spPr>
          <a:xfrm>
            <a:off x="421178" y="4194550"/>
            <a:ext cx="11136238" cy="1815882"/>
          </a:xfrm>
          <a:prstGeom prst="rect">
            <a:avLst/>
          </a:prstGeom>
        </p:spPr>
        <p:txBody>
          <a:bodyPr wrap="square">
            <a:spAutoFit/>
          </a:bodyPr>
          <a:lstStyle/>
          <a:p>
            <a:endParaRPr lang="en-US" sz="1600" dirty="0">
              <a:solidFill>
                <a:schemeClr val="bg1"/>
              </a:solidFill>
              <a:latin typeface="Abadi" panose="020B0604020104020204" pitchFamily="34" charset="0"/>
              <a:ea typeface="Calibri" panose="020F0502020204030204" pitchFamily="34" charset="0"/>
            </a:endParaRPr>
          </a:p>
          <a:p>
            <a:r>
              <a:rPr lang="en-US" sz="3200" dirty="0">
                <a:solidFill>
                  <a:srgbClr val="EE3897"/>
                </a:solidFill>
                <a:latin typeface="Abadi" panose="020B0604020104020204" pitchFamily="34" charset="0"/>
                <a:ea typeface="Calibri" panose="020F0502020204030204" pitchFamily="34" charset="0"/>
              </a:rPr>
              <a:t>NOTE: Only if this second “THEN” were absent would Paul be asserting a single resurrection/final consummation at the second coming (i.e., Amillennialism or Postmillennialism)</a:t>
            </a:r>
          </a:p>
        </p:txBody>
      </p:sp>
      <p:grpSp>
        <p:nvGrpSpPr>
          <p:cNvPr id="2" name="Group 1">
            <a:extLst>
              <a:ext uri="{FF2B5EF4-FFF2-40B4-BE49-F238E27FC236}">
                <a16:creationId xmlns:a16="http://schemas.microsoft.com/office/drawing/2014/main" id="{7AF030AE-6305-6C6D-1453-0C84329D8C70}"/>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0AFCDC58-27B1-F10A-E287-555CEA883287}"/>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0E245A86-4522-CC2C-B178-6375E69283D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B6D43AFB-F9FC-1E32-35E3-6766002B64A8}"/>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82288930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11361091" cy="4031873"/>
          </a:xfrm>
          <a:prstGeom prst="rect">
            <a:avLst/>
          </a:prstGeom>
        </p:spPr>
        <p:txBody>
          <a:bodyPr wrap="square">
            <a:spAutoFit/>
          </a:bodyPr>
          <a:lstStyle/>
          <a:p>
            <a:r>
              <a:rPr lang="en-US" sz="3200" baseline="30000" dirty="0">
                <a:solidFill>
                  <a:schemeClr val="bg1"/>
                </a:solidFill>
                <a:latin typeface="Abadi" panose="020B0604020104020204" pitchFamily="34" charset="0"/>
                <a:ea typeface="Calibri" panose="020F0502020204030204" pitchFamily="34" charset="0"/>
              </a:rPr>
              <a:t>23 </a:t>
            </a:r>
            <a:r>
              <a:rPr lang="en-US" sz="3200" dirty="0">
                <a:solidFill>
                  <a:schemeClr val="bg1"/>
                </a:solidFill>
                <a:latin typeface="Abadi" panose="020B0604020104020204" pitchFamily="34" charset="0"/>
                <a:ea typeface="Calibri" panose="020F0502020204030204" pitchFamily="34" charset="0"/>
              </a:rPr>
              <a:t>But each in turn </a:t>
            </a:r>
            <a:r>
              <a:rPr lang="en-US" sz="3200" i="1" dirty="0">
                <a:solidFill>
                  <a:schemeClr val="bg1"/>
                </a:solidFill>
                <a:latin typeface="Abadi" panose="020B0604020104020204" pitchFamily="34" charset="0"/>
                <a:ea typeface="Calibri" panose="020F0502020204030204" pitchFamily="34" charset="0"/>
              </a:rPr>
              <a:t>(</a:t>
            </a:r>
            <a:r>
              <a:rPr lang="en-US" sz="3200" i="1" dirty="0" err="1">
                <a:solidFill>
                  <a:schemeClr val="bg1"/>
                </a:solidFill>
                <a:latin typeface="Abadi" panose="020B0604020104020204" pitchFamily="34" charset="0"/>
                <a:ea typeface="Calibri" panose="020F0502020204030204" pitchFamily="34" charset="0"/>
              </a:rPr>
              <a:t>tagmati</a:t>
            </a:r>
            <a:r>
              <a:rPr lang="en-US" sz="3200" i="1" dirty="0">
                <a:solidFill>
                  <a:schemeClr val="bg1"/>
                </a:solidFill>
                <a:latin typeface="Abadi" panose="020B0604020104020204" pitchFamily="34" charset="0"/>
                <a:ea typeface="Calibri" panose="020F0502020204030204" pitchFamily="34" charset="0"/>
              </a:rPr>
              <a:t>):</a:t>
            </a:r>
            <a:r>
              <a:rPr lang="en-US" sz="3200" dirty="0">
                <a:solidFill>
                  <a:schemeClr val="bg1"/>
                </a:solidFill>
                <a:latin typeface="Abadi" panose="020B0604020104020204" pitchFamily="34" charset="0"/>
                <a:ea typeface="Calibri" panose="020F0502020204030204" pitchFamily="34" charset="0"/>
              </a:rPr>
              <a:t> Christ, the </a:t>
            </a:r>
            <a:r>
              <a:rPr lang="en-US" sz="3200" dirty="0" err="1">
                <a:solidFill>
                  <a:schemeClr val="bg1"/>
                </a:solidFill>
                <a:latin typeface="Abadi" panose="020B0604020104020204" pitchFamily="34" charset="0"/>
                <a:ea typeface="Calibri" panose="020F0502020204030204" pitchFamily="34" charset="0"/>
              </a:rPr>
              <a:t>firstfruits</a:t>
            </a:r>
            <a:r>
              <a:rPr lang="en-US" sz="3200" dirty="0">
                <a:solidFill>
                  <a:schemeClr val="bg1"/>
                </a:solidFill>
                <a:latin typeface="Abadi" panose="020B0604020104020204" pitchFamily="34" charset="0"/>
                <a:ea typeface="Calibri" panose="020F0502020204030204" pitchFamily="34" charset="0"/>
              </a:rPr>
              <a:t>; then </a:t>
            </a:r>
            <a:r>
              <a:rPr lang="en-US" sz="3200" i="1" dirty="0">
                <a:solidFill>
                  <a:schemeClr val="bg1"/>
                </a:solidFill>
                <a:latin typeface="Abadi" panose="020B0604020104020204" pitchFamily="34" charset="0"/>
                <a:ea typeface="Calibri" panose="020F0502020204030204" pitchFamily="34" charset="0"/>
              </a:rPr>
              <a:t>(</a:t>
            </a:r>
            <a:r>
              <a:rPr lang="en-US" sz="3200" i="1" dirty="0" err="1">
                <a:solidFill>
                  <a:schemeClr val="bg1"/>
                </a:solidFill>
                <a:latin typeface="Abadi" panose="020B0604020104020204" pitchFamily="34" charset="0"/>
                <a:ea typeface="Calibri" panose="020F0502020204030204" pitchFamily="34" charset="0"/>
              </a:rPr>
              <a:t>epeita</a:t>
            </a:r>
            <a:r>
              <a:rPr lang="en-US" sz="3200" i="1" dirty="0">
                <a:solidFill>
                  <a:schemeClr val="bg1"/>
                </a:solidFill>
                <a:latin typeface="Abadi" panose="020B0604020104020204" pitchFamily="34" charset="0"/>
                <a:ea typeface="Calibri" panose="020F0502020204030204" pitchFamily="34" charset="0"/>
              </a:rPr>
              <a:t>),</a:t>
            </a:r>
            <a:r>
              <a:rPr lang="en-US" sz="3200" dirty="0">
                <a:solidFill>
                  <a:schemeClr val="bg1"/>
                </a:solidFill>
                <a:latin typeface="Abadi" panose="020B0604020104020204" pitchFamily="34" charset="0"/>
                <a:ea typeface="Calibri" panose="020F0502020204030204" pitchFamily="34" charset="0"/>
              </a:rPr>
              <a:t> when he comes, those who belong to him. </a:t>
            </a:r>
            <a:r>
              <a:rPr lang="en-US" sz="3200" baseline="30000" dirty="0">
                <a:solidFill>
                  <a:schemeClr val="bg1"/>
                </a:solidFill>
                <a:latin typeface="Abadi" panose="020B0604020104020204" pitchFamily="34" charset="0"/>
                <a:ea typeface="Calibri" panose="020F0502020204030204" pitchFamily="34" charset="0"/>
              </a:rPr>
              <a:t>24 </a:t>
            </a:r>
            <a:r>
              <a:rPr lang="en-US" sz="3200" dirty="0">
                <a:solidFill>
                  <a:schemeClr val="bg1"/>
                </a:solidFill>
                <a:latin typeface="Abadi" panose="020B0604020104020204" pitchFamily="34" charset="0"/>
                <a:ea typeface="Calibri" panose="020F0502020204030204" pitchFamily="34" charset="0"/>
              </a:rPr>
              <a:t>Then </a:t>
            </a:r>
            <a:r>
              <a:rPr lang="en-US" sz="3200" i="1" dirty="0">
                <a:solidFill>
                  <a:schemeClr val="bg1"/>
                </a:solidFill>
                <a:latin typeface="Abadi" panose="020B0604020104020204" pitchFamily="34" charset="0"/>
                <a:ea typeface="Calibri" panose="020F0502020204030204" pitchFamily="34" charset="0"/>
              </a:rPr>
              <a:t>(</a:t>
            </a:r>
            <a:r>
              <a:rPr lang="en-US" sz="3200" i="1" dirty="0" err="1">
                <a:solidFill>
                  <a:schemeClr val="bg1"/>
                </a:solidFill>
                <a:latin typeface="Abadi" panose="020B0604020104020204" pitchFamily="34" charset="0"/>
                <a:ea typeface="Calibri" panose="020F0502020204030204" pitchFamily="34" charset="0"/>
              </a:rPr>
              <a:t>eita</a:t>
            </a:r>
            <a:r>
              <a:rPr lang="en-US" sz="3200" i="1" dirty="0">
                <a:solidFill>
                  <a:schemeClr val="bg1"/>
                </a:solidFill>
                <a:latin typeface="Abadi" panose="020B0604020104020204" pitchFamily="34" charset="0"/>
                <a:ea typeface="Calibri" panose="020F0502020204030204" pitchFamily="34" charset="0"/>
              </a:rPr>
              <a:t>)</a:t>
            </a:r>
            <a:r>
              <a:rPr lang="en-US" sz="3200" dirty="0">
                <a:solidFill>
                  <a:schemeClr val="bg1"/>
                </a:solidFill>
                <a:latin typeface="Abadi" panose="020B0604020104020204" pitchFamily="34" charset="0"/>
                <a:ea typeface="Calibri" panose="020F0502020204030204" pitchFamily="34" charset="0"/>
              </a:rPr>
              <a:t> the end will come, when </a:t>
            </a:r>
            <a:r>
              <a:rPr lang="en-US" sz="3200" i="1" dirty="0">
                <a:solidFill>
                  <a:srgbClr val="00D241"/>
                </a:solidFill>
                <a:latin typeface="Abadi" panose="020B0604020104020204" pitchFamily="34" charset="0"/>
                <a:ea typeface="Calibri" panose="020F0502020204030204" pitchFamily="34" charset="0"/>
              </a:rPr>
              <a:t>(</a:t>
            </a:r>
            <a:r>
              <a:rPr lang="en-US" sz="3200" i="1" dirty="0" err="1">
                <a:solidFill>
                  <a:srgbClr val="00D241"/>
                </a:solidFill>
                <a:latin typeface="Abadi" panose="020B0604020104020204" pitchFamily="34" charset="0"/>
                <a:ea typeface="Calibri" panose="020F0502020204030204" pitchFamily="34" charset="0"/>
              </a:rPr>
              <a:t>hotan</a:t>
            </a:r>
            <a:r>
              <a:rPr lang="en-US" sz="3200" i="1" dirty="0">
                <a:solidFill>
                  <a:srgbClr val="00D241"/>
                </a:solidFill>
                <a:latin typeface="Abadi" panose="020B0604020104020204" pitchFamily="34" charset="0"/>
                <a:ea typeface="Calibri" panose="020F0502020204030204" pitchFamily="34" charset="0"/>
              </a:rPr>
              <a:t>)</a:t>
            </a:r>
            <a:r>
              <a:rPr lang="en-US" sz="3200" dirty="0">
                <a:solidFill>
                  <a:srgbClr val="00D241"/>
                </a:solidFill>
                <a:latin typeface="Abadi" panose="020B0604020104020204" pitchFamily="34" charset="0"/>
                <a:ea typeface="Calibri" panose="020F0502020204030204" pitchFamily="34" charset="0"/>
              </a:rPr>
              <a:t> </a:t>
            </a:r>
            <a:r>
              <a:rPr lang="en-US" sz="3200" dirty="0">
                <a:solidFill>
                  <a:schemeClr val="bg1"/>
                </a:solidFill>
                <a:latin typeface="Abadi" panose="020B0604020104020204" pitchFamily="34" charset="0"/>
                <a:ea typeface="Calibri" panose="020F0502020204030204" pitchFamily="34" charset="0"/>
              </a:rPr>
              <a:t>he hands over the kingdom to God the Father after</a:t>
            </a:r>
            <a:r>
              <a:rPr lang="en-US" sz="3200" dirty="0">
                <a:solidFill>
                  <a:srgbClr val="FFFF00"/>
                </a:solidFill>
                <a:latin typeface="Abadi" panose="020B0604020104020204" pitchFamily="34" charset="0"/>
                <a:ea typeface="Calibri" panose="020F0502020204030204" pitchFamily="34" charset="0"/>
              </a:rPr>
              <a:t> </a:t>
            </a:r>
            <a:r>
              <a:rPr lang="en-US" sz="3200" i="1" dirty="0">
                <a:solidFill>
                  <a:srgbClr val="00D241"/>
                </a:solidFill>
                <a:latin typeface="Abadi" panose="020B0604020104020204" pitchFamily="34" charset="0"/>
                <a:ea typeface="Calibri" panose="020F0502020204030204" pitchFamily="34" charset="0"/>
              </a:rPr>
              <a:t>(</a:t>
            </a:r>
            <a:r>
              <a:rPr lang="en-US" sz="3200" i="1" dirty="0" err="1">
                <a:solidFill>
                  <a:srgbClr val="00D241"/>
                </a:solidFill>
                <a:latin typeface="Abadi" panose="020B0604020104020204" pitchFamily="34" charset="0"/>
                <a:ea typeface="Calibri" panose="020F0502020204030204" pitchFamily="34" charset="0"/>
              </a:rPr>
              <a:t>hotan</a:t>
            </a:r>
            <a:r>
              <a:rPr lang="en-US" sz="3200" i="1" dirty="0">
                <a:solidFill>
                  <a:srgbClr val="00D241"/>
                </a:solidFill>
                <a:latin typeface="Abadi" panose="020B0604020104020204" pitchFamily="34" charset="0"/>
                <a:ea typeface="Calibri" panose="020F0502020204030204" pitchFamily="34" charset="0"/>
              </a:rPr>
              <a:t>)</a:t>
            </a:r>
            <a:r>
              <a:rPr lang="en-US" sz="3200" dirty="0">
                <a:solidFill>
                  <a:srgbClr val="00D241"/>
                </a:solidFill>
                <a:latin typeface="Abadi" panose="020B0604020104020204" pitchFamily="34" charset="0"/>
                <a:ea typeface="Calibri" panose="020F0502020204030204" pitchFamily="34" charset="0"/>
              </a:rPr>
              <a:t> </a:t>
            </a:r>
            <a:r>
              <a:rPr lang="en-US" sz="3200" dirty="0">
                <a:solidFill>
                  <a:schemeClr val="bg1"/>
                </a:solidFill>
                <a:latin typeface="Abadi" panose="020B0604020104020204" pitchFamily="34" charset="0"/>
                <a:ea typeface="Calibri" panose="020F0502020204030204" pitchFamily="34" charset="0"/>
              </a:rPr>
              <a:t>he has destroyed all dominion, authority and power. </a:t>
            </a:r>
            <a:r>
              <a:rPr lang="en-US" sz="3200" baseline="30000" dirty="0">
                <a:solidFill>
                  <a:schemeClr val="bg1"/>
                </a:solidFill>
                <a:latin typeface="Abadi" panose="020B0604020104020204" pitchFamily="34" charset="0"/>
                <a:ea typeface="Calibri" panose="020F0502020204030204" pitchFamily="34" charset="0"/>
              </a:rPr>
              <a:t>25 </a:t>
            </a:r>
            <a:r>
              <a:rPr lang="en-US" sz="3200" dirty="0">
                <a:solidFill>
                  <a:schemeClr val="bg1"/>
                </a:solidFill>
                <a:latin typeface="Abadi" panose="020B0604020104020204" pitchFamily="34" charset="0"/>
                <a:ea typeface="Calibri" panose="020F0502020204030204" pitchFamily="34" charset="0"/>
              </a:rPr>
              <a:t>For he must reign until he has put all his enemies under his feet. </a:t>
            </a:r>
            <a:r>
              <a:rPr lang="en-US" sz="3200" baseline="30000" dirty="0">
                <a:solidFill>
                  <a:schemeClr val="bg1"/>
                </a:solidFill>
                <a:latin typeface="Abadi" panose="020B0604020104020204" pitchFamily="34" charset="0"/>
                <a:ea typeface="Calibri" panose="020F0502020204030204" pitchFamily="34" charset="0"/>
              </a:rPr>
              <a:t>26 </a:t>
            </a:r>
            <a:r>
              <a:rPr lang="en-US" sz="3200" dirty="0">
                <a:solidFill>
                  <a:schemeClr val="bg1"/>
                </a:solidFill>
                <a:latin typeface="Abadi" panose="020B0604020104020204" pitchFamily="34" charset="0"/>
                <a:ea typeface="Calibri" panose="020F0502020204030204" pitchFamily="34" charset="0"/>
              </a:rPr>
              <a:t>The last enemy to be destroyed is death.</a:t>
            </a:r>
          </a:p>
          <a:p>
            <a:endParaRPr lang="en-US" sz="3200" dirty="0">
              <a:solidFill>
                <a:srgbClr val="FFFF00"/>
              </a:solidFill>
              <a:latin typeface="Abadi" panose="020B0604020104020204" pitchFamily="34" charset="0"/>
              <a:ea typeface="Calibri" panose="020F0502020204030204" pitchFamily="34" charset="0"/>
            </a:endParaRPr>
          </a:p>
          <a:p>
            <a:r>
              <a:rPr lang="en-US" sz="3200" i="1" dirty="0" err="1">
                <a:solidFill>
                  <a:srgbClr val="00D241"/>
                </a:solidFill>
                <a:latin typeface="Abadi" panose="020B0604020104020204" pitchFamily="34" charset="0"/>
                <a:ea typeface="Calibri" panose="020F0502020204030204" pitchFamily="34" charset="0"/>
              </a:rPr>
              <a:t>hotan</a:t>
            </a:r>
            <a:r>
              <a:rPr lang="en-US" sz="3200" i="1" dirty="0">
                <a:solidFill>
                  <a:srgbClr val="00D241"/>
                </a:solidFill>
                <a:latin typeface="Abadi" panose="020B0604020104020204" pitchFamily="34" charset="0"/>
                <a:ea typeface="Calibri" panose="020F0502020204030204" pitchFamily="34" charset="0"/>
              </a:rPr>
              <a:t>=BDAG: “at the time that, whenever, when”</a:t>
            </a:r>
            <a:endParaRPr lang="en-US" sz="3200" dirty="0">
              <a:solidFill>
                <a:srgbClr val="00D241"/>
              </a:solidFill>
              <a:latin typeface="Abadi" panose="020B0604020104020204" pitchFamily="34" charset="0"/>
              <a:ea typeface="Calibri" panose="020F0502020204030204" pitchFamily="34" charset="0"/>
            </a:endParaRPr>
          </a:p>
        </p:txBody>
      </p:sp>
      <p:sp>
        <p:nvSpPr>
          <p:cNvPr id="13" name="Rectangle 12">
            <a:extLst>
              <a:ext uri="{FF2B5EF4-FFF2-40B4-BE49-F238E27FC236}">
                <a16:creationId xmlns:a16="http://schemas.microsoft.com/office/drawing/2014/main" id="{A0DD326C-FC48-ED44-AA5E-B3CAED14F269}"/>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New Testament</a:t>
            </a:r>
          </a:p>
        </p:txBody>
      </p:sp>
      <p:grpSp>
        <p:nvGrpSpPr>
          <p:cNvPr id="2" name="Group 1">
            <a:extLst>
              <a:ext uri="{FF2B5EF4-FFF2-40B4-BE49-F238E27FC236}">
                <a16:creationId xmlns:a16="http://schemas.microsoft.com/office/drawing/2014/main" id="{80983DBD-4EFB-06EB-9884-AF8EA3CB0661}"/>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4CF35A7B-0097-BA78-2575-042CDF86F353}"/>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6A1BD4F0-D709-7BDE-60E8-6609C623D569}"/>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B54F024E-4120-E843-2324-0398F65534C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64737125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11361091" cy="3046988"/>
          </a:xfrm>
          <a:prstGeom prst="rect">
            <a:avLst/>
          </a:prstGeom>
        </p:spPr>
        <p:txBody>
          <a:bodyPr wrap="square">
            <a:spAutoFit/>
          </a:bodyPr>
          <a:lstStyle/>
          <a:p>
            <a:r>
              <a:rPr lang="en-US" sz="3200" baseline="30000" dirty="0">
                <a:solidFill>
                  <a:schemeClr val="bg1"/>
                </a:solidFill>
                <a:latin typeface="Abadi" panose="020B0604020104020204" pitchFamily="34" charset="0"/>
                <a:ea typeface="Calibri" panose="020F0502020204030204" pitchFamily="34" charset="0"/>
              </a:rPr>
              <a:t>23 </a:t>
            </a:r>
            <a:r>
              <a:rPr lang="en-US" sz="3200" dirty="0">
                <a:solidFill>
                  <a:schemeClr val="bg1"/>
                </a:solidFill>
                <a:latin typeface="Abadi" panose="020B0604020104020204" pitchFamily="34" charset="0"/>
                <a:ea typeface="Calibri" panose="020F0502020204030204" pitchFamily="34" charset="0"/>
              </a:rPr>
              <a:t>But each in turn </a:t>
            </a:r>
            <a:r>
              <a:rPr lang="en-US" sz="3200" i="1" dirty="0">
                <a:solidFill>
                  <a:schemeClr val="bg1"/>
                </a:solidFill>
                <a:latin typeface="Abadi" panose="020B0604020104020204" pitchFamily="34" charset="0"/>
                <a:ea typeface="Calibri" panose="020F0502020204030204" pitchFamily="34" charset="0"/>
              </a:rPr>
              <a:t>(</a:t>
            </a:r>
            <a:r>
              <a:rPr lang="en-US" sz="3200" i="1" dirty="0" err="1">
                <a:solidFill>
                  <a:schemeClr val="bg1"/>
                </a:solidFill>
                <a:latin typeface="Abadi" panose="020B0604020104020204" pitchFamily="34" charset="0"/>
                <a:ea typeface="Calibri" panose="020F0502020204030204" pitchFamily="34" charset="0"/>
              </a:rPr>
              <a:t>tagmati</a:t>
            </a:r>
            <a:r>
              <a:rPr lang="en-US" sz="3200" i="1" dirty="0">
                <a:solidFill>
                  <a:schemeClr val="bg1"/>
                </a:solidFill>
                <a:latin typeface="Abadi" panose="020B0604020104020204" pitchFamily="34" charset="0"/>
                <a:ea typeface="Calibri" panose="020F0502020204030204" pitchFamily="34" charset="0"/>
              </a:rPr>
              <a:t>):</a:t>
            </a:r>
            <a:r>
              <a:rPr lang="en-US" sz="3200" dirty="0">
                <a:solidFill>
                  <a:schemeClr val="bg1"/>
                </a:solidFill>
                <a:latin typeface="Abadi" panose="020B0604020104020204" pitchFamily="34" charset="0"/>
                <a:ea typeface="Calibri" panose="020F0502020204030204" pitchFamily="34" charset="0"/>
              </a:rPr>
              <a:t> Christ, the </a:t>
            </a:r>
            <a:r>
              <a:rPr lang="en-US" sz="3200" dirty="0" err="1">
                <a:solidFill>
                  <a:schemeClr val="bg1"/>
                </a:solidFill>
                <a:latin typeface="Abadi" panose="020B0604020104020204" pitchFamily="34" charset="0"/>
                <a:ea typeface="Calibri" panose="020F0502020204030204" pitchFamily="34" charset="0"/>
              </a:rPr>
              <a:t>firstfruits</a:t>
            </a:r>
            <a:r>
              <a:rPr lang="en-US" sz="3200" dirty="0">
                <a:solidFill>
                  <a:schemeClr val="bg1"/>
                </a:solidFill>
                <a:latin typeface="Abadi" panose="020B0604020104020204" pitchFamily="34" charset="0"/>
                <a:ea typeface="Calibri" panose="020F0502020204030204" pitchFamily="34" charset="0"/>
              </a:rPr>
              <a:t>; then </a:t>
            </a:r>
            <a:r>
              <a:rPr lang="en-US" sz="3200" i="1" dirty="0">
                <a:solidFill>
                  <a:schemeClr val="bg1"/>
                </a:solidFill>
                <a:latin typeface="Abadi" panose="020B0604020104020204" pitchFamily="34" charset="0"/>
                <a:ea typeface="Calibri" panose="020F0502020204030204" pitchFamily="34" charset="0"/>
              </a:rPr>
              <a:t>(</a:t>
            </a:r>
            <a:r>
              <a:rPr lang="en-US" sz="3200" i="1" dirty="0" err="1">
                <a:solidFill>
                  <a:schemeClr val="bg1"/>
                </a:solidFill>
                <a:latin typeface="Abadi" panose="020B0604020104020204" pitchFamily="34" charset="0"/>
                <a:ea typeface="Calibri" panose="020F0502020204030204" pitchFamily="34" charset="0"/>
              </a:rPr>
              <a:t>epeita</a:t>
            </a:r>
            <a:r>
              <a:rPr lang="en-US" sz="3200" i="1" dirty="0">
                <a:solidFill>
                  <a:schemeClr val="bg1"/>
                </a:solidFill>
                <a:latin typeface="Abadi" panose="020B0604020104020204" pitchFamily="34" charset="0"/>
                <a:ea typeface="Calibri" panose="020F0502020204030204" pitchFamily="34" charset="0"/>
              </a:rPr>
              <a:t>),</a:t>
            </a:r>
            <a:r>
              <a:rPr lang="en-US" sz="3200" dirty="0">
                <a:solidFill>
                  <a:schemeClr val="bg1"/>
                </a:solidFill>
                <a:latin typeface="Abadi" panose="020B0604020104020204" pitchFamily="34" charset="0"/>
                <a:ea typeface="Calibri" panose="020F0502020204030204" pitchFamily="34" charset="0"/>
              </a:rPr>
              <a:t> when he comes, those who belong to him. </a:t>
            </a:r>
            <a:r>
              <a:rPr lang="en-US" sz="3200" baseline="30000" dirty="0">
                <a:solidFill>
                  <a:srgbClr val="EE3897"/>
                </a:solidFill>
                <a:latin typeface="Abadi" panose="020B0604020104020204" pitchFamily="34" charset="0"/>
                <a:ea typeface="Calibri" panose="020F0502020204030204" pitchFamily="34" charset="0"/>
              </a:rPr>
              <a:t>24 </a:t>
            </a:r>
            <a:r>
              <a:rPr lang="en-US" sz="3200" dirty="0">
                <a:solidFill>
                  <a:srgbClr val="EE3897"/>
                </a:solidFill>
                <a:latin typeface="Abadi" panose="020B0604020104020204" pitchFamily="34" charset="0"/>
                <a:ea typeface="Calibri" panose="020F0502020204030204" pitchFamily="34" charset="0"/>
              </a:rPr>
              <a:t>Then </a:t>
            </a:r>
            <a:r>
              <a:rPr lang="en-US" sz="3200" i="1" dirty="0">
                <a:solidFill>
                  <a:srgbClr val="EE3897"/>
                </a:solidFill>
                <a:latin typeface="Abadi" panose="020B0604020104020204" pitchFamily="34" charset="0"/>
                <a:ea typeface="Calibri" panose="020F0502020204030204" pitchFamily="34" charset="0"/>
              </a:rPr>
              <a:t>(</a:t>
            </a:r>
            <a:r>
              <a:rPr lang="en-US" sz="3200" i="1" dirty="0" err="1">
                <a:solidFill>
                  <a:srgbClr val="EE3897"/>
                </a:solidFill>
                <a:latin typeface="Abadi" panose="020B0604020104020204" pitchFamily="34" charset="0"/>
                <a:ea typeface="Calibri" panose="020F0502020204030204" pitchFamily="34" charset="0"/>
              </a:rPr>
              <a:t>eita</a:t>
            </a:r>
            <a:r>
              <a:rPr lang="en-US" sz="3200" i="1" dirty="0">
                <a:solidFill>
                  <a:srgbClr val="EE3897"/>
                </a:solidFill>
                <a:latin typeface="Abadi" panose="020B0604020104020204" pitchFamily="34" charset="0"/>
                <a:ea typeface="Calibri" panose="020F0502020204030204" pitchFamily="34" charset="0"/>
              </a:rPr>
              <a:t>)</a:t>
            </a:r>
            <a:r>
              <a:rPr lang="en-US" sz="3200" dirty="0">
                <a:solidFill>
                  <a:srgbClr val="EE3897"/>
                </a:solidFill>
                <a:latin typeface="Abadi" panose="020B0604020104020204" pitchFamily="34" charset="0"/>
                <a:ea typeface="Calibri" panose="020F0502020204030204" pitchFamily="34" charset="0"/>
              </a:rPr>
              <a:t> the end will come,</a:t>
            </a:r>
            <a:r>
              <a:rPr lang="en-US" sz="3200" dirty="0">
                <a:solidFill>
                  <a:srgbClr val="FFFF00"/>
                </a:solidFill>
                <a:latin typeface="Abadi" panose="020B0604020104020204" pitchFamily="34" charset="0"/>
                <a:ea typeface="Calibri" panose="020F0502020204030204" pitchFamily="34" charset="0"/>
              </a:rPr>
              <a:t> </a:t>
            </a:r>
            <a:r>
              <a:rPr lang="en-US" sz="3200" dirty="0">
                <a:solidFill>
                  <a:schemeClr val="bg1"/>
                </a:solidFill>
                <a:latin typeface="Abadi" panose="020B0604020104020204" pitchFamily="34" charset="0"/>
                <a:ea typeface="Calibri" panose="020F0502020204030204" pitchFamily="34" charset="0"/>
              </a:rPr>
              <a:t>when </a:t>
            </a:r>
            <a:r>
              <a:rPr lang="en-US" sz="3200" i="1" dirty="0">
                <a:solidFill>
                  <a:schemeClr val="bg1"/>
                </a:solidFill>
                <a:latin typeface="Abadi" panose="020B0604020104020204" pitchFamily="34" charset="0"/>
                <a:ea typeface="Calibri" panose="020F0502020204030204" pitchFamily="34" charset="0"/>
              </a:rPr>
              <a:t>(</a:t>
            </a:r>
            <a:r>
              <a:rPr lang="en-US" sz="3200" i="1" dirty="0" err="1">
                <a:solidFill>
                  <a:schemeClr val="bg1"/>
                </a:solidFill>
                <a:latin typeface="Abadi" panose="020B0604020104020204" pitchFamily="34" charset="0"/>
                <a:ea typeface="Calibri" panose="020F0502020204030204" pitchFamily="34" charset="0"/>
              </a:rPr>
              <a:t>hotan</a:t>
            </a:r>
            <a:r>
              <a:rPr lang="en-US" sz="3200" i="1" dirty="0">
                <a:solidFill>
                  <a:schemeClr val="bg1"/>
                </a:solidFill>
                <a:latin typeface="Abadi" panose="020B0604020104020204" pitchFamily="34" charset="0"/>
                <a:ea typeface="Calibri" panose="020F0502020204030204" pitchFamily="34" charset="0"/>
              </a:rPr>
              <a:t>)</a:t>
            </a:r>
            <a:r>
              <a:rPr lang="en-US" sz="3200" dirty="0">
                <a:solidFill>
                  <a:schemeClr val="bg1"/>
                </a:solidFill>
                <a:latin typeface="Abadi" panose="020B0604020104020204" pitchFamily="34" charset="0"/>
                <a:ea typeface="Calibri" panose="020F0502020204030204" pitchFamily="34" charset="0"/>
              </a:rPr>
              <a:t> </a:t>
            </a:r>
            <a:r>
              <a:rPr lang="en-US" sz="3200" dirty="0">
                <a:solidFill>
                  <a:srgbClr val="EE3897"/>
                </a:solidFill>
                <a:latin typeface="Abadi" panose="020B0604020104020204" pitchFamily="34" charset="0"/>
                <a:ea typeface="Calibri" panose="020F0502020204030204" pitchFamily="34" charset="0"/>
              </a:rPr>
              <a:t>he hands over the kingdom </a:t>
            </a:r>
            <a:r>
              <a:rPr lang="en-US" sz="3200" dirty="0">
                <a:solidFill>
                  <a:schemeClr val="bg1"/>
                </a:solidFill>
                <a:latin typeface="Abadi" panose="020B0604020104020204" pitchFamily="34" charset="0"/>
                <a:ea typeface="Calibri" panose="020F0502020204030204" pitchFamily="34" charset="0"/>
              </a:rPr>
              <a:t>to God the Father after </a:t>
            </a:r>
            <a:r>
              <a:rPr lang="en-US" sz="3200" i="1" dirty="0">
                <a:solidFill>
                  <a:schemeClr val="bg1"/>
                </a:solidFill>
                <a:latin typeface="Abadi" panose="020B0604020104020204" pitchFamily="34" charset="0"/>
                <a:ea typeface="Calibri" panose="020F0502020204030204" pitchFamily="34" charset="0"/>
              </a:rPr>
              <a:t>(</a:t>
            </a:r>
            <a:r>
              <a:rPr lang="en-US" sz="3200" i="1" dirty="0" err="1">
                <a:solidFill>
                  <a:schemeClr val="bg1"/>
                </a:solidFill>
                <a:latin typeface="Abadi" panose="020B0604020104020204" pitchFamily="34" charset="0"/>
                <a:ea typeface="Calibri" panose="020F0502020204030204" pitchFamily="34" charset="0"/>
              </a:rPr>
              <a:t>hotan</a:t>
            </a:r>
            <a:r>
              <a:rPr lang="en-US" sz="3200" i="1" dirty="0">
                <a:solidFill>
                  <a:schemeClr val="bg1"/>
                </a:solidFill>
                <a:latin typeface="Abadi" panose="020B0604020104020204" pitchFamily="34" charset="0"/>
                <a:ea typeface="Calibri" panose="020F0502020204030204" pitchFamily="34" charset="0"/>
              </a:rPr>
              <a:t>)</a:t>
            </a:r>
            <a:r>
              <a:rPr lang="en-US" sz="3200" dirty="0">
                <a:solidFill>
                  <a:schemeClr val="bg1"/>
                </a:solidFill>
                <a:latin typeface="Abadi" panose="020B0604020104020204" pitchFamily="34" charset="0"/>
                <a:ea typeface="Calibri" panose="020F0502020204030204" pitchFamily="34" charset="0"/>
              </a:rPr>
              <a:t> </a:t>
            </a:r>
            <a:r>
              <a:rPr lang="en-US" sz="3200" dirty="0">
                <a:solidFill>
                  <a:srgbClr val="EE3897"/>
                </a:solidFill>
                <a:latin typeface="Abadi" panose="020B0604020104020204" pitchFamily="34" charset="0"/>
                <a:ea typeface="Calibri" panose="020F0502020204030204" pitchFamily="34" charset="0"/>
              </a:rPr>
              <a:t>he has destroyed all dominion, authority and power</a:t>
            </a:r>
            <a:r>
              <a:rPr lang="en-US" sz="3200" dirty="0">
                <a:solidFill>
                  <a:schemeClr val="bg1"/>
                </a:solidFill>
                <a:latin typeface="Abadi" panose="020B0604020104020204" pitchFamily="34" charset="0"/>
                <a:ea typeface="Calibri" panose="020F0502020204030204" pitchFamily="34" charset="0"/>
              </a:rPr>
              <a:t>. </a:t>
            </a:r>
            <a:r>
              <a:rPr lang="en-US" sz="3200" baseline="30000" dirty="0">
                <a:solidFill>
                  <a:schemeClr val="bg1"/>
                </a:solidFill>
                <a:latin typeface="Abadi" panose="020B0604020104020204" pitchFamily="34" charset="0"/>
                <a:ea typeface="Calibri" panose="020F0502020204030204" pitchFamily="34" charset="0"/>
              </a:rPr>
              <a:t>25 </a:t>
            </a:r>
            <a:r>
              <a:rPr lang="en-US" sz="3200" dirty="0">
                <a:solidFill>
                  <a:schemeClr val="bg1"/>
                </a:solidFill>
                <a:latin typeface="Abadi" panose="020B0604020104020204" pitchFamily="34" charset="0"/>
                <a:ea typeface="Calibri" panose="020F0502020204030204" pitchFamily="34" charset="0"/>
              </a:rPr>
              <a:t>For he must reign until </a:t>
            </a:r>
            <a:r>
              <a:rPr lang="en-US" sz="3200" dirty="0">
                <a:solidFill>
                  <a:srgbClr val="EE3897"/>
                </a:solidFill>
                <a:latin typeface="Abadi" panose="020B0604020104020204" pitchFamily="34" charset="0"/>
                <a:ea typeface="Calibri" panose="020F0502020204030204" pitchFamily="34" charset="0"/>
              </a:rPr>
              <a:t>he has put all his enemies under his feet</a:t>
            </a:r>
            <a:r>
              <a:rPr lang="en-US" sz="3200" dirty="0">
                <a:solidFill>
                  <a:schemeClr val="bg1"/>
                </a:solidFill>
                <a:latin typeface="Abadi" panose="020B0604020104020204" pitchFamily="34" charset="0"/>
                <a:ea typeface="Calibri" panose="020F0502020204030204" pitchFamily="34" charset="0"/>
              </a:rPr>
              <a:t>. </a:t>
            </a:r>
            <a:r>
              <a:rPr lang="en-US" sz="3200" baseline="30000" dirty="0">
                <a:solidFill>
                  <a:schemeClr val="bg1"/>
                </a:solidFill>
                <a:latin typeface="Abadi" panose="020B0604020104020204" pitchFamily="34" charset="0"/>
                <a:ea typeface="Calibri" panose="020F0502020204030204" pitchFamily="34" charset="0"/>
              </a:rPr>
              <a:t>26 </a:t>
            </a:r>
            <a:r>
              <a:rPr lang="en-US" sz="3200" dirty="0">
                <a:solidFill>
                  <a:schemeClr val="bg1"/>
                </a:solidFill>
                <a:latin typeface="Abadi" panose="020B0604020104020204" pitchFamily="34" charset="0"/>
                <a:ea typeface="Calibri" panose="020F0502020204030204" pitchFamily="34" charset="0"/>
              </a:rPr>
              <a:t>The </a:t>
            </a:r>
            <a:r>
              <a:rPr lang="en-US" sz="3200" dirty="0">
                <a:solidFill>
                  <a:srgbClr val="EE3897"/>
                </a:solidFill>
                <a:latin typeface="Abadi" panose="020B0604020104020204" pitchFamily="34" charset="0"/>
                <a:ea typeface="Calibri" panose="020F0502020204030204" pitchFamily="34" charset="0"/>
              </a:rPr>
              <a:t>last enemy to be destroyed is death</a:t>
            </a:r>
            <a:r>
              <a:rPr lang="en-US" sz="3200" dirty="0">
                <a:solidFill>
                  <a:srgbClr val="FFFF00"/>
                </a:solidFill>
                <a:latin typeface="Abadi" panose="020B0604020104020204" pitchFamily="34" charset="0"/>
                <a:ea typeface="Calibri" panose="020F0502020204030204" pitchFamily="34" charset="0"/>
              </a:rPr>
              <a:t>.</a:t>
            </a:r>
          </a:p>
        </p:txBody>
      </p:sp>
      <p:sp>
        <p:nvSpPr>
          <p:cNvPr id="13" name="Rectangle 12">
            <a:extLst>
              <a:ext uri="{FF2B5EF4-FFF2-40B4-BE49-F238E27FC236}">
                <a16:creationId xmlns:a16="http://schemas.microsoft.com/office/drawing/2014/main" id="{A0DD326C-FC48-ED44-AA5E-B3CAED14F269}"/>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New Testament</a:t>
            </a:r>
          </a:p>
        </p:txBody>
      </p:sp>
      <p:sp>
        <p:nvSpPr>
          <p:cNvPr id="8" name="Rectangle 7">
            <a:extLst>
              <a:ext uri="{FF2B5EF4-FFF2-40B4-BE49-F238E27FC236}">
                <a16:creationId xmlns:a16="http://schemas.microsoft.com/office/drawing/2014/main" id="{1B37EBB5-907F-634A-95A8-7A7A104E0AB9}"/>
              </a:ext>
            </a:extLst>
          </p:cNvPr>
          <p:cNvSpPr/>
          <p:nvPr/>
        </p:nvSpPr>
        <p:spPr>
          <a:xfrm>
            <a:off x="421178" y="4194550"/>
            <a:ext cx="11136238" cy="1815882"/>
          </a:xfrm>
          <a:prstGeom prst="rect">
            <a:avLst/>
          </a:prstGeom>
        </p:spPr>
        <p:txBody>
          <a:bodyPr wrap="square">
            <a:spAutoFit/>
          </a:bodyPr>
          <a:lstStyle/>
          <a:p>
            <a:endParaRPr lang="en-US" sz="1600" dirty="0">
              <a:solidFill>
                <a:schemeClr val="bg1"/>
              </a:solidFill>
              <a:latin typeface="Abadi" panose="020B0604020104020204" pitchFamily="34" charset="0"/>
              <a:ea typeface="Calibri" panose="020F0502020204030204" pitchFamily="34" charset="0"/>
            </a:endParaRPr>
          </a:p>
          <a:p>
            <a:r>
              <a:rPr lang="en-US" sz="3200" dirty="0">
                <a:solidFill>
                  <a:srgbClr val="EE3897"/>
                </a:solidFill>
                <a:latin typeface="Abadi" panose="020B0604020104020204" pitchFamily="34" charset="0"/>
                <a:ea typeface="Calibri" panose="020F0502020204030204" pitchFamily="34" charset="0"/>
              </a:rPr>
              <a:t>NOTE: The “kingdom” handed over, during which all enemies are subdued—even death—is a kingdom established between the Christians’ resurrection and “the End”. </a:t>
            </a:r>
          </a:p>
        </p:txBody>
      </p:sp>
      <p:grpSp>
        <p:nvGrpSpPr>
          <p:cNvPr id="2" name="Group 1">
            <a:extLst>
              <a:ext uri="{FF2B5EF4-FFF2-40B4-BE49-F238E27FC236}">
                <a16:creationId xmlns:a16="http://schemas.microsoft.com/office/drawing/2014/main" id="{DDF2E805-01D0-3A95-2E45-317A83AA0E90}"/>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4A11B22F-A635-00B4-2873-7B85EAEAE5C2}"/>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CCC31420-C321-2E00-8360-4C2D57CFB145}"/>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95DD07C1-ECF8-C105-CD75-1CB865F30ABB}"/>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10689555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Context</a:t>
            </a:r>
            <a:endParaRPr lang="en-NZ" sz="3200" b="1" dirty="0">
              <a:solidFill>
                <a:srgbClr val="00AEEF"/>
              </a:solidFill>
              <a:latin typeface="Abadi" panose="020B0604020104020204" pitchFamily="34" charset="0"/>
            </a:endParaRPr>
          </a:p>
        </p:txBody>
      </p:sp>
      <p:sp>
        <p:nvSpPr>
          <p:cNvPr id="5" name="Rectangle 5">
            <a:extLst>
              <a:ext uri="{FF2B5EF4-FFF2-40B4-BE49-F238E27FC236}">
                <a16:creationId xmlns:a16="http://schemas.microsoft.com/office/drawing/2014/main" id="{8FEF5026-9F9C-1E22-9AFA-189F53F4724A}"/>
              </a:ext>
            </a:extLst>
          </p:cNvPr>
          <p:cNvSpPr>
            <a:spLocks noChangeAspect="1" noChangeArrowheads="1"/>
          </p:cNvSpPr>
          <p:nvPr/>
        </p:nvSpPr>
        <p:spPr bwMode="auto">
          <a:xfrm>
            <a:off x="1836420" y="4606735"/>
            <a:ext cx="8519160" cy="1810957"/>
          </a:xfrm>
          <a:prstGeom prst="rect">
            <a:avLst/>
          </a:prstGeom>
          <a:solidFill>
            <a:srgbClr val="00B050"/>
          </a:solidFill>
          <a:ln w="9525">
            <a:miter lim="800000"/>
            <a:headEnd/>
            <a:tailEnd/>
          </a:ln>
          <a:effectLst/>
          <a:scene3d>
            <a:camera prst="legacyPerspectiveTop" fov="1800000">
              <a:rot lat="300000" lon="0" rev="0"/>
            </a:camera>
            <a:lightRig rig="legacyNormal4" dir="b"/>
          </a:scene3d>
          <a:sp3d extrusionH="1801800" prstMaterial="legacyMatte">
            <a:bevelT w="13500" h="13500" prst="angle"/>
            <a:bevelB w="13500" h="13500" prst="angle"/>
            <a:extrusionClr>
              <a:schemeClr val="accent2">
                <a:lumMod val="60000"/>
                <a:lumOff val="40000"/>
              </a:schemeClr>
            </a:extrusionClr>
          </a:sp3d>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nchor="ctr">
            <a:flatTx/>
          </a:bodyPr>
          <a:lstStyle/>
          <a:p>
            <a:pPr algn="ctr">
              <a:defRPr/>
            </a:pPr>
            <a:r>
              <a:rPr lang="en-US" sz="4800" dirty="0">
                <a:solidFill>
                  <a:schemeClr val="bg1"/>
                </a:solidFill>
                <a:latin typeface="Trebuchet MS" pitchFamily="34" charset="0"/>
              </a:rPr>
              <a:t>RETURN, RESURRECTION, RESTORATION</a:t>
            </a:r>
          </a:p>
        </p:txBody>
      </p:sp>
      <p:sp>
        <p:nvSpPr>
          <p:cNvPr id="6" name="Rectangle 6">
            <a:extLst>
              <a:ext uri="{FF2B5EF4-FFF2-40B4-BE49-F238E27FC236}">
                <a16:creationId xmlns:a16="http://schemas.microsoft.com/office/drawing/2014/main" id="{8C0CD17C-D2B2-9B08-06BD-A0A338F3C69F}"/>
              </a:ext>
            </a:extLst>
          </p:cNvPr>
          <p:cNvSpPr>
            <a:spLocks noChangeAspect="1" noChangeArrowheads="1"/>
          </p:cNvSpPr>
          <p:nvPr/>
        </p:nvSpPr>
        <p:spPr bwMode="auto">
          <a:xfrm>
            <a:off x="2422105" y="3254979"/>
            <a:ext cx="7329114" cy="1281521"/>
          </a:xfrm>
          <a:prstGeom prst="rect">
            <a:avLst/>
          </a:prstGeom>
          <a:solidFill>
            <a:srgbClr val="0070C0"/>
          </a:solidFill>
          <a:ln w="9525">
            <a:miter lim="800000"/>
            <a:headEnd/>
            <a:tailEnd/>
          </a:ln>
          <a:effectLst/>
          <a:scene3d>
            <a:camera prst="legacyPerspectiveTop" fov="1800000">
              <a:rot lat="0" lon="0" rev="0"/>
            </a:camera>
            <a:lightRig rig="legacyNormal4" dir="b"/>
          </a:scene3d>
          <a:sp3d extrusionH="1801800" prstMaterial="legacyMatte">
            <a:bevelT w="13500" h="13500" prst="angle"/>
            <a:bevelB w="13500" h="13500" prst="angle"/>
            <a:extrusionClr>
              <a:schemeClr val="accent5">
                <a:lumMod val="60000"/>
                <a:lumOff val="40000"/>
              </a:schemeClr>
            </a:extrusionClr>
          </a:sp3d>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nchor="ctr">
            <a:flatTx/>
          </a:bodyPr>
          <a:lstStyle/>
          <a:p>
            <a:pPr algn="ctr">
              <a:defRPr/>
            </a:pPr>
            <a:r>
              <a:rPr lang="en-US" sz="3800" dirty="0">
                <a:solidFill>
                  <a:schemeClr val="bg1"/>
                </a:solidFill>
                <a:latin typeface="Trebuchet MS" pitchFamily="34" charset="0"/>
              </a:rPr>
              <a:t>PREMILLENNIAL? AMILLENNIAL? POSTMILLENNIAL?</a:t>
            </a:r>
          </a:p>
        </p:txBody>
      </p:sp>
      <p:sp>
        <p:nvSpPr>
          <p:cNvPr id="2" name="Rectangle 6">
            <a:extLst>
              <a:ext uri="{FF2B5EF4-FFF2-40B4-BE49-F238E27FC236}">
                <a16:creationId xmlns:a16="http://schemas.microsoft.com/office/drawing/2014/main" id="{DF75E97E-5490-9A04-938B-CB89F474D2A8}"/>
              </a:ext>
            </a:extLst>
          </p:cNvPr>
          <p:cNvSpPr>
            <a:spLocks noChangeAspect="1" noChangeArrowheads="1"/>
          </p:cNvSpPr>
          <p:nvPr/>
        </p:nvSpPr>
        <p:spPr bwMode="auto">
          <a:xfrm>
            <a:off x="2982364" y="2127809"/>
            <a:ext cx="6227267" cy="1066601"/>
          </a:xfrm>
          <a:prstGeom prst="rect">
            <a:avLst/>
          </a:prstGeom>
          <a:solidFill>
            <a:srgbClr val="C00000"/>
          </a:solidFill>
          <a:ln w="9525">
            <a:miter lim="800000"/>
            <a:headEnd/>
            <a:tailEnd/>
          </a:ln>
          <a:effectLst/>
          <a:scene3d>
            <a:camera prst="legacyPerspectiveTop" fov="1800000">
              <a:rot lat="0" lon="0" rev="0"/>
            </a:camera>
            <a:lightRig rig="legacyNormal4" dir="b"/>
          </a:scene3d>
          <a:sp3d extrusionH="1801800" prstMaterial="legacyMatte">
            <a:bevelT w="13500" h="13500" prst="angle"/>
            <a:bevelB w="13500" h="13500" prst="angle"/>
            <a:extrusionClr>
              <a:schemeClr val="accent5">
                <a:lumMod val="60000"/>
                <a:lumOff val="40000"/>
              </a:schemeClr>
            </a:extrusionClr>
          </a:sp3d>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nchor="ctr">
            <a:flatTx/>
          </a:bodyPr>
          <a:lstStyle/>
          <a:p>
            <a:pPr algn="ctr">
              <a:defRPr/>
            </a:pPr>
            <a:r>
              <a:rPr lang="en-US" sz="3600" dirty="0">
                <a:solidFill>
                  <a:schemeClr val="bg1"/>
                </a:solidFill>
                <a:latin typeface="Trebuchet MS" pitchFamily="34" charset="0"/>
              </a:rPr>
              <a:t>TRIBULATION PAST? PRESENT?</a:t>
            </a:r>
          </a:p>
          <a:p>
            <a:pPr algn="ctr">
              <a:defRPr/>
            </a:pPr>
            <a:r>
              <a:rPr lang="en-US" sz="3600" dirty="0">
                <a:solidFill>
                  <a:schemeClr val="bg1"/>
                </a:solidFill>
                <a:latin typeface="Trebuchet MS" pitchFamily="34" charset="0"/>
              </a:rPr>
              <a:t>FUTURE? ALL OF THE ABOVE?</a:t>
            </a:r>
          </a:p>
        </p:txBody>
      </p:sp>
      <p:sp>
        <p:nvSpPr>
          <p:cNvPr id="4" name="Rectangle 6">
            <a:extLst>
              <a:ext uri="{FF2B5EF4-FFF2-40B4-BE49-F238E27FC236}">
                <a16:creationId xmlns:a16="http://schemas.microsoft.com/office/drawing/2014/main" id="{BE04A2C8-59F2-BD07-3956-A56AF5A69AA4}"/>
              </a:ext>
            </a:extLst>
          </p:cNvPr>
          <p:cNvSpPr>
            <a:spLocks noChangeAspect="1" noChangeArrowheads="1"/>
          </p:cNvSpPr>
          <p:nvPr/>
        </p:nvSpPr>
        <p:spPr bwMode="auto">
          <a:xfrm>
            <a:off x="3406139" y="1193538"/>
            <a:ext cx="5379719" cy="876393"/>
          </a:xfrm>
          <a:prstGeom prst="rect">
            <a:avLst/>
          </a:prstGeom>
          <a:solidFill>
            <a:srgbClr val="FFC000"/>
          </a:solidFill>
          <a:ln w="9525">
            <a:miter lim="800000"/>
            <a:headEnd/>
            <a:tailEnd/>
          </a:ln>
          <a:effectLst/>
          <a:scene3d>
            <a:camera prst="legacyPerspectiveTop" fov="1800000">
              <a:rot lat="0" lon="0" rev="0"/>
            </a:camera>
            <a:lightRig rig="legacyNormal4" dir="b"/>
          </a:scene3d>
          <a:sp3d extrusionH="1801800" prstMaterial="legacyMatte">
            <a:bevelT w="13500" h="13500" prst="angle"/>
            <a:bevelB w="13500" h="13500" prst="angle"/>
            <a:extrusionClr>
              <a:schemeClr val="accent5">
                <a:lumMod val="60000"/>
                <a:lumOff val="40000"/>
              </a:schemeClr>
            </a:extrusionClr>
          </a:sp3d>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nchor="ctr">
            <a:flatTx/>
          </a:bodyPr>
          <a:lstStyle/>
          <a:p>
            <a:pPr algn="ctr">
              <a:defRPr/>
            </a:pPr>
            <a:r>
              <a:rPr lang="en-US" sz="2800" dirty="0">
                <a:solidFill>
                  <a:schemeClr val="bg1"/>
                </a:solidFill>
                <a:latin typeface="Trebuchet MS" pitchFamily="34" charset="0"/>
              </a:rPr>
              <a:t>THE ASSUMPTION (RAPTURE) OF THE CHURCH: IF AND WHEN? </a:t>
            </a:r>
          </a:p>
        </p:txBody>
      </p:sp>
      <p:grpSp>
        <p:nvGrpSpPr>
          <p:cNvPr id="3" name="Group 2">
            <a:extLst>
              <a:ext uri="{FF2B5EF4-FFF2-40B4-BE49-F238E27FC236}">
                <a16:creationId xmlns:a16="http://schemas.microsoft.com/office/drawing/2014/main" id="{5CAEBB82-17EC-ABFE-D6E2-F59562FE3048}"/>
              </a:ext>
            </a:extLst>
          </p:cNvPr>
          <p:cNvGrpSpPr/>
          <p:nvPr/>
        </p:nvGrpSpPr>
        <p:grpSpPr>
          <a:xfrm>
            <a:off x="10805045" y="5962650"/>
            <a:ext cx="1035886" cy="551231"/>
            <a:chOff x="3471863" y="1857374"/>
            <a:chExt cx="5450432" cy="2900367"/>
          </a:xfrm>
        </p:grpSpPr>
        <p:pic>
          <p:nvPicPr>
            <p:cNvPr id="10" name="Picture 9">
              <a:extLst>
                <a:ext uri="{FF2B5EF4-FFF2-40B4-BE49-F238E27FC236}">
                  <a16:creationId xmlns:a16="http://schemas.microsoft.com/office/drawing/2014/main" id="{93E2CC0F-8318-429D-8FF8-FA97D3AD9C62}"/>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1" name="Picture 10">
              <a:extLst>
                <a:ext uri="{FF2B5EF4-FFF2-40B4-BE49-F238E27FC236}">
                  <a16:creationId xmlns:a16="http://schemas.microsoft.com/office/drawing/2014/main" id="{17E725DD-4BEE-F544-807B-9C4563A559E8}"/>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4" name="Picture 13">
              <a:extLst>
                <a:ext uri="{FF2B5EF4-FFF2-40B4-BE49-F238E27FC236}">
                  <a16:creationId xmlns:a16="http://schemas.microsoft.com/office/drawing/2014/main" id="{A7B48734-65C8-2821-45C4-AE583047074E}"/>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24855880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 grpId="0" animBg="1"/>
      <p:bldP spid="4" grpId="0" animBg="1"/>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 name="Rectangle 158">
            <a:extLst>
              <a:ext uri="{FF2B5EF4-FFF2-40B4-BE49-F238E27FC236}">
                <a16:creationId xmlns:a16="http://schemas.microsoft.com/office/drawing/2014/main" id="{AA533EF4-6EFA-D24F-B118-D2323B03EF90}"/>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New Testament</a:t>
            </a:r>
          </a:p>
        </p:txBody>
      </p:sp>
      <p:sp>
        <p:nvSpPr>
          <p:cNvPr id="168" name="Rectangle 167">
            <a:extLst>
              <a:ext uri="{FF2B5EF4-FFF2-40B4-BE49-F238E27FC236}">
                <a16:creationId xmlns:a16="http://schemas.microsoft.com/office/drawing/2014/main" id="{3107B078-EA74-E744-9815-81263B3698CF}"/>
              </a:ext>
            </a:extLst>
          </p:cNvPr>
          <p:cNvSpPr/>
          <p:nvPr/>
        </p:nvSpPr>
        <p:spPr>
          <a:xfrm>
            <a:off x="8747217" y="1462046"/>
            <a:ext cx="2009790" cy="846880"/>
          </a:xfrm>
          <a:prstGeom prst="rect">
            <a:avLst/>
          </a:prstGeom>
          <a:solidFill>
            <a:schemeClr val="bg1"/>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Jeremiah</a:t>
            </a:r>
          </a:p>
          <a:p>
            <a:pPr algn="ctr"/>
            <a:r>
              <a:rPr lang="en-US" sz="2400" b="1" dirty="0">
                <a:solidFill>
                  <a:schemeClr val="tx1"/>
                </a:solidFill>
                <a:latin typeface="Abadi" panose="020B0604020104020204" pitchFamily="34" charset="0"/>
              </a:rPr>
              <a:t>30:1-22</a:t>
            </a:r>
          </a:p>
        </p:txBody>
      </p:sp>
      <p:sp>
        <p:nvSpPr>
          <p:cNvPr id="169" name="Rectangle 168">
            <a:extLst>
              <a:ext uri="{FF2B5EF4-FFF2-40B4-BE49-F238E27FC236}">
                <a16:creationId xmlns:a16="http://schemas.microsoft.com/office/drawing/2014/main" id="{CBCC936B-E814-5E4B-B00F-749B0860FCC8}"/>
              </a:ext>
            </a:extLst>
          </p:cNvPr>
          <p:cNvSpPr/>
          <p:nvPr/>
        </p:nvSpPr>
        <p:spPr>
          <a:xfrm>
            <a:off x="8747217" y="2420455"/>
            <a:ext cx="2009790" cy="846880"/>
          </a:xfrm>
          <a:prstGeom prst="rect">
            <a:avLst/>
          </a:prstGeom>
          <a:solidFill>
            <a:srgbClr val="FFFF00"/>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Jeremiah</a:t>
            </a:r>
          </a:p>
          <a:p>
            <a:pPr algn="ctr"/>
            <a:r>
              <a:rPr lang="en-US" sz="2400" b="1" dirty="0">
                <a:solidFill>
                  <a:schemeClr val="tx1"/>
                </a:solidFill>
                <a:latin typeface="Abadi" panose="020B0604020104020204" pitchFamily="34" charset="0"/>
              </a:rPr>
              <a:t>31:31-40</a:t>
            </a:r>
          </a:p>
        </p:txBody>
      </p:sp>
      <p:sp>
        <p:nvSpPr>
          <p:cNvPr id="170" name="Rectangle 169">
            <a:extLst>
              <a:ext uri="{FF2B5EF4-FFF2-40B4-BE49-F238E27FC236}">
                <a16:creationId xmlns:a16="http://schemas.microsoft.com/office/drawing/2014/main" id="{57B039DC-B6CA-C147-84A8-867DC1F314F5}"/>
              </a:ext>
            </a:extLst>
          </p:cNvPr>
          <p:cNvSpPr/>
          <p:nvPr/>
        </p:nvSpPr>
        <p:spPr>
          <a:xfrm>
            <a:off x="8747217" y="3378864"/>
            <a:ext cx="2009790" cy="846880"/>
          </a:xfrm>
          <a:prstGeom prst="rect">
            <a:avLst/>
          </a:prstGeom>
          <a:solidFill>
            <a:srgbClr val="00B0F0"/>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Ezekiel</a:t>
            </a:r>
          </a:p>
          <a:p>
            <a:pPr algn="ctr"/>
            <a:r>
              <a:rPr lang="en-US" sz="2400" b="1" dirty="0">
                <a:solidFill>
                  <a:schemeClr val="tx1"/>
                </a:solidFill>
                <a:latin typeface="Abadi" panose="020B0604020104020204" pitchFamily="34" charset="0"/>
              </a:rPr>
              <a:t>36:22-36</a:t>
            </a:r>
          </a:p>
        </p:txBody>
      </p:sp>
      <p:sp>
        <p:nvSpPr>
          <p:cNvPr id="171" name="Rectangle 170">
            <a:extLst>
              <a:ext uri="{FF2B5EF4-FFF2-40B4-BE49-F238E27FC236}">
                <a16:creationId xmlns:a16="http://schemas.microsoft.com/office/drawing/2014/main" id="{251018A4-7688-8949-A4BC-5D779A3D57A5}"/>
              </a:ext>
            </a:extLst>
          </p:cNvPr>
          <p:cNvSpPr/>
          <p:nvPr/>
        </p:nvSpPr>
        <p:spPr>
          <a:xfrm>
            <a:off x="8747217" y="4337273"/>
            <a:ext cx="2009790" cy="846880"/>
          </a:xfrm>
          <a:prstGeom prst="rect">
            <a:avLst/>
          </a:prstGeom>
          <a:solidFill>
            <a:srgbClr val="00D241"/>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Daniel</a:t>
            </a:r>
          </a:p>
          <a:p>
            <a:pPr algn="ctr"/>
            <a:r>
              <a:rPr lang="en-US" sz="2400" b="1" dirty="0">
                <a:solidFill>
                  <a:schemeClr val="tx1"/>
                </a:solidFill>
                <a:latin typeface="Abadi" panose="020B0604020104020204" pitchFamily="34" charset="0"/>
              </a:rPr>
              <a:t>7:14, 27</a:t>
            </a:r>
          </a:p>
        </p:txBody>
      </p:sp>
      <p:grpSp>
        <p:nvGrpSpPr>
          <p:cNvPr id="5" name="Group 4">
            <a:extLst>
              <a:ext uri="{FF2B5EF4-FFF2-40B4-BE49-F238E27FC236}">
                <a16:creationId xmlns:a16="http://schemas.microsoft.com/office/drawing/2014/main" id="{4552B93F-568B-D447-BBCC-C9B2199050B8}"/>
              </a:ext>
            </a:extLst>
          </p:cNvPr>
          <p:cNvGrpSpPr/>
          <p:nvPr/>
        </p:nvGrpSpPr>
        <p:grpSpPr>
          <a:xfrm>
            <a:off x="1363811" y="1456185"/>
            <a:ext cx="7250632" cy="3808375"/>
            <a:chOff x="122839" y="1286368"/>
            <a:chExt cx="7250632" cy="3808375"/>
          </a:xfrm>
        </p:grpSpPr>
        <p:pic>
          <p:nvPicPr>
            <p:cNvPr id="3" name="Graphic 2">
              <a:extLst>
                <a:ext uri="{FF2B5EF4-FFF2-40B4-BE49-F238E27FC236}">
                  <a16:creationId xmlns:a16="http://schemas.microsoft.com/office/drawing/2014/main" id="{12A2C597-32B6-E748-B606-8BA3F1E0D02A}"/>
                </a:ext>
              </a:extLst>
            </p:cNvPr>
            <p:cNvPicPr>
              <a:picLocks noChangeAspect="1"/>
            </p:cNvPicPr>
            <p:nvPr/>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239380" y="1369948"/>
              <a:ext cx="7017549" cy="3724795"/>
            </a:xfrm>
            <a:prstGeom prst="rect">
              <a:avLst/>
            </a:prstGeom>
          </p:spPr>
        </p:pic>
        <p:sp>
          <p:nvSpPr>
            <p:cNvPr id="176" name="Rectangle 175">
              <a:extLst>
                <a:ext uri="{FF2B5EF4-FFF2-40B4-BE49-F238E27FC236}">
                  <a16:creationId xmlns:a16="http://schemas.microsoft.com/office/drawing/2014/main" id="{385EEB60-5B50-8641-A360-1B345B7CD84E}"/>
                </a:ext>
              </a:extLst>
            </p:cNvPr>
            <p:cNvSpPr/>
            <p:nvPr/>
          </p:nvSpPr>
          <p:spPr>
            <a:xfrm>
              <a:off x="122839" y="1286368"/>
              <a:ext cx="7250632" cy="3727967"/>
            </a:xfrm>
            <a:prstGeom prst="rect">
              <a:avLst/>
            </a:prstGeom>
            <a:noFill/>
            <a:ln w="12700">
              <a:solidFill>
                <a:srgbClr val="00B0F0"/>
              </a:solid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b="1" dirty="0">
                <a:solidFill>
                  <a:schemeClr val="tx1"/>
                </a:solidFill>
                <a:latin typeface="Abadi" panose="020B0604020104020204" pitchFamily="34" charset="0"/>
              </a:endParaRPr>
            </a:p>
          </p:txBody>
        </p:sp>
      </p:grpSp>
      <p:grpSp>
        <p:nvGrpSpPr>
          <p:cNvPr id="2" name="Group 1">
            <a:extLst>
              <a:ext uri="{FF2B5EF4-FFF2-40B4-BE49-F238E27FC236}">
                <a16:creationId xmlns:a16="http://schemas.microsoft.com/office/drawing/2014/main" id="{95F2037E-3BE2-5E52-7058-5CA15C3756BB}"/>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F575731A-4892-51C3-9AAC-9F9EB779A03B}"/>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8C16F10B-8248-C4A4-A4F7-92C9514970E7}"/>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08FDB396-3A81-305B-35EB-3AA0CD431554}"/>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68880823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A0DD326C-FC48-ED44-AA5E-B3CAED14F269}"/>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New Testament</a:t>
            </a:r>
          </a:p>
        </p:txBody>
      </p:sp>
      <p:grpSp>
        <p:nvGrpSpPr>
          <p:cNvPr id="5" name="Group 4">
            <a:extLst>
              <a:ext uri="{FF2B5EF4-FFF2-40B4-BE49-F238E27FC236}">
                <a16:creationId xmlns:a16="http://schemas.microsoft.com/office/drawing/2014/main" id="{EB2E2672-9776-E04D-AAD7-A5A3FD90244E}"/>
              </a:ext>
            </a:extLst>
          </p:cNvPr>
          <p:cNvGrpSpPr/>
          <p:nvPr/>
        </p:nvGrpSpPr>
        <p:grpSpPr>
          <a:xfrm>
            <a:off x="179879" y="1977103"/>
            <a:ext cx="2989150" cy="2488234"/>
            <a:chOff x="179879" y="1977103"/>
            <a:chExt cx="2989150" cy="2488234"/>
          </a:xfrm>
        </p:grpSpPr>
        <p:sp>
          <p:nvSpPr>
            <p:cNvPr id="17" name="Rectangle 16">
              <a:extLst>
                <a:ext uri="{FF2B5EF4-FFF2-40B4-BE49-F238E27FC236}">
                  <a16:creationId xmlns:a16="http://schemas.microsoft.com/office/drawing/2014/main" id="{3ACE80B6-54C8-6A4B-ACDF-C2B9937101DE}"/>
                </a:ext>
              </a:extLst>
            </p:cNvPr>
            <p:cNvSpPr>
              <a:spLocks noChangeAspect="1" noChangeArrowheads="1"/>
            </p:cNvSpPr>
            <p:nvPr/>
          </p:nvSpPr>
          <p:spPr bwMode="auto">
            <a:xfrm rot="10800000">
              <a:off x="179879" y="1977103"/>
              <a:ext cx="2989150" cy="2488234"/>
            </a:xfrm>
            <a:prstGeom prst="rect">
              <a:avLst/>
            </a:prstGeom>
            <a:solidFill>
              <a:srgbClr val="FFFF00"/>
            </a:solidFill>
            <a:ln>
              <a:noFill/>
            </a:ln>
            <a:effectLst>
              <a:outerShdw blurRad="63500" sx="102000" sy="102000" algn="ctr" rotWithShape="0">
                <a:srgbClr val="000000">
                  <a:alpha val="39999"/>
                </a:srgbClr>
              </a:outerShdw>
            </a:effectLst>
            <a:extLst>
              <a:ext uri="{91240B29-F687-4f45-9708-019B960494DF}"/>
            </a:extLst>
          </p:spPr>
          <p:txBody>
            <a:bodyPr anchor="ctr"/>
            <a:lstStyle/>
            <a:p>
              <a:pPr algn="ctr" eaLnBrk="1" hangingPunct="1">
                <a:defRPr/>
              </a:pPr>
              <a:endParaRPr lang="en-US" sz="2600">
                <a:solidFill>
                  <a:schemeClr val="lt1"/>
                </a:solidFill>
                <a:latin typeface="Abadi" panose="020B0604020104020204" pitchFamily="34" charset="0"/>
              </a:endParaRPr>
            </a:p>
          </p:txBody>
        </p:sp>
        <p:sp>
          <p:nvSpPr>
            <p:cNvPr id="22" name="Rectangle 15">
              <a:extLst>
                <a:ext uri="{FF2B5EF4-FFF2-40B4-BE49-F238E27FC236}">
                  <a16:creationId xmlns:a16="http://schemas.microsoft.com/office/drawing/2014/main" id="{CBA25146-EF69-C546-8913-82F12F13F5DC}"/>
                </a:ext>
              </a:extLst>
            </p:cNvPr>
            <p:cNvSpPr>
              <a:spLocks noChangeArrowheads="1"/>
            </p:cNvSpPr>
            <p:nvPr/>
          </p:nvSpPr>
          <p:spPr bwMode="auto">
            <a:xfrm rot="16200000">
              <a:off x="-244646" y="2766264"/>
              <a:ext cx="2131843"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2800" dirty="0">
                  <a:solidFill>
                    <a:schemeClr val="bg2">
                      <a:lumMod val="10000"/>
                    </a:schemeClr>
                  </a:solidFill>
                  <a:latin typeface="Abadi" panose="020B0604020104020204" pitchFamily="34" charset="0"/>
                  <a:ea typeface="Arial Narrow" charset="0"/>
                  <a:cs typeface="Arial Narrow" charset="0"/>
                </a:rPr>
                <a:t>Christ the</a:t>
              </a:r>
            </a:p>
            <a:p>
              <a:pPr algn="ctr" eaLnBrk="1" hangingPunct="1"/>
              <a:r>
                <a:rPr lang="en-US" altLang="en-US" sz="2800" dirty="0">
                  <a:solidFill>
                    <a:schemeClr val="bg2">
                      <a:lumMod val="10000"/>
                    </a:schemeClr>
                  </a:solidFill>
                  <a:latin typeface="Abadi" panose="020B0604020104020204" pitchFamily="34" charset="0"/>
                  <a:ea typeface="Arial Narrow" charset="0"/>
                  <a:cs typeface="Arial Narrow" charset="0"/>
                </a:rPr>
                <a:t>first fruits,</a:t>
              </a:r>
            </a:p>
          </p:txBody>
        </p:sp>
        <p:sp>
          <p:nvSpPr>
            <p:cNvPr id="25" name="Rectangle 9">
              <a:extLst>
                <a:ext uri="{FF2B5EF4-FFF2-40B4-BE49-F238E27FC236}">
                  <a16:creationId xmlns:a16="http://schemas.microsoft.com/office/drawing/2014/main" id="{CECC958F-4B6F-DD40-BC4B-84A8BE56D69A}"/>
                </a:ext>
              </a:extLst>
            </p:cNvPr>
            <p:cNvSpPr>
              <a:spLocks noChangeArrowheads="1"/>
            </p:cNvSpPr>
            <p:nvPr/>
          </p:nvSpPr>
          <p:spPr bwMode="auto">
            <a:xfrm>
              <a:off x="1019095" y="2766265"/>
              <a:ext cx="205896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2800" dirty="0">
                  <a:solidFill>
                    <a:schemeClr val="bg2">
                      <a:lumMod val="10000"/>
                    </a:schemeClr>
                  </a:solidFill>
                  <a:latin typeface="Abadi" panose="020B0604020104020204" pitchFamily="34" charset="0"/>
                  <a:ea typeface="Arial Narrow" charset="0"/>
                  <a:cs typeface="Arial Narrow" charset="0"/>
                </a:rPr>
                <a:t>CHURCH</a:t>
              </a:r>
            </a:p>
            <a:p>
              <a:pPr algn="ctr" eaLnBrk="1" hangingPunct="1"/>
              <a:r>
                <a:rPr lang="en-US" altLang="en-US" sz="2800" dirty="0">
                  <a:solidFill>
                    <a:schemeClr val="bg2">
                      <a:lumMod val="10000"/>
                    </a:schemeClr>
                  </a:solidFill>
                  <a:latin typeface="Abadi" panose="020B0604020104020204" pitchFamily="34" charset="0"/>
                  <a:ea typeface="Arial Narrow" charset="0"/>
                  <a:cs typeface="Arial Narrow" charset="0"/>
                </a:rPr>
                <a:t>AGE</a:t>
              </a:r>
            </a:p>
          </p:txBody>
        </p:sp>
      </p:grpSp>
      <p:grpSp>
        <p:nvGrpSpPr>
          <p:cNvPr id="6" name="Group 5">
            <a:extLst>
              <a:ext uri="{FF2B5EF4-FFF2-40B4-BE49-F238E27FC236}">
                <a16:creationId xmlns:a16="http://schemas.microsoft.com/office/drawing/2014/main" id="{E3A914B9-049B-AB48-A4ED-790E9691DE59}"/>
              </a:ext>
            </a:extLst>
          </p:cNvPr>
          <p:cNvGrpSpPr/>
          <p:nvPr/>
        </p:nvGrpSpPr>
        <p:grpSpPr>
          <a:xfrm>
            <a:off x="1413118" y="1869861"/>
            <a:ext cx="4098382" cy="2670086"/>
            <a:chOff x="2942112" y="1869861"/>
            <a:chExt cx="4098382" cy="2670086"/>
          </a:xfrm>
        </p:grpSpPr>
        <p:sp>
          <p:nvSpPr>
            <p:cNvPr id="18" name="Rectangle 17">
              <a:extLst>
                <a:ext uri="{FF2B5EF4-FFF2-40B4-BE49-F238E27FC236}">
                  <a16:creationId xmlns:a16="http://schemas.microsoft.com/office/drawing/2014/main" id="{CACB6E9F-ADA5-9A42-83EB-0858E10554A6}"/>
                </a:ext>
              </a:extLst>
            </p:cNvPr>
            <p:cNvSpPr>
              <a:spLocks noChangeAspect="1" noChangeArrowheads="1"/>
            </p:cNvSpPr>
            <p:nvPr/>
          </p:nvSpPr>
          <p:spPr bwMode="auto">
            <a:xfrm rot="10800000">
              <a:off x="2942112" y="1869861"/>
              <a:ext cx="4098382" cy="2670086"/>
            </a:xfrm>
            <a:prstGeom prst="rect">
              <a:avLst/>
            </a:prstGeom>
            <a:solidFill>
              <a:srgbClr val="00D241"/>
            </a:solidFill>
            <a:ln>
              <a:noFill/>
            </a:ln>
            <a:effectLst>
              <a:outerShdw blurRad="63500" sx="102000" sy="102000" algn="ctr" rotWithShape="0">
                <a:srgbClr val="000000">
                  <a:alpha val="39999"/>
                </a:srgbClr>
              </a:outerShdw>
            </a:effectLst>
            <a:extLst>
              <a:ext uri="{91240B29-F687-4f45-9708-019B960494DF}"/>
            </a:extLst>
          </p:spPr>
          <p:txBody>
            <a:bodyPr anchor="ctr"/>
            <a:lstStyle/>
            <a:p>
              <a:pPr algn="ctr" eaLnBrk="1" hangingPunct="1">
                <a:defRPr/>
              </a:pPr>
              <a:endParaRPr lang="en-US" sz="2600">
                <a:solidFill>
                  <a:schemeClr val="lt1"/>
                </a:solidFill>
                <a:latin typeface="Abadi" panose="020B0604020104020204" pitchFamily="34" charset="0"/>
              </a:endParaRPr>
            </a:p>
          </p:txBody>
        </p:sp>
        <p:sp>
          <p:nvSpPr>
            <p:cNvPr id="23" name="Rectangle 17">
              <a:extLst>
                <a:ext uri="{FF2B5EF4-FFF2-40B4-BE49-F238E27FC236}">
                  <a16:creationId xmlns:a16="http://schemas.microsoft.com/office/drawing/2014/main" id="{F54236E6-8EE0-434B-A5EF-5C2DEE87D77C}"/>
                </a:ext>
              </a:extLst>
            </p:cNvPr>
            <p:cNvSpPr>
              <a:spLocks noChangeArrowheads="1"/>
            </p:cNvSpPr>
            <p:nvPr/>
          </p:nvSpPr>
          <p:spPr bwMode="auto">
            <a:xfrm rot="16200000">
              <a:off x="2670570" y="2322316"/>
              <a:ext cx="2540913"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2800" dirty="0">
                  <a:solidFill>
                    <a:schemeClr val="bg1"/>
                  </a:solidFill>
                  <a:latin typeface="Abadi" panose="020B0604020104020204" pitchFamily="34" charset="0"/>
                  <a:ea typeface="Arial Narrow" charset="0"/>
                  <a:cs typeface="Arial Narrow" charset="0"/>
                </a:rPr>
                <a:t>THEN</a:t>
              </a:r>
              <a:r>
                <a:rPr lang="en-US" altLang="en-US" sz="2800" dirty="0">
                  <a:solidFill>
                    <a:schemeClr val="bg2">
                      <a:lumMod val="10000"/>
                    </a:schemeClr>
                  </a:solidFill>
                  <a:latin typeface="Abadi" panose="020B0604020104020204" pitchFamily="34" charset="0"/>
                  <a:ea typeface="Arial Narrow" charset="0"/>
                  <a:cs typeface="Arial Narrow" charset="0"/>
                </a:rPr>
                <a:t> AT HIS COMING those who belong to Christ.</a:t>
              </a:r>
            </a:p>
          </p:txBody>
        </p:sp>
        <p:sp>
          <p:nvSpPr>
            <p:cNvPr id="26" name="Rectangle 25">
              <a:extLst>
                <a:ext uri="{FF2B5EF4-FFF2-40B4-BE49-F238E27FC236}">
                  <a16:creationId xmlns:a16="http://schemas.microsoft.com/office/drawing/2014/main" id="{8DE9C34C-7F4B-C945-8BDF-44FC338353E7}"/>
                </a:ext>
              </a:extLst>
            </p:cNvPr>
            <p:cNvSpPr/>
            <p:nvPr/>
          </p:nvSpPr>
          <p:spPr>
            <a:xfrm>
              <a:off x="4843700" y="2744166"/>
              <a:ext cx="1905000" cy="954107"/>
            </a:xfrm>
            <a:prstGeom prst="rect">
              <a:avLst/>
            </a:prstGeom>
          </p:spPr>
          <p:txBody>
            <a:bodyPr>
              <a:spAutoFit/>
            </a:bodyPr>
            <a:lstStyle/>
            <a:p>
              <a:pPr algn="ctr" eaLnBrk="1" hangingPunct="1">
                <a:defRPr/>
              </a:pPr>
              <a:r>
                <a:rPr lang="en-US" sz="2800" b="1" dirty="0">
                  <a:effectLst/>
                  <a:latin typeface="Abadi" panose="020B0604020104020204" pitchFamily="34" charset="0"/>
                  <a:ea typeface="Arial Narrow" charset="0"/>
                  <a:cs typeface="Arial Narrow" charset="0"/>
                </a:rPr>
                <a:t>COMING</a:t>
              </a:r>
            </a:p>
            <a:p>
              <a:pPr algn="ctr" eaLnBrk="1" hangingPunct="1">
                <a:defRPr/>
              </a:pPr>
              <a:r>
                <a:rPr lang="en-US" sz="2800" b="1" dirty="0">
                  <a:latin typeface="Abadi" panose="020B0604020104020204" pitchFamily="34" charset="0"/>
                  <a:ea typeface="Arial Narrow" charset="0"/>
                  <a:cs typeface="Arial Narrow" charset="0"/>
                </a:rPr>
                <a:t>KINGDOM</a:t>
              </a:r>
              <a:endParaRPr lang="en-US" sz="2800" b="1" dirty="0">
                <a:effectLst/>
                <a:latin typeface="Abadi" panose="020B0604020104020204" pitchFamily="34" charset="0"/>
                <a:ea typeface="Arial Narrow" charset="0"/>
                <a:cs typeface="Arial Narrow" charset="0"/>
              </a:endParaRPr>
            </a:p>
          </p:txBody>
        </p:sp>
      </p:grpSp>
      <p:grpSp>
        <p:nvGrpSpPr>
          <p:cNvPr id="7" name="Group 6">
            <a:extLst>
              <a:ext uri="{FF2B5EF4-FFF2-40B4-BE49-F238E27FC236}">
                <a16:creationId xmlns:a16="http://schemas.microsoft.com/office/drawing/2014/main" id="{0C18E4D2-F46B-DD46-A5F8-81EF3B97116F}"/>
              </a:ext>
            </a:extLst>
          </p:cNvPr>
          <p:cNvGrpSpPr/>
          <p:nvPr/>
        </p:nvGrpSpPr>
        <p:grpSpPr>
          <a:xfrm>
            <a:off x="3390912" y="1738855"/>
            <a:ext cx="5323380" cy="2874113"/>
            <a:chOff x="6748700" y="1738855"/>
            <a:chExt cx="5323380" cy="2874113"/>
          </a:xfrm>
        </p:grpSpPr>
        <p:sp>
          <p:nvSpPr>
            <p:cNvPr id="19" name="Rectangle 18">
              <a:extLst>
                <a:ext uri="{FF2B5EF4-FFF2-40B4-BE49-F238E27FC236}">
                  <a16:creationId xmlns:a16="http://schemas.microsoft.com/office/drawing/2014/main" id="{E5E15083-9A7A-AF42-89F4-4ED69319DE2D}"/>
                </a:ext>
              </a:extLst>
            </p:cNvPr>
            <p:cNvSpPr>
              <a:spLocks noChangeAspect="1" noChangeArrowheads="1"/>
            </p:cNvSpPr>
            <p:nvPr/>
          </p:nvSpPr>
          <p:spPr bwMode="auto">
            <a:xfrm rot="10800000">
              <a:off x="6748700" y="1738855"/>
              <a:ext cx="5323380" cy="2874113"/>
            </a:xfrm>
            <a:prstGeom prst="rect">
              <a:avLst/>
            </a:prstGeom>
            <a:solidFill>
              <a:srgbClr val="B44FFF"/>
            </a:solidFill>
            <a:ln>
              <a:noFill/>
            </a:ln>
            <a:effectLst>
              <a:outerShdw blurRad="63500" sx="102000" sy="102000" algn="ctr" rotWithShape="0">
                <a:srgbClr val="000000">
                  <a:alpha val="39999"/>
                </a:srgbClr>
              </a:outerShdw>
            </a:effectLst>
            <a:extLst>
              <a:ext uri="{91240B29-F687-4f45-9708-019B960494DF}"/>
            </a:extLst>
          </p:spPr>
          <p:txBody>
            <a:bodyPr anchor="ctr"/>
            <a:lstStyle/>
            <a:p>
              <a:pPr algn="ctr" eaLnBrk="1" hangingPunct="1">
                <a:defRPr/>
              </a:pPr>
              <a:endParaRPr lang="en-US" sz="2800">
                <a:solidFill>
                  <a:schemeClr val="lt1"/>
                </a:solidFill>
                <a:latin typeface="Abadi" panose="020B0604020104020204" pitchFamily="34" charset="0"/>
              </a:endParaRPr>
            </a:p>
          </p:txBody>
        </p:sp>
        <p:sp>
          <p:nvSpPr>
            <p:cNvPr id="24" name="Rectangle 19">
              <a:extLst>
                <a:ext uri="{FF2B5EF4-FFF2-40B4-BE49-F238E27FC236}">
                  <a16:creationId xmlns:a16="http://schemas.microsoft.com/office/drawing/2014/main" id="{0BB3020C-CE0E-A242-8137-1B2B999D00F8}"/>
                </a:ext>
              </a:extLst>
            </p:cNvPr>
            <p:cNvSpPr>
              <a:spLocks noChangeArrowheads="1"/>
            </p:cNvSpPr>
            <p:nvPr/>
          </p:nvSpPr>
          <p:spPr bwMode="auto">
            <a:xfrm rot="16200000">
              <a:off x="7923771" y="758240"/>
              <a:ext cx="2670088" cy="4832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2800" dirty="0">
                  <a:solidFill>
                    <a:schemeClr val="bg1"/>
                  </a:solidFill>
                  <a:latin typeface="Abadi" panose="020B0604020104020204" pitchFamily="34" charset="0"/>
                  <a:ea typeface="Arial Narrow" charset="0"/>
                  <a:cs typeface="Arial Narrow" charset="0"/>
                </a:rPr>
                <a:t>THEN</a:t>
              </a:r>
              <a:r>
                <a:rPr lang="en-US" altLang="en-US" sz="2800" dirty="0">
                  <a:solidFill>
                    <a:schemeClr val="bg2">
                      <a:lumMod val="10000"/>
                    </a:schemeClr>
                  </a:solidFill>
                  <a:latin typeface="Abadi" panose="020B0604020104020204" pitchFamily="34" charset="0"/>
                  <a:ea typeface="Arial Narrow" charset="0"/>
                  <a:cs typeface="Arial Narrow" charset="0"/>
                </a:rPr>
                <a:t> comes the </a:t>
              </a:r>
              <a:r>
                <a:rPr lang="en-US" altLang="en-US" sz="2800" dirty="0">
                  <a:solidFill>
                    <a:schemeClr val="bg1"/>
                  </a:solidFill>
                  <a:latin typeface="Abadi" panose="020B0604020104020204" pitchFamily="34" charset="0"/>
                  <a:ea typeface="Arial Narrow" charset="0"/>
                  <a:cs typeface="Arial Narrow" charset="0"/>
                </a:rPr>
                <a:t>END</a:t>
              </a:r>
              <a:r>
                <a:rPr lang="en-US" altLang="en-US" sz="2800" dirty="0">
                  <a:solidFill>
                    <a:schemeClr val="bg2">
                      <a:lumMod val="10000"/>
                    </a:schemeClr>
                  </a:solidFill>
                  <a:latin typeface="Abadi" panose="020B0604020104020204" pitchFamily="34" charset="0"/>
                  <a:ea typeface="Arial Narrow" charset="0"/>
                  <a:cs typeface="Arial Narrow" charset="0"/>
                </a:rPr>
                <a:t>,</a:t>
              </a:r>
            </a:p>
            <a:p>
              <a:pPr algn="ctr" eaLnBrk="1" hangingPunct="1"/>
              <a:r>
                <a:rPr lang="en-US" altLang="en-US" sz="2800" dirty="0">
                  <a:solidFill>
                    <a:schemeClr val="bg1"/>
                  </a:solidFill>
                  <a:latin typeface="Abadi" panose="020B0604020104020204" pitchFamily="34" charset="0"/>
                  <a:ea typeface="Arial Narrow" charset="0"/>
                  <a:cs typeface="Arial Narrow" charset="0"/>
                </a:rPr>
                <a:t>WHEN</a:t>
              </a:r>
              <a:r>
                <a:rPr lang="en-US" altLang="en-US" sz="2800" dirty="0">
                  <a:solidFill>
                    <a:schemeClr val="bg2">
                      <a:lumMod val="10000"/>
                    </a:schemeClr>
                  </a:solidFill>
                  <a:latin typeface="Abadi" panose="020B0604020104020204" pitchFamily="34" charset="0"/>
                  <a:ea typeface="Arial Narrow" charset="0"/>
                  <a:cs typeface="Arial Narrow" charset="0"/>
                </a:rPr>
                <a:t> he delivers the kingdom to God the Father, </a:t>
              </a:r>
            </a:p>
            <a:p>
              <a:pPr algn="ctr" eaLnBrk="1" hangingPunct="1"/>
              <a:r>
                <a:rPr lang="en-US" altLang="en-US" sz="2800" dirty="0">
                  <a:solidFill>
                    <a:schemeClr val="bg1"/>
                  </a:solidFill>
                  <a:latin typeface="Abadi" panose="020B0604020104020204" pitchFamily="34" charset="0"/>
                  <a:ea typeface="Arial Narrow" charset="0"/>
                  <a:cs typeface="Arial Narrow" charset="0"/>
                </a:rPr>
                <a:t>WHEN</a:t>
              </a:r>
              <a:r>
                <a:rPr lang="en-US" altLang="en-US" sz="2800" dirty="0">
                  <a:solidFill>
                    <a:schemeClr val="bg2">
                      <a:lumMod val="10000"/>
                    </a:schemeClr>
                  </a:solidFill>
                  <a:latin typeface="Abadi" panose="020B0604020104020204" pitchFamily="34" charset="0"/>
                  <a:ea typeface="Arial Narrow" charset="0"/>
                  <a:cs typeface="Arial Narrow" charset="0"/>
                </a:rPr>
                <a:t> he destroyed every rule and every authority and power.</a:t>
              </a:r>
            </a:p>
          </p:txBody>
        </p:sp>
      </p:grpSp>
      <p:grpSp>
        <p:nvGrpSpPr>
          <p:cNvPr id="2" name="Group 1">
            <a:extLst>
              <a:ext uri="{FF2B5EF4-FFF2-40B4-BE49-F238E27FC236}">
                <a16:creationId xmlns:a16="http://schemas.microsoft.com/office/drawing/2014/main" id="{241D8D1C-C0D9-7ADE-DEE3-985F82A381DE}"/>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FE9CC651-AF75-CBE2-5141-3698CC4FB744}"/>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8DFAA4E5-AB2B-6506-A3A4-586C4E7A044D}"/>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8" name="Picture 7">
              <a:extLst>
                <a:ext uri="{FF2B5EF4-FFF2-40B4-BE49-F238E27FC236}">
                  <a16:creationId xmlns:a16="http://schemas.microsoft.com/office/drawing/2014/main" id="{F7ED9EF0-C9B8-11A4-1905-043A994F4FFE}"/>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79618529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A0DD326C-FC48-ED44-AA5E-B3CAED14F269}"/>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New Testament</a:t>
            </a:r>
          </a:p>
        </p:txBody>
      </p:sp>
      <p:grpSp>
        <p:nvGrpSpPr>
          <p:cNvPr id="5" name="Group 4">
            <a:extLst>
              <a:ext uri="{FF2B5EF4-FFF2-40B4-BE49-F238E27FC236}">
                <a16:creationId xmlns:a16="http://schemas.microsoft.com/office/drawing/2014/main" id="{EB2E2672-9776-E04D-AAD7-A5A3FD90244E}"/>
              </a:ext>
            </a:extLst>
          </p:cNvPr>
          <p:cNvGrpSpPr/>
          <p:nvPr/>
        </p:nvGrpSpPr>
        <p:grpSpPr>
          <a:xfrm>
            <a:off x="179879" y="1977103"/>
            <a:ext cx="2989150" cy="2488234"/>
            <a:chOff x="179879" y="1977103"/>
            <a:chExt cx="2989150" cy="2488234"/>
          </a:xfrm>
        </p:grpSpPr>
        <p:sp>
          <p:nvSpPr>
            <p:cNvPr id="17" name="Rectangle 16">
              <a:extLst>
                <a:ext uri="{FF2B5EF4-FFF2-40B4-BE49-F238E27FC236}">
                  <a16:creationId xmlns:a16="http://schemas.microsoft.com/office/drawing/2014/main" id="{3ACE80B6-54C8-6A4B-ACDF-C2B9937101DE}"/>
                </a:ext>
              </a:extLst>
            </p:cNvPr>
            <p:cNvSpPr>
              <a:spLocks noChangeAspect="1" noChangeArrowheads="1"/>
            </p:cNvSpPr>
            <p:nvPr/>
          </p:nvSpPr>
          <p:spPr bwMode="auto">
            <a:xfrm rot="10800000">
              <a:off x="179879" y="1977103"/>
              <a:ext cx="2989150" cy="2488234"/>
            </a:xfrm>
            <a:prstGeom prst="rect">
              <a:avLst/>
            </a:prstGeom>
            <a:solidFill>
              <a:srgbClr val="FFFF00"/>
            </a:solidFill>
            <a:ln>
              <a:noFill/>
            </a:ln>
            <a:effectLst>
              <a:outerShdw blurRad="63500" sx="102000" sy="102000" algn="ctr" rotWithShape="0">
                <a:srgbClr val="000000">
                  <a:alpha val="39999"/>
                </a:srgbClr>
              </a:outerShdw>
            </a:effectLst>
            <a:extLst>
              <a:ext uri="{91240B29-F687-4f45-9708-019B960494DF}"/>
            </a:extLst>
          </p:spPr>
          <p:txBody>
            <a:bodyPr anchor="ctr"/>
            <a:lstStyle/>
            <a:p>
              <a:pPr algn="ctr" eaLnBrk="1" hangingPunct="1">
                <a:defRPr/>
              </a:pPr>
              <a:endParaRPr lang="en-US" sz="2600">
                <a:solidFill>
                  <a:schemeClr val="lt1"/>
                </a:solidFill>
                <a:latin typeface="Abadi" panose="020B0604020104020204" pitchFamily="34" charset="0"/>
              </a:endParaRPr>
            </a:p>
          </p:txBody>
        </p:sp>
        <p:sp>
          <p:nvSpPr>
            <p:cNvPr id="22" name="Rectangle 15">
              <a:extLst>
                <a:ext uri="{FF2B5EF4-FFF2-40B4-BE49-F238E27FC236}">
                  <a16:creationId xmlns:a16="http://schemas.microsoft.com/office/drawing/2014/main" id="{CBA25146-EF69-C546-8913-82F12F13F5DC}"/>
                </a:ext>
              </a:extLst>
            </p:cNvPr>
            <p:cNvSpPr>
              <a:spLocks noChangeArrowheads="1"/>
            </p:cNvSpPr>
            <p:nvPr/>
          </p:nvSpPr>
          <p:spPr bwMode="auto">
            <a:xfrm rot="16200000">
              <a:off x="-244646" y="2766264"/>
              <a:ext cx="2131843"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2800" dirty="0">
                  <a:solidFill>
                    <a:schemeClr val="bg2">
                      <a:lumMod val="10000"/>
                    </a:schemeClr>
                  </a:solidFill>
                  <a:latin typeface="Abadi" panose="020B0604020104020204" pitchFamily="34" charset="0"/>
                  <a:ea typeface="Arial Narrow" charset="0"/>
                  <a:cs typeface="Arial Narrow" charset="0"/>
                </a:rPr>
                <a:t>Christ the</a:t>
              </a:r>
            </a:p>
            <a:p>
              <a:pPr algn="ctr" eaLnBrk="1" hangingPunct="1"/>
              <a:r>
                <a:rPr lang="en-US" altLang="en-US" sz="2800" dirty="0">
                  <a:solidFill>
                    <a:schemeClr val="bg2">
                      <a:lumMod val="10000"/>
                    </a:schemeClr>
                  </a:solidFill>
                  <a:latin typeface="Abadi" panose="020B0604020104020204" pitchFamily="34" charset="0"/>
                  <a:ea typeface="Arial Narrow" charset="0"/>
                  <a:cs typeface="Arial Narrow" charset="0"/>
                </a:rPr>
                <a:t>first fruits,</a:t>
              </a:r>
            </a:p>
          </p:txBody>
        </p:sp>
        <p:sp>
          <p:nvSpPr>
            <p:cNvPr id="25" name="Rectangle 9">
              <a:extLst>
                <a:ext uri="{FF2B5EF4-FFF2-40B4-BE49-F238E27FC236}">
                  <a16:creationId xmlns:a16="http://schemas.microsoft.com/office/drawing/2014/main" id="{CECC958F-4B6F-DD40-BC4B-84A8BE56D69A}"/>
                </a:ext>
              </a:extLst>
            </p:cNvPr>
            <p:cNvSpPr>
              <a:spLocks noChangeArrowheads="1"/>
            </p:cNvSpPr>
            <p:nvPr/>
          </p:nvSpPr>
          <p:spPr bwMode="auto">
            <a:xfrm>
              <a:off x="1019095" y="2766265"/>
              <a:ext cx="205896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2800" dirty="0">
                  <a:solidFill>
                    <a:schemeClr val="bg2">
                      <a:lumMod val="10000"/>
                    </a:schemeClr>
                  </a:solidFill>
                  <a:latin typeface="Abadi" panose="020B0604020104020204" pitchFamily="34" charset="0"/>
                  <a:ea typeface="Arial Narrow" charset="0"/>
                  <a:cs typeface="Arial Narrow" charset="0"/>
                </a:rPr>
                <a:t>CHURCH</a:t>
              </a:r>
            </a:p>
            <a:p>
              <a:pPr algn="ctr" eaLnBrk="1" hangingPunct="1"/>
              <a:r>
                <a:rPr lang="en-US" altLang="en-US" sz="2800" dirty="0">
                  <a:solidFill>
                    <a:schemeClr val="bg2">
                      <a:lumMod val="10000"/>
                    </a:schemeClr>
                  </a:solidFill>
                  <a:latin typeface="Abadi" panose="020B0604020104020204" pitchFamily="34" charset="0"/>
                  <a:ea typeface="Arial Narrow" charset="0"/>
                  <a:cs typeface="Arial Narrow" charset="0"/>
                </a:rPr>
                <a:t>AGE</a:t>
              </a:r>
            </a:p>
          </p:txBody>
        </p:sp>
      </p:grpSp>
      <p:grpSp>
        <p:nvGrpSpPr>
          <p:cNvPr id="6" name="Group 5">
            <a:extLst>
              <a:ext uri="{FF2B5EF4-FFF2-40B4-BE49-F238E27FC236}">
                <a16:creationId xmlns:a16="http://schemas.microsoft.com/office/drawing/2014/main" id="{E3A914B9-049B-AB48-A4ED-790E9691DE59}"/>
              </a:ext>
            </a:extLst>
          </p:cNvPr>
          <p:cNvGrpSpPr/>
          <p:nvPr/>
        </p:nvGrpSpPr>
        <p:grpSpPr>
          <a:xfrm>
            <a:off x="2942112" y="1869861"/>
            <a:ext cx="4098382" cy="2670086"/>
            <a:chOff x="2942112" y="1869861"/>
            <a:chExt cx="4098382" cy="2670086"/>
          </a:xfrm>
        </p:grpSpPr>
        <p:sp>
          <p:nvSpPr>
            <p:cNvPr id="18" name="Rectangle 17">
              <a:extLst>
                <a:ext uri="{FF2B5EF4-FFF2-40B4-BE49-F238E27FC236}">
                  <a16:creationId xmlns:a16="http://schemas.microsoft.com/office/drawing/2014/main" id="{CACB6E9F-ADA5-9A42-83EB-0858E10554A6}"/>
                </a:ext>
              </a:extLst>
            </p:cNvPr>
            <p:cNvSpPr>
              <a:spLocks noChangeAspect="1" noChangeArrowheads="1"/>
            </p:cNvSpPr>
            <p:nvPr/>
          </p:nvSpPr>
          <p:spPr bwMode="auto">
            <a:xfrm rot="10800000">
              <a:off x="2942112" y="1869861"/>
              <a:ext cx="4098382" cy="2670086"/>
            </a:xfrm>
            <a:prstGeom prst="rect">
              <a:avLst/>
            </a:prstGeom>
            <a:solidFill>
              <a:srgbClr val="00D241"/>
            </a:solidFill>
            <a:ln>
              <a:noFill/>
            </a:ln>
            <a:effectLst>
              <a:outerShdw blurRad="63500" sx="102000" sy="102000" algn="ctr" rotWithShape="0">
                <a:srgbClr val="000000">
                  <a:alpha val="39999"/>
                </a:srgbClr>
              </a:outerShdw>
            </a:effectLst>
            <a:extLst>
              <a:ext uri="{91240B29-F687-4f45-9708-019B960494DF}"/>
            </a:extLst>
          </p:spPr>
          <p:txBody>
            <a:bodyPr anchor="ctr"/>
            <a:lstStyle/>
            <a:p>
              <a:pPr algn="ctr" eaLnBrk="1" hangingPunct="1">
                <a:defRPr/>
              </a:pPr>
              <a:endParaRPr lang="en-US" sz="2600">
                <a:solidFill>
                  <a:schemeClr val="lt1"/>
                </a:solidFill>
                <a:latin typeface="Abadi" panose="020B0604020104020204" pitchFamily="34" charset="0"/>
              </a:endParaRPr>
            </a:p>
          </p:txBody>
        </p:sp>
        <p:sp>
          <p:nvSpPr>
            <p:cNvPr id="23" name="Rectangle 17">
              <a:extLst>
                <a:ext uri="{FF2B5EF4-FFF2-40B4-BE49-F238E27FC236}">
                  <a16:creationId xmlns:a16="http://schemas.microsoft.com/office/drawing/2014/main" id="{F54236E6-8EE0-434B-A5EF-5C2DEE87D77C}"/>
                </a:ext>
              </a:extLst>
            </p:cNvPr>
            <p:cNvSpPr>
              <a:spLocks noChangeArrowheads="1"/>
            </p:cNvSpPr>
            <p:nvPr/>
          </p:nvSpPr>
          <p:spPr bwMode="auto">
            <a:xfrm rot="16200000">
              <a:off x="2670570" y="2322316"/>
              <a:ext cx="2540913"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2800" dirty="0">
                  <a:solidFill>
                    <a:schemeClr val="bg1"/>
                  </a:solidFill>
                  <a:latin typeface="Abadi" panose="020B0604020104020204" pitchFamily="34" charset="0"/>
                  <a:ea typeface="Arial Narrow" charset="0"/>
                  <a:cs typeface="Arial Narrow" charset="0"/>
                </a:rPr>
                <a:t>THEN</a:t>
              </a:r>
              <a:r>
                <a:rPr lang="en-US" altLang="en-US" sz="2800" dirty="0">
                  <a:solidFill>
                    <a:schemeClr val="bg2">
                      <a:lumMod val="10000"/>
                    </a:schemeClr>
                  </a:solidFill>
                  <a:latin typeface="Abadi" panose="020B0604020104020204" pitchFamily="34" charset="0"/>
                  <a:ea typeface="Arial Narrow" charset="0"/>
                  <a:cs typeface="Arial Narrow" charset="0"/>
                </a:rPr>
                <a:t> AT HIS COMING those who belong to Christ.</a:t>
              </a:r>
            </a:p>
          </p:txBody>
        </p:sp>
        <p:sp>
          <p:nvSpPr>
            <p:cNvPr id="26" name="Rectangle 25">
              <a:extLst>
                <a:ext uri="{FF2B5EF4-FFF2-40B4-BE49-F238E27FC236}">
                  <a16:creationId xmlns:a16="http://schemas.microsoft.com/office/drawing/2014/main" id="{8DE9C34C-7F4B-C945-8BDF-44FC338353E7}"/>
                </a:ext>
              </a:extLst>
            </p:cNvPr>
            <p:cNvSpPr/>
            <p:nvPr/>
          </p:nvSpPr>
          <p:spPr>
            <a:xfrm>
              <a:off x="4843700" y="2744166"/>
              <a:ext cx="1905000" cy="954107"/>
            </a:xfrm>
            <a:prstGeom prst="rect">
              <a:avLst/>
            </a:prstGeom>
          </p:spPr>
          <p:txBody>
            <a:bodyPr>
              <a:spAutoFit/>
            </a:bodyPr>
            <a:lstStyle/>
            <a:p>
              <a:pPr algn="ctr" eaLnBrk="1" hangingPunct="1">
                <a:defRPr/>
              </a:pPr>
              <a:r>
                <a:rPr lang="en-US" sz="2800" b="1" dirty="0">
                  <a:effectLst/>
                  <a:latin typeface="Abadi" panose="020B0604020104020204" pitchFamily="34" charset="0"/>
                  <a:ea typeface="Arial Narrow" charset="0"/>
                  <a:cs typeface="Arial Narrow" charset="0"/>
                </a:rPr>
                <a:t>COMING</a:t>
              </a:r>
            </a:p>
            <a:p>
              <a:pPr algn="ctr" eaLnBrk="1" hangingPunct="1">
                <a:defRPr/>
              </a:pPr>
              <a:r>
                <a:rPr lang="en-US" sz="2800" b="1" dirty="0">
                  <a:latin typeface="Abadi" panose="020B0604020104020204" pitchFamily="34" charset="0"/>
                  <a:ea typeface="Arial Narrow" charset="0"/>
                  <a:cs typeface="Arial Narrow" charset="0"/>
                </a:rPr>
                <a:t>KINGDOM</a:t>
              </a:r>
              <a:endParaRPr lang="en-US" sz="2800" b="1" dirty="0">
                <a:effectLst/>
                <a:latin typeface="Abadi" panose="020B0604020104020204" pitchFamily="34" charset="0"/>
                <a:ea typeface="Arial Narrow" charset="0"/>
                <a:cs typeface="Arial Narrow" charset="0"/>
              </a:endParaRPr>
            </a:p>
          </p:txBody>
        </p:sp>
      </p:grpSp>
      <p:grpSp>
        <p:nvGrpSpPr>
          <p:cNvPr id="7" name="Group 6">
            <a:extLst>
              <a:ext uri="{FF2B5EF4-FFF2-40B4-BE49-F238E27FC236}">
                <a16:creationId xmlns:a16="http://schemas.microsoft.com/office/drawing/2014/main" id="{0C18E4D2-F46B-DD46-A5F8-81EF3B97116F}"/>
              </a:ext>
            </a:extLst>
          </p:cNvPr>
          <p:cNvGrpSpPr/>
          <p:nvPr/>
        </p:nvGrpSpPr>
        <p:grpSpPr>
          <a:xfrm>
            <a:off x="4949884" y="1738855"/>
            <a:ext cx="5323380" cy="2874113"/>
            <a:chOff x="6748700" y="1738855"/>
            <a:chExt cx="5323380" cy="2874113"/>
          </a:xfrm>
        </p:grpSpPr>
        <p:sp>
          <p:nvSpPr>
            <p:cNvPr id="19" name="Rectangle 18">
              <a:extLst>
                <a:ext uri="{FF2B5EF4-FFF2-40B4-BE49-F238E27FC236}">
                  <a16:creationId xmlns:a16="http://schemas.microsoft.com/office/drawing/2014/main" id="{E5E15083-9A7A-AF42-89F4-4ED69319DE2D}"/>
                </a:ext>
              </a:extLst>
            </p:cNvPr>
            <p:cNvSpPr>
              <a:spLocks noChangeAspect="1" noChangeArrowheads="1"/>
            </p:cNvSpPr>
            <p:nvPr/>
          </p:nvSpPr>
          <p:spPr bwMode="auto">
            <a:xfrm rot="10800000">
              <a:off x="6748700" y="1738855"/>
              <a:ext cx="5323380" cy="2874113"/>
            </a:xfrm>
            <a:prstGeom prst="rect">
              <a:avLst/>
            </a:prstGeom>
            <a:solidFill>
              <a:srgbClr val="B44FFF"/>
            </a:solidFill>
            <a:ln>
              <a:noFill/>
            </a:ln>
            <a:effectLst>
              <a:outerShdw blurRad="63500" sx="102000" sy="102000" algn="ctr" rotWithShape="0">
                <a:srgbClr val="000000">
                  <a:alpha val="39999"/>
                </a:srgbClr>
              </a:outerShdw>
            </a:effectLst>
            <a:extLst>
              <a:ext uri="{91240B29-F687-4f45-9708-019B960494DF}"/>
            </a:extLst>
          </p:spPr>
          <p:txBody>
            <a:bodyPr anchor="ctr"/>
            <a:lstStyle/>
            <a:p>
              <a:pPr algn="ctr" eaLnBrk="1" hangingPunct="1">
                <a:defRPr/>
              </a:pPr>
              <a:endParaRPr lang="en-US" sz="2800">
                <a:solidFill>
                  <a:schemeClr val="lt1"/>
                </a:solidFill>
                <a:latin typeface="Abadi" panose="020B0604020104020204" pitchFamily="34" charset="0"/>
              </a:endParaRPr>
            </a:p>
          </p:txBody>
        </p:sp>
        <p:sp>
          <p:nvSpPr>
            <p:cNvPr id="24" name="Rectangle 19">
              <a:extLst>
                <a:ext uri="{FF2B5EF4-FFF2-40B4-BE49-F238E27FC236}">
                  <a16:creationId xmlns:a16="http://schemas.microsoft.com/office/drawing/2014/main" id="{0BB3020C-CE0E-A242-8137-1B2B999D00F8}"/>
                </a:ext>
              </a:extLst>
            </p:cNvPr>
            <p:cNvSpPr>
              <a:spLocks noChangeArrowheads="1"/>
            </p:cNvSpPr>
            <p:nvPr/>
          </p:nvSpPr>
          <p:spPr bwMode="auto">
            <a:xfrm rot="16200000">
              <a:off x="7923771" y="758240"/>
              <a:ext cx="2670088" cy="4832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2800" dirty="0">
                  <a:solidFill>
                    <a:schemeClr val="bg1"/>
                  </a:solidFill>
                  <a:latin typeface="Abadi" panose="020B0604020104020204" pitchFamily="34" charset="0"/>
                  <a:ea typeface="Arial Narrow" charset="0"/>
                  <a:cs typeface="Arial Narrow" charset="0"/>
                </a:rPr>
                <a:t>THEN</a:t>
              </a:r>
              <a:r>
                <a:rPr lang="en-US" altLang="en-US" sz="2800" dirty="0">
                  <a:solidFill>
                    <a:schemeClr val="bg2">
                      <a:lumMod val="10000"/>
                    </a:schemeClr>
                  </a:solidFill>
                  <a:latin typeface="Abadi" panose="020B0604020104020204" pitchFamily="34" charset="0"/>
                  <a:ea typeface="Arial Narrow" charset="0"/>
                  <a:cs typeface="Arial Narrow" charset="0"/>
                </a:rPr>
                <a:t> comes the </a:t>
              </a:r>
              <a:r>
                <a:rPr lang="en-US" altLang="en-US" sz="2800" dirty="0">
                  <a:solidFill>
                    <a:schemeClr val="bg1"/>
                  </a:solidFill>
                  <a:latin typeface="Abadi" panose="020B0604020104020204" pitchFamily="34" charset="0"/>
                  <a:ea typeface="Arial Narrow" charset="0"/>
                  <a:cs typeface="Arial Narrow" charset="0"/>
                </a:rPr>
                <a:t>END</a:t>
              </a:r>
              <a:r>
                <a:rPr lang="en-US" altLang="en-US" sz="2800" dirty="0">
                  <a:solidFill>
                    <a:schemeClr val="bg2">
                      <a:lumMod val="10000"/>
                    </a:schemeClr>
                  </a:solidFill>
                  <a:latin typeface="Abadi" panose="020B0604020104020204" pitchFamily="34" charset="0"/>
                  <a:ea typeface="Arial Narrow" charset="0"/>
                  <a:cs typeface="Arial Narrow" charset="0"/>
                </a:rPr>
                <a:t>,</a:t>
              </a:r>
            </a:p>
            <a:p>
              <a:pPr algn="ctr" eaLnBrk="1" hangingPunct="1"/>
              <a:r>
                <a:rPr lang="en-US" altLang="en-US" sz="2800" dirty="0">
                  <a:solidFill>
                    <a:schemeClr val="bg1"/>
                  </a:solidFill>
                  <a:latin typeface="Abadi" panose="020B0604020104020204" pitchFamily="34" charset="0"/>
                  <a:ea typeface="Arial Narrow" charset="0"/>
                  <a:cs typeface="Arial Narrow" charset="0"/>
                </a:rPr>
                <a:t>WHEN</a:t>
              </a:r>
              <a:r>
                <a:rPr lang="en-US" altLang="en-US" sz="2800" dirty="0">
                  <a:solidFill>
                    <a:schemeClr val="bg2">
                      <a:lumMod val="10000"/>
                    </a:schemeClr>
                  </a:solidFill>
                  <a:latin typeface="Abadi" panose="020B0604020104020204" pitchFamily="34" charset="0"/>
                  <a:ea typeface="Arial Narrow" charset="0"/>
                  <a:cs typeface="Arial Narrow" charset="0"/>
                </a:rPr>
                <a:t> he delivers the kingdom to God the Father, </a:t>
              </a:r>
            </a:p>
            <a:p>
              <a:pPr algn="ctr" eaLnBrk="1" hangingPunct="1"/>
              <a:r>
                <a:rPr lang="en-US" altLang="en-US" sz="2800" dirty="0">
                  <a:solidFill>
                    <a:schemeClr val="bg1"/>
                  </a:solidFill>
                  <a:latin typeface="Abadi" panose="020B0604020104020204" pitchFamily="34" charset="0"/>
                  <a:ea typeface="Arial Narrow" charset="0"/>
                  <a:cs typeface="Arial Narrow" charset="0"/>
                </a:rPr>
                <a:t>WHEN</a:t>
              </a:r>
              <a:r>
                <a:rPr lang="en-US" altLang="en-US" sz="2800" dirty="0">
                  <a:solidFill>
                    <a:schemeClr val="bg2">
                      <a:lumMod val="10000"/>
                    </a:schemeClr>
                  </a:solidFill>
                  <a:latin typeface="Abadi" panose="020B0604020104020204" pitchFamily="34" charset="0"/>
                  <a:ea typeface="Arial Narrow" charset="0"/>
                  <a:cs typeface="Arial Narrow" charset="0"/>
                </a:rPr>
                <a:t> he destroyed every rule and every authority and power.</a:t>
              </a:r>
            </a:p>
          </p:txBody>
        </p:sp>
      </p:grpSp>
      <p:grpSp>
        <p:nvGrpSpPr>
          <p:cNvPr id="2" name="Group 1">
            <a:extLst>
              <a:ext uri="{FF2B5EF4-FFF2-40B4-BE49-F238E27FC236}">
                <a16:creationId xmlns:a16="http://schemas.microsoft.com/office/drawing/2014/main" id="{675A3F50-0413-6263-D6D9-4D0BB55670FE}"/>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CAB7F965-347B-C163-303D-85397E56F28A}"/>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DEB1DDF3-17F3-AD77-CBCA-C4D0A0BC87D2}"/>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8" name="Picture 7">
              <a:extLst>
                <a:ext uri="{FF2B5EF4-FFF2-40B4-BE49-F238E27FC236}">
                  <a16:creationId xmlns:a16="http://schemas.microsoft.com/office/drawing/2014/main" id="{E4A8EC6F-2FFD-2300-C248-4EBA71D9D6E1}"/>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46646543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A0DD326C-FC48-ED44-AA5E-B3CAED14F269}"/>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New Testament</a:t>
            </a:r>
          </a:p>
        </p:txBody>
      </p:sp>
      <p:grpSp>
        <p:nvGrpSpPr>
          <p:cNvPr id="5" name="Group 4">
            <a:extLst>
              <a:ext uri="{FF2B5EF4-FFF2-40B4-BE49-F238E27FC236}">
                <a16:creationId xmlns:a16="http://schemas.microsoft.com/office/drawing/2014/main" id="{EB2E2672-9776-E04D-AAD7-A5A3FD90244E}"/>
              </a:ext>
            </a:extLst>
          </p:cNvPr>
          <p:cNvGrpSpPr/>
          <p:nvPr/>
        </p:nvGrpSpPr>
        <p:grpSpPr>
          <a:xfrm>
            <a:off x="179879" y="1977103"/>
            <a:ext cx="2989150" cy="2488234"/>
            <a:chOff x="179879" y="1977103"/>
            <a:chExt cx="2989150" cy="2488234"/>
          </a:xfrm>
        </p:grpSpPr>
        <p:sp>
          <p:nvSpPr>
            <p:cNvPr id="17" name="Rectangle 16">
              <a:extLst>
                <a:ext uri="{FF2B5EF4-FFF2-40B4-BE49-F238E27FC236}">
                  <a16:creationId xmlns:a16="http://schemas.microsoft.com/office/drawing/2014/main" id="{3ACE80B6-54C8-6A4B-ACDF-C2B9937101DE}"/>
                </a:ext>
              </a:extLst>
            </p:cNvPr>
            <p:cNvSpPr>
              <a:spLocks noChangeAspect="1" noChangeArrowheads="1"/>
            </p:cNvSpPr>
            <p:nvPr/>
          </p:nvSpPr>
          <p:spPr bwMode="auto">
            <a:xfrm rot="10800000">
              <a:off x="179879" y="1977103"/>
              <a:ext cx="2989150" cy="2488234"/>
            </a:xfrm>
            <a:prstGeom prst="rect">
              <a:avLst/>
            </a:prstGeom>
            <a:solidFill>
              <a:srgbClr val="FFFF00"/>
            </a:solidFill>
            <a:ln>
              <a:noFill/>
            </a:ln>
            <a:effectLst>
              <a:outerShdw blurRad="63500" sx="102000" sy="102000" algn="ctr" rotWithShape="0">
                <a:srgbClr val="000000">
                  <a:alpha val="39999"/>
                </a:srgbClr>
              </a:outerShdw>
            </a:effectLst>
            <a:extLst>
              <a:ext uri="{91240B29-F687-4f45-9708-019B960494DF}"/>
            </a:extLst>
          </p:spPr>
          <p:txBody>
            <a:bodyPr anchor="ctr"/>
            <a:lstStyle/>
            <a:p>
              <a:pPr algn="ctr" eaLnBrk="1" hangingPunct="1">
                <a:defRPr/>
              </a:pPr>
              <a:endParaRPr lang="en-US" sz="2600">
                <a:solidFill>
                  <a:schemeClr val="lt1"/>
                </a:solidFill>
                <a:latin typeface="Abadi" panose="020B0604020104020204" pitchFamily="34" charset="0"/>
              </a:endParaRPr>
            </a:p>
          </p:txBody>
        </p:sp>
        <p:sp>
          <p:nvSpPr>
            <p:cNvPr id="22" name="Rectangle 15">
              <a:extLst>
                <a:ext uri="{FF2B5EF4-FFF2-40B4-BE49-F238E27FC236}">
                  <a16:creationId xmlns:a16="http://schemas.microsoft.com/office/drawing/2014/main" id="{CBA25146-EF69-C546-8913-82F12F13F5DC}"/>
                </a:ext>
              </a:extLst>
            </p:cNvPr>
            <p:cNvSpPr>
              <a:spLocks noChangeArrowheads="1"/>
            </p:cNvSpPr>
            <p:nvPr/>
          </p:nvSpPr>
          <p:spPr bwMode="auto">
            <a:xfrm rot="16200000">
              <a:off x="-244646" y="2766264"/>
              <a:ext cx="2131843"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2800" dirty="0">
                  <a:solidFill>
                    <a:schemeClr val="bg2">
                      <a:lumMod val="10000"/>
                    </a:schemeClr>
                  </a:solidFill>
                  <a:latin typeface="Abadi" panose="020B0604020104020204" pitchFamily="34" charset="0"/>
                  <a:ea typeface="Arial Narrow" charset="0"/>
                  <a:cs typeface="Arial Narrow" charset="0"/>
                </a:rPr>
                <a:t>Christ the</a:t>
              </a:r>
            </a:p>
            <a:p>
              <a:pPr algn="ctr" eaLnBrk="1" hangingPunct="1"/>
              <a:r>
                <a:rPr lang="en-US" altLang="en-US" sz="2800" dirty="0">
                  <a:solidFill>
                    <a:schemeClr val="bg2">
                      <a:lumMod val="10000"/>
                    </a:schemeClr>
                  </a:solidFill>
                  <a:latin typeface="Abadi" panose="020B0604020104020204" pitchFamily="34" charset="0"/>
                  <a:ea typeface="Arial Narrow" charset="0"/>
                  <a:cs typeface="Arial Narrow" charset="0"/>
                </a:rPr>
                <a:t>first fruits,</a:t>
              </a:r>
            </a:p>
          </p:txBody>
        </p:sp>
        <p:sp>
          <p:nvSpPr>
            <p:cNvPr id="25" name="Rectangle 9">
              <a:extLst>
                <a:ext uri="{FF2B5EF4-FFF2-40B4-BE49-F238E27FC236}">
                  <a16:creationId xmlns:a16="http://schemas.microsoft.com/office/drawing/2014/main" id="{CECC958F-4B6F-DD40-BC4B-84A8BE56D69A}"/>
                </a:ext>
              </a:extLst>
            </p:cNvPr>
            <p:cNvSpPr>
              <a:spLocks noChangeArrowheads="1"/>
            </p:cNvSpPr>
            <p:nvPr/>
          </p:nvSpPr>
          <p:spPr bwMode="auto">
            <a:xfrm>
              <a:off x="1019095" y="2766265"/>
              <a:ext cx="205896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2800" dirty="0">
                  <a:solidFill>
                    <a:schemeClr val="bg2">
                      <a:lumMod val="10000"/>
                    </a:schemeClr>
                  </a:solidFill>
                  <a:latin typeface="Abadi" panose="020B0604020104020204" pitchFamily="34" charset="0"/>
                  <a:ea typeface="Arial Narrow" charset="0"/>
                  <a:cs typeface="Arial Narrow" charset="0"/>
                </a:rPr>
                <a:t>CHURCH</a:t>
              </a:r>
            </a:p>
            <a:p>
              <a:pPr algn="ctr" eaLnBrk="1" hangingPunct="1"/>
              <a:r>
                <a:rPr lang="en-US" altLang="en-US" sz="2800" dirty="0">
                  <a:solidFill>
                    <a:schemeClr val="bg2">
                      <a:lumMod val="10000"/>
                    </a:schemeClr>
                  </a:solidFill>
                  <a:latin typeface="Abadi" panose="020B0604020104020204" pitchFamily="34" charset="0"/>
                  <a:ea typeface="Arial Narrow" charset="0"/>
                  <a:cs typeface="Arial Narrow" charset="0"/>
                </a:rPr>
                <a:t>AGE</a:t>
              </a:r>
            </a:p>
          </p:txBody>
        </p:sp>
      </p:grpSp>
      <p:grpSp>
        <p:nvGrpSpPr>
          <p:cNvPr id="6" name="Group 5">
            <a:extLst>
              <a:ext uri="{FF2B5EF4-FFF2-40B4-BE49-F238E27FC236}">
                <a16:creationId xmlns:a16="http://schemas.microsoft.com/office/drawing/2014/main" id="{E3A914B9-049B-AB48-A4ED-790E9691DE59}"/>
              </a:ext>
            </a:extLst>
          </p:cNvPr>
          <p:cNvGrpSpPr/>
          <p:nvPr/>
        </p:nvGrpSpPr>
        <p:grpSpPr>
          <a:xfrm>
            <a:off x="2942112" y="1869861"/>
            <a:ext cx="4098382" cy="2670086"/>
            <a:chOff x="2942112" y="1869861"/>
            <a:chExt cx="4098382" cy="2670086"/>
          </a:xfrm>
        </p:grpSpPr>
        <p:sp>
          <p:nvSpPr>
            <p:cNvPr id="18" name="Rectangle 17">
              <a:extLst>
                <a:ext uri="{FF2B5EF4-FFF2-40B4-BE49-F238E27FC236}">
                  <a16:creationId xmlns:a16="http://schemas.microsoft.com/office/drawing/2014/main" id="{CACB6E9F-ADA5-9A42-83EB-0858E10554A6}"/>
                </a:ext>
              </a:extLst>
            </p:cNvPr>
            <p:cNvSpPr>
              <a:spLocks noChangeAspect="1" noChangeArrowheads="1"/>
            </p:cNvSpPr>
            <p:nvPr/>
          </p:nvSpPr>
          <p:spPr bwMode="auto">
            <a:xfrm rot="10800000">
              <a:off x="2942112" y="1869861"/>
              <a:ext cx="4098382" cy="2670086"/>
            </a:xfrm>
            <a:prstGeom prst="rect">
              <a:avLst/>
            </a:prstGeom>
            <a:solidFill>
              <a:srgbClr val="00D241"/>
            </a:solidFill>
            <a:ln>
              <a:noFill/>
            </a:ln>
            <a:effectLst>
              <a:outerShdw blurRad="63500" sx="102000" sy="102000" algn="ctr" rotWithShape="0">
                <a:srgbClr val="000000">
                  <a:alpha val="39999"/>
                </a:srgbClr>
              </a:outerShdw>
            </a:effectLst>
            <a:extLst>
              <a:ext uri="{91240B29-F687-4f45-9708-019B960494DF}"/>
            </a:extLst>
          </p:spPr>
          <p:txBody>
            <a:bodyPr anchor="ctr"/>
            <a:lstStyle/>
            <a:p>
              <a:pPr algn="ctr" eaLnBrk="1" hangingPunct="1">
                <a:defRPr/>
              </a:pPr>
              <a:endParaRPr lang="en-US" sz="2600">
                <a:solidFill>
                  <a:schemeClr val="lt1"/>
                </a:solidFill>
                <a:latin typeface="Abadi" panose="020B0604020104020204" pitchFamily="34" charset="0"/>
              </a:endParaRPr>
            </a:p>
          </p:txBody>
        </p:sp>
        <p:sp>
          <p:nvSpPr>
            <p:cNvPr id="23" name="Rectangle 17">
              <a:extLst>
                <a:ext uri="{FF2B5EF4-FFF2-40B4-BE49-F238E27FC236}">
                  <a16:creationId xmlns:a16="http://schemas.microsoft.com/office/drawing/2014/main" id="{F54236E6-8EE0-434B-A5EF-5C2DEE87D77C}"/>
                </a:ext>
              </a:extLst>
            </p:cNvPr>
            <p:cNvSpPr>
              <a:spLocks noChangeArrowheads="1"/>
            </p:cNvSpPr>
            <p:nvPr/>
          </p:nvSpPr>
          <p:spPr bwMode="auto">
            <a:xfrm rot="16200000">
              <a:off x="2670570" y="2322316"/>
              <a:ext cx="2540913"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2800" dirty="0">
                  <a:solidFill>
                    <a:schemeClr val="bg1"/>
                  </a:solidFill>
                  <a:latin typeface="Abadi" panose="020B0604020104020204" pitchFamily="34" charset="0"/>
                  <a:ea typeface="Arial Narrow" charset="0"/>
                  <a:cs typeface="Arial Narrow" charset="0"/>
                </a:rPr>
                <a:t>THEN</a:t>
              </a:r>
              <a:r>
                <a:rPr lang="en-US" altLang="en-US" sz="2800" dirty="0">
                  <a:solidFill>
                    <a:schemeClr val="bg2">
                      <a:lumMod val="10000"/>
                    </a:schemeClr>
                  </a:solidFill>
                  <a:latin typeface="Abadi" panose="020B0604020104020204" pitchFamily="34" charset="0"/>
                  <a:ea typeface="Arial Narrow" charset="0"/>
                  <a:cs typeface="Arial Narrow" charset="0"/>
                </a:rPr>
                <a:t> AT HIS COMING those who belong to Christ.</a:t>
              </a:r>
            </a:p>
          </p:txBody>
        </p:sp>
        <p:sp>
          <p:nvSpPr>
            <p:cNvPr id="26" name="Rectangle 25">
              <a:extLst>
                <a:ext uri="{FF2B5EF4-FFF2-40B4-BE49-F238E27FC236}">
                  <a16:creationId xmlns:a16="http://schemas.microsoft.com/office/drawing/2014/main" id="{8DE9C34C-7F4B-C945-8BDF-44FC338353E7}"/>
                </a:ext>
              </a:extLst>
            </p:cNvPr>
            <p:cNvSpPr/>
            <p:nvPr/>
          </p:nvSpPr>
          <p:spPr>
            <a:xfrm>
              <a:off x="4768750" y="2744166"/>
              <a:ext cx="1905000" cy="954107"/>
            </a:xfrm>
            <a:prstGeom prst="rect">
              <a:avLst/>
            </a:prstGeom>
          </p:spPr>
          <p:txBody>
            <a:bodyPr>
              <a:spAutoFit/>
            </a:bodyPr>
            <a:lstStyle/>
            <a:p>
              <a:pPr algn="ctr" eaLnBrk="1" hangingPunct="1">
                <a:defRPr/>
              </a:pPr>
              <a:r>
                <a:rPr lang="en-US" sz="2800" b="1" dirty="0">
                  <a:effectLst/>
                  <a:latin typeface="Abadi" panose="020B0604020104020204" pitchFamily="34" charset="0"/>
                  <a:ea typeface="Arial Narrow" charset="0"/>
                  <a:cs typeface="Arial Narrow" charset="0"/>
                </a:rPr>
                <a:t>COMING</a:t>
              </a:r>
            </a:p>
            <a:p>
              <a:pPr algn="ctr" eaLnBrk="1" hangingPunct="1">
                <a:defRPr/>
              </a:pPr>
              <a:r>
                <a:rPr lang="en-US" sz="2800" b="1" dirty="0">
                  <a:latin typeface="Abadi" panose="020B0604020104020204" pitchFamily="34" charset="0"/>
                  <a:ea typeface="Arial Narrow" charset="0"/>
                  <a:cs typeface="Arial Narrow" charset="0"/>
                </a:rPr>
                <a:t>KINGDOM</a:t>
              </a:r>
              <a:endParaRPr lang="en-US" sz="2800" b="1" dirty="0">
                <a:effectLst/>
                <a:latin typeface="Abadi" panose="020B0604020104020204" pitchFamily="34" charset="0"/>
                <a:ea typeface="Arial Narrow" charset="0"/>
                <a:cs typeface="Arial Narrow" charset="0"/>
              </a:endParaRPr>
            </a:p>
          </p:txBody>
        </p:sp>
      </p:grpSp>
      <p:grpSp>
        <p:nvGrpSpPr>
          <p:cNvPr id="7" name="Group 6">
            <a:extLst>
              <a:ext uri="{FF2B5EF4-FFF2-40B4-BE49-F238E27FC236}">
                <a16:creationId xmlns:a16="http://schemas.microsoft.com/office/drawing/2014/main" id="{0C18E4D2-F46B-DD46-A5F8-81EF3B97116F}"/>
              </a:ext>
            </a:extLst>
          </p:cNvPr>
          <p:cNvGrpSpPr/>
          <p:nvPr/>
        </p:nvGrpSpPr>
        <p:grpSpPr>
          <a:xfrm>
            <a:off x="6793670" y="1738855"/>
            <a:ext cx="5323380" cy="2874113"/>
            <a:chOff x="6748700" y="1738855"/>
            <a:chExt cx="5323380" cy="2874113"/>
          </a:xfrm>
        </p:grpSpPr>
        <p:sp>
          <p:nvSpPr>
            <p:cNvPr id="19" name="Rectangle 18">
              <a:extLst>
                <a:ext uri="{FF2B5EF4-FFF2-40B4-BE49-F238E27FC236}">
                  <a16:creationId xmlns:a16="http://schemas.microsoft.com/office/drawing/2014/main" id="{E5E15083-9A7A-AF42-89F4-4ED69319DE2D}"/>
                </a:ext>
              </a:extLst>
            </p:cNvPr>
            <p:cNvSpPr>
              <a:spLocks noChangeAspect="1" noChangeArrowheads="1"/>
            </p:cNvSpPr>
            <p:nvPr/>
          </p:nvSpPr>
          <p:spPr bwMode="auto">
            <a:xfrm rot="10800000">
              <a:off x="6748700" y="1738855"/>
              <a:ext cx="5323380" cy="2874113"/>
            </a:xfrm>
            <a:prstGeom prst="rect">
              <a:avLst/>
            </a:prstGeom>
            <a:solidFill>
              <a:srgbClr val="B44FFF"/>
            </a:solidFill>
            <a:ln>
              <a:noFill/>
            </a:ln>
            <a:effectLst>
              <a:outerShdw blurRad="63500" sx="102000" sy="102000" algn="ctr" rotWithShape="0">
                <a:srgbClr val="000000">
                  <a:alpha val="39999"/>
                </a:srgbClr>
              </a:outerShdw>
            </a:effectLst>
            <a:extLst>
              <a:ext uri="{91240B29-F687-4f45-9708-019B960494DF}"/>
            </a:extLst>
          </p:spPr>
          <p:txBody>
            <a:bodyPr anchor="ctr"/>
            <a:lstStyle/>
            <a:p>
              <a:pPr algn="ctr" eaLnBrk="1" hangingPunct="1">
                <a:defRPr/>
              </a:pPr>
              <a:endParaRPr lang="en-US" sz="2800">
                <a:solidFill>
                  <a:schemeClr val="lt1"/>
                </a:solidFill>
                <a:latin typeface="Abadi" panose="020B0604020104020204" pitchFamily="34" charset="0"/>
              </a:endParaRPr>
            </a:p>
          </p:txBody>
        </p:sp>
        <p:sp>
          <p:nvSpPr>
            <p:cNvPr id="24" name="Rectangle 19">
              <a:extLst>
                <a:ext uri="{FF2B5EF4-FFF2-40B4-BE49-F238E27FC236}">
                  <a16:creationId xmlns:a16="http://schemas.microsoft.com/office/drawing/2014/main" id="{0BB3020C-CE0E-A242-8137-1B2B999D00F8}"/>
                </a:ext>
              </a:extLst>
            </p:cNvPr>
            <p:cNvSpPr>
              <a:spLocks noChangeArrowheads="1"/>
            </p:cNvSpPr>
            <p:nvPr/>
          </p:nvSpPr>
          <p:spPr bwMode="auto">
            <a:xfrm rot="16200000">
              <a:off x="7923771" y="758240"/>
              <a:ext cx="2670088" cy="4832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2800" dirty="0">
                  <a:solidFill>
                    <a:schemeClr val="bg1"/>
                  </a:solidFill>
                  <a:latin typeface="Abadi" panose="020B0604020104020204" pitchFamily="34" charset="0"/>
                  <a:ea typeface="Arial Narrow" charset="0"/>
                  <a:cs typeface="Arial Narrow" charset="0"/>
                </a:rPr>
                <a:t>THEN</a:t>
              </a:r>
              <a:r>
                <a:rPr lang="en-US" altLang="en-US" sz="2800" dirty="0">
                  <a:solidFill>
                    <a:schemeClr val="bg2">
                      <a:lumMod val="10000"/>
                    </a:schemeClr>
                  </a:solidFill>
                  <a:latin typeface="Abadi" panose="020B0604020104020204" pitchFamily="34" charset="0"/>
                  <a:ea typeface="Arial Narrow" charset="0"/>
                  <a:cs typeface="Arial Narrow" charset="0"/>
                </a:rPr>
                <a:t> comes the </a:t>
              </a:r>
              <a:r>
                <a:rPr lang="en-US" altLang="en-US" sz="2800" dirty="0">
                  <a:solidFill>
                    <a:schemeClr val="bg1"/>
                  </a:solidFill>
                  <a:latin typeface="Abadi" panose="020B0604020104020204" pitchFamily="34" charset="0"/>
                  <a:ea typeface="Arial Narrow" charset="0"/>
                  <a:cs typeface="Arial Narrow" charset="0"/>
                </a:rPr>
                <a:t>END</a:t>
              </a:r>
              <a:r>
                <a:rPr lang="en-US" altLang="en-US" sz="2800" dirty="0">
                  <a:solidFill>
                    <a:schemeClr val="bg2">
                      <a:lumMod val="10000"/>
                    </a:schemeClr>
                  </a:solidFill>
                  <a:latin typeface="Abadi" panose="020B0604020104020204" pitchFamily="34" charset="0"/>
                  <a:ea typeface="Arial Narrow" charset="0"/>
                  <a:cs typeface="Arial Narrow" charset="0"/>
                </a:rPr>
                <a:t>,</a:t>
              </a:r>
            </a:p>
            <a:p>
              <a:pPr algn="ctr" eaLnBrk="1" hangingPunct="1"/>
              <a:r>
                <a:rPr lang="en-US" altLang="en-US" sz="2800" dirty="0">
                  <a:solidFill>
                    <a:schemeClr val="bg1"/>
                  </a:solidFill>
                  <a:latin typeface="Abadi" panose="020B0604020104020204" pitchFamily="34" charset="0"/>
                  <a:ea typeface="Arial Narrow" charset="0"/>
                  <a:cs typeface="Arial Narrow" charset="0"/>
                </a:rPr>
                <a:t>WHEN</a:t>
              </a:r>
              <a:r>
                <a:rPr lang="en-US" altLang="en-US" sz="2800" dirty="0">
                  <a:solidFill>
                    <a:schemeClr val="bg2">
                      <a:lumMod val="10000"/>
                    </a:schemeClr>
                  </a:solidFill>
                  <a:latin typeface="Abadi" panose="020B0604020104020204" pitchFamily="34" charset="0"/>
                  <a:ea typeface="Arial Narrow" charset="0"/>
                  <a:cs typeface="Arial Narrow" charset="0"/>
                </a:rPr>
                <a:t> he delivers the kingdom to God the Father, </a:t>
              </a:r>
            </a:p>
            <a:p>
              <a:pPr algn="ctr" eaLnBrk="1" hangingPunct="1"/>
              <a:r>
                <a:rPr lang="en-US" altLang="en-US" sz="2800" dirty="0">
                  <a:solidFill>
                    <a:schemeClr val="bg1"/>
                  </a:solidFill>
                  <a:latin typeface="Abadi" panose="020B0604020104020204" pitchFamily="34" charset="0"/>
                  <a:ea typeface="Arial Narrow" charset="0"/>
                  <a:cs typeface="Arial Narrow" charset="0"/>
                </a:rPr>
                <a:t>WHEN</a:t>
              </a:r>
              <a:r>
                <a:rPr lang="en-US" altLang="en-US" sz="2800" dirty="0">
                  <a:solidFill>
                    <a:schemeClr val="bg2">
                      <a:lumMod val="10000"/>
                    </a:schemeClr>
                  </a:solidFill>
                  <a:latin typeface="Abadi" panose="020B0604020104020204" pitchFamily="34" charset="0"/>
                  <a:ea typeface="Arial Narrow" charset="0"/>
                  <a:cs typeface="Arial Narrow" charset="0"/>
                </a:rPr>
                <a:t> he destroyed every rule and every authority and power.</a:t>
              </a:r>
            </a:p>
          </p:txBody>
        </p:sp>
      </p:grpSp>
      <p:grpSp>
        <p:nvGrpSpPr>
          <p:cNvPr id="2" name="Group 1">
            <a:extLst>
              <a:ext uri="{FF2B5EF4-FFF2-40B4-BE49-F238E27FC236}">
                <a16:creationId xmlns:a16="http://schemas.microsoft.com/office/drawing/2014/main" id="{93D5E7DB-D461-DA03-CAC3-6174AF08B9C2}"/>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693D2DF8-2EB8-71CF-B5D8-83CA0062F633}"/>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EF883E59-51D9-FCFF-7FFD-AEBCCA53D366}"/>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8" name="Picture 7">
              <a:extLst>
                <a:ext uri="{FF2B5EF4-FFF2-40B4-BE49-F238E27FC236}">
                  <a16:creationId xmlns:a16="http://schemas.microsoft.com/office/drawing/2014/main" id="{06D5EA1A-FB48-6CD1-73FF-195F595BE978}"/>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29746746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 name="Rectangle 158">
            <a:extLst>
              <a:ext uri="{FF2B5EF4-FFF2-40B4-BE49-F238E27FC236}">
                <a16:creationId xmlns:a16="http://schemas.microsoft.com/office/drawing/2014/main" id="{AA533EF4-6EFA-D24F-B118-D2323B03EF90}"/>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New Testament</a:t>
            </a:r>
          </a:p>
        </p:txBody>
      </p:sp>
      <p:sp>
        <p:nvSpPr>
          <p:cNvPr id="168" name="Rectangle 167">
            <a:extLst>
              <a:ext uri="{FF2B5EF4-FFF2-40B4-BE49-F238E27FC236}">
                <a16:creationId xmlns:a16="http://schemas.microsoft.com/office/drawing/2014/main" id="{3107B078-EA74-E744-9815-81263B3698CF}"/>
              </a:ext>
            </a:extLst>
          </p:cNvPr>
          <p:cNvSpPr/>
          <p:nvPr/>
        </p:nvSpPr>
        <p:spPr>
          <a:xfrm>
            <a:off x="7506245" y="1292229"/>
            <a:ext cx="2009790" cy="846880"/>
          </a:xfrm>
          <a:prstGeom prst="rect">
            <a:avLst/>
          </a:prstGeom>
          <a:solidFill>
            <a:schemeClr val="bg1"/>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Jeremiah</a:t>
            </a:r>
          </a:p>
          <a:p>
            <a:pPr algn="ctr"/>
            <a:r>
              <a:rPr lang="en-US" sz="2400" b="1" dirty="0">
                <a:solidFill>
                  <a:schemeClr val="tx1"/>
                </a:solidFill>
                <a:latin typeface="Abadi" panose="020B0604020104020204" pitchFamily="34" charset="0"/>
              </a:rPr>
              <a:t>30:1-22</a:t>
            </a:r>
          </a:p>
        </p:txBody>
      </p:sp>
      <p:sp>
        <p:nvSpPr>
          <p:cNvPr id="169" name="Rectangle 168">
            <a:extLst>
              <a:ext uri="{FF2B5EF4-FFF2-40B4-BE49-F238E27FC236}">
                <a16:creationId xmlns:a16="http://schemas.microsoft.com/office/drawing/2014/main" id="{CBCC936B-E814-5E4B-B00F-749B0860FCC8}"/>
              </a:ext>
            </a:extLst>
          </p:cNvPr>
          <p:cNvSpPr/>
          <p:nvPr/>
        </p:nvSpPr>
        <p:spPr>
          <a:xfrm>
            <a:off x="7506245" y="2250638"/>
            <a:ext cx="2009790" cy="846880"/>
          </a:xfrm>
          <a:prstGeom prst="rect">
            <a:avLst/>
          </a:prstGeom>
          <a:solidFill>
            <a:srgbClr val="FFFF00"/>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Jeremiah</a:t>
            </a:r>
          </a:p>
          <a:p>
            <a:pPr algn="ctr"/>
            <a:r>
              <a:rPr lang="en-US" sz="2400" b="1" dirty="0">
                <a:solidFill>
                  <a:schemeClr val="tx1"/>
                </a:solidFill>
                <a:latin typeface="Abadi" panose="020B0604020104020204" pitchFamily="34" charset="0"/>
              </a:rPr>
              <a:t>31:31-40</a:t>
            </a:r>
          </a:p>
        </p:txBody>
      </p:sp>
      <p:sp>
        <p:nvSpPr>
          <p:cNvPr id="170" name="Rectangle 169">
            <a:extLst>
              <a:ext uri="{FF2B5EF4-FFF2-40B4-BE49-F238E27FC236}">
                <a16:creationId xmlns:a16="http://schemas.microsoft.com/office/drawing/2014/main" id="{57B039DC-B6CA-C147-84A8-867DC1F314F5}"/>
              </a:ext>
            </a:extLst>
          </p:cNvPr>
          <p:cNvSpPr/>
          <p:nvPr/>
        </p:nvSpPr>
        <p:spPr>
          <a:xfrm>
            <a:off x="7506245" y="3209047"/>
            <a:ext cx="2009790" cy="846880"/>
          </a:xfrm>
          <a:prstGeom prst="rect">
            <a:avLst/>
          </a:prstGeom>
          <a:solidFill>
            <a:srgbClr val="00B0F0"/>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Ezekiel</a:t>
            </a:r>
          </a:p>
          <a:p>
            <a:pPr algn="ctr"/>
            <a:r>
              <a:rPr lang="en-US" sz="2400" b="1" dirty="0">
                <a:solidFill>
                  <a:schemeClr val="tx1"/>
                </a:solidFill>
                <a:latin typeface="Abadi" panose="020B0604020104020204" pitchFamily="34" charset="0"/>
              </a:rPr>
              <a:t>36:22-36</a:t>
            </a:r>
          </a:p>
        </p:txBody>
      </p:sp>
      <p:sp>
        <p:nvSpPr>
          <p:cNvPr id="171" name="Rectangle 170">
            <a:extLst>
              <a:ext uri="{FF2B5EF4-FFF2-40B4-BE49-F238E27FC236}">
                <a16:creationId xmlns:a16="http://schemas.microsoft.com/office/drawing/2014/main" id="{251018A4-7688-8949-A4BC-5D779A3D57A5}"/>
              </a:ext>
            </a:extLst>
          </p:cNvPr>
          <p:cNvSpPr/>
          <p:nvPr/>
        </p:nvSpPr>
        <p:spPr>
          <a:xfrm>
            <a:off x="7506245" y="4167456"/>
            <a:ext cx="2009790" cy="846880"/>
          </a:xfrm>
          <a:prstGeom prst="rect">
            <a:avLst/>
          </a:prstGeom>
          <a:solidFill>
            <a:srgbClr val="00D241"/>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Daniel</a:t>
            </a:r>
          </a:p>
          <a:p>
            <a:pPr algn="ctr"/>
            <a:r>
              <a:rPr lang="en-US" sz="2400" b="1" dirty="0">
                <a:solidFill>
                  <a:schemeClr val="tx1"/>
                </a:solidFill>
                <a:latin typeface="Abadi" panose="020B0604020104020204" pitchFamily="34" charset="0"/>
              </a:rPr>
              <a:t>7:14, 27</a:t>
            </a:r>
          </a:p>
        </p:txBody>
      </p:sp>
      <p:sp>
        <p:nvSpPr>
          <p:cNvPr id="172" name="Rectangle 171">
            <a:extLst>
              <a:ext uri="{FF2B5EF4-FFF2-40B4-BE49-F238E27FC236}">
                <a16:creationId xmlns:a16="http://schemas.microsoft.com/office/drawing/2014/main" id="{1D0CBA1E-BE51-F042-A3C7-E6C09BA407C8}"/>
              </a:ext>
            </a:extLst>
          </p:cNvPr>
          <p:cNvSpPr/>
          <p:nvPr/>
        </p:nvSpPr>
        <p:spPr>
          <a:xfrm>
            <a:off x="9648809" y="847385"/>
            <a:ext cx="2009790" cy="846880"/>
          </a:xfrm>
          <a:prstGeom prst="rect">
            <a:avLst/>
          </a:prstGeom>
          <a:solidFill>
            <a:srgbClr val="A35A00"/>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Matthew</a:t>
            </a:r>
          </a:p>
          <a:p>
            <a:pPr algn="ctr"/>
            <a:r>
              <a:rPr lang="en-US" sz="2400" b="1" dirty="0">
                <a:solidFill>
                  <a:schemeClr val="tx1"/>
                </a:solidFill>
                <a:latin typeface="Abadi" panose="020B0604020104020204" pitchFamily="34" charset="0"/>
              </a:rPr>
              <a:t>19:28</a:t>
            </a:r>
          </a:p>
        </p:txBody>
      </p:sp>
      <p:sp>
        <p:nvSpPr>
          <p:cNvPr id="173" name="Rectangle 172">
            <a:extLst>
              <a:ext uri="{FF2B5EF4-FFF2-40B4-BE49-F238E27FC236}">
                <a16:creationId xmlns:a16="http://schemas.microsoft.com/office/drawing/2014/main" id="{C42C8DB8-E7F1-D640-BB2B-BB85F581A2A0}"/>
              </a:ext>
            </a:extLst>
          </p:cNvPr>
          <p:cNvSpPr/>
          <p:nvPr/>
        </p:nvSpPr>
        <p:spPr>
          <a:xfrm>
            <a:off x="9648809" y="1805794"/>
            <a:ext cx="2009790" cy="846880"/>
          </a:xfrm>
          <a:prstGeom prst="rect">
            <a:avLst/>
          </a:prstGeom>
          <a:solidFill>
            <a:srgbClr val="EE3897"/>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Acts</a:t>
            </a:r>
          </a:p>
          <a:p>
            <a:pPr algn="ctr"/>
            <a:r>
              <a:rPr lang="en-US" sz="2400" b="1" dirty="0">
                <a:solidFill>
                  <a:schemeClr val="tx1"/>
                </a:solidFill>
                <a:latin typeface="Abadi" panose="020B0604020104020204" pitchFamily="34" charset="0"/>
              </a:rPr>
              <a:t>1:3-7</a:t>
            </a:r>
          </a:p>
        </p:txBody>
      </p:sp>
      <p:sp>
        <p:nvSpPr>
          <p:cNvPr id="174" name="Rectangle 173">
            <a:extLst>
              <a:ext uri="{FF2B5EF4-FFF2-40B4-BE49-F238E27FC236}">
                <a16:creationId xmlns:a16="http://schemas.microsoft.com/office/drawing/2014/main" id="{B55CE7CF-9EA5-DB41-8F39-2F50BE643974}"/>
              </a:ext>
            </a:extLst>
          </p:cNvPr>
          <p:cNvSpPr/>
          <p:nvPr/>
        </p:nvSpPr>
        <p:spPr>
          <a:xfrm>
            <a:off x="9648809" y="3715678"/>
            <a:ext cx="2009790" cy="846880"/>
          </a:xfrm>
          <a:prstGeom prst="rect">
            <a:avLst/>
          </a:prstGeom>
          <a:solidFill>
            <a:srgbClr val="FFFBA6"/>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Romans</a:t>
            </a:r>
          </a:p>
          <a:p>
            <a:pPr algn="ctr"/>
            <a:r>
              <a:rPr lang="en-US" sz="2400" b="1" dirty="0">
                <a:solidFill>
                  <a:schemeClr val="tx1"/>
                </a:solidFill>
                <a:latin typeface="Abadi" panose="020B0604020104020204" pitchFamily="34" charset="0"/>
              </a:rPr>
              <a:t>11:25-27</a:t>
            </a:r>
          </a:p>
        </p:txBody>
      </p:sp>
      <p:sp>
        <p:nvSpPr>
          <p:cNvPr id="175" name="Rectangle 174">
            <a:extLst>
              <a:ext uri="{FF2B5EF4-FFF2-40B4-BE49-F238E27FC236}">
                <a16:creationId xmlns:a16="http://schemas.microsoft.com/office/drawing/2014/main" id="{7718D26F-5B3F-7140-90BC-988F47B6BE3D}"/>
              </a:ext>
            </a:extLst>
          </p:cNvPr>
          <p:cNvSpPr/>
          <p:nvPr/>
        </p:nvSpPr>
        <p:spPr>
          <a:xfrm>
            <a:off x="9648809" y="4674087"/>
            <a:ext cx="2009790" cy="846880"/>
          </a:xfrm>
          <a:prstGeom prst="rect">
            <a:avLst/>
          </a:prstGeom>
          <a:solidFill>
            <a:srgbClr val="B44FFF"/>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1 Corinthians</a:t>
            </a:r>
          </a:p>
          <a:p>
            <a:pPr algn="ctr"/>
            <a:r>
              <a:rPr lang="en-US" sz="2400" b="1" dirty="0">
                <a:solidFill>
                  <a:schemeClr val="tx1"/>
                </a:solidFill>
                <a:latin typeface="Abadi" panose="020B0604020104020204" pitchFamily="34" charset="0"/>
              </a:rPr>
              <a:t>15:22-26</a:t>
            </a:r>
          </a:p>
        </p:txBody>
      </p:sp>
      <p:grpSp>
        <p:nvGrpSpPr>
          <p:cNvPr id="5" name="Group 4">
            <a:extLst>
              <a:ext uri="{FF2B5EF4-FFF2-40B4-BE49-F238E27FC236}">
                <a16:creationId xmlns:a16="http://schemas.microsoft.com/office/drawing/2014/main" id="{4552B93F-568B-D447-BBCC-C9B2199050B8}"/>
              </a:ext>
            </a:extLst>
          </p:cNvPr>
          <p:cNvGrpSpPr/>
          <p:nvPr/>
        </p:nvGrpSpPr>
        <p:grpSpPr>
          <a:xfrm>
            <a:off x="122839" y="1286368"/>
            <a:ext cx="7250632" cy="3808375"/>
            <a:chOff x="122839" y="1286368"/>
            <a:chExt cx="7250632" cy="3808375"/>
          </a:xfrm>
        </p:grpSpPr>
        <p:pic>
          <p:nvPicPr>
            <p:cNvPr id="3" name="Graphic 2">
              <a:extLst>
                <a:ext uri="{FF2B5EF4-FFF2-40B4-BE49-F238E27FC236}">
                  <a16:creationId xmlns:a16="http://schemas.microsoft.com/office/drawing/2014/main" id="{12A2C597-32B6-E748-B606-8BA3F1E0D02A}"/>
                </a:ext>
              </a:extLst>
            </p:cNvPr>
            <p:cNvPicPr>
              <a:picLocks noChangeAspect="1"/>
            </p:cNvPicPr>
            <p:nvPr/>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239380" y="1369948"/>
              <a:ext cx="7017549" cy="3724795"/>
            </a:xfrm>
            <a:prstGeom prst="rect">
              <a:avLst/>
            </a:prstGeom>
          </p:spPr>
        </p:pic>
        <p:sp>
          <p:nvSpPr>
            <p:cNvPr id="176" name="Rectangle 175">
              <a:extLst>
                <a:ext uri="{FF2B5EF4-FFF2-40B4-BE49-F238E27FC236}">
                  <a16:creationId xmlns:a16="http://schemas.microsoft.com/office/drawing/2014/main" id="{385EEB60-5B50-8641-A360-1B345B7CD84E}"/>
                </a:ext>
              </a:extLst>
            </p:cNvPr>
            <p:cNvSpPr/>
            <p:nvPr/>
          </p:nvSpPr>
          <p:spPr>
            <a:xfrm>
              <a:off x="122839" y="1286368"/>
              <a:ext cx="7250632" cy="3727967"/>
            </a:xfrm>
            <a:prstGeom prst="rect">
              <a:avLst/>
            </a:prstGeom>
            <a:noFill/>
            <a:ln w="12700">
              <a:solidFill>
                <a:srgbClr val="00B0F0"/>
              </a:solid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b="1" dirty="0">
                <a:solidFill>
                  <a:schemeClr val="tx1"/>
                </a:solidFill>
                <a:latin typeface="Abadi" panose="020B0604020104020204" pitchFamily="34" charset="0"/>
              </a:endParaRPr>
            </a:p>
          </p:txBody>
        </p:sp>
      </p:grpSp>
      <p:sp>
        <p:nvSpPr>
          <p:cNvPr id="18" name="Rectangle 17">
            <a:extLst>
              <a:ext uri="{FF2B5EF4-FFF2-40B4-BE49-F238E27FC236}">
                <a16:creationId xmlns:a16="http://schemas.microsoft.com/office/drawing/2014/main" id="{DFBB90B9-E66E-1645-8E64-6F6B9D343B72}"/>
              </a:ext>
            </a:extLst>
          </p:cNvPr>
          <p:cNvSpPr/>
          <p:nvPr/>
        </p:nvSpPr>
        <p:spPr>
          <a:xfrm>
            <a:off x="9648809" y="2747850"/>
            <a:ext cx="2009790" cy="846880"/>
          </a:xfrm>
          <a:prstGeom prst="rect">
            <a:avLst/>
          </a:prstGeom>
          <a:solidFill>
            <a:srgbClr val="FFC000"/>
          </a:solidFill>
          <a:ln>
            <a:noFill/>
          </a:ln>
          <a:effectLst>
            <a:outerShdw blurRad="50800" dist="762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a:solidFill>
                  <a:schemeClr val="tx1"/>
                </a:solidFill>
                <a:latin typeface="Abadi" panose="020B0604020104020204" pitchFamily="34" charset="0"/>
              </a:rPr>
              <a:t>Acts</a:t>
            </a:r>
          </a:p>
          <a:p>
            <a:pPr algn="ctr"/>
            <a:r>
              <a:rPr lang="en-US" sz="2400" b="1" dirty="0">
                <a:solidFill>
                  <a:schemeClr val="tx1"/>
                </a:solidFill>
                <a:latin typeface="Abadi" panose="020B0604020104020204" pitchFamily="34" charset="0"/>
              </a:rPr>
              <a:t>3:19-21</a:t>
            </a:r>
          </a:p>
        </p:txBody>
      </p:sp>
      <p:grpSp>
        <p:nvGrpSpPr>
          <p:cNvPr id="2" name="Group 1">
            <a:extLst>
              <a:ext uri="{FF2B5EF4-FFF2-40B4-BE49-F238E27FC236}">
                <a16:creationId xmlns:a16="http://schemas.microsoft.com/office/drawing/2014/main" id="{310676D8-38E0-7CE8-05AC-A1F610A40D2E}"/>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8377C975-B275-7AB1-948C-508B3B44EDB5}"/>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00B87A97-B467-B9B9-EC94-A71739C7C338}"/>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048B1506-5F5A-042D-532B-DEA7BD612490}"/>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28585393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217D42A-29A9-0A49-A21E-A2065C037C38}"/>
              </a:ext>
            </a:extLst>
          </p:cNvPr>
          <p:cNvSpPr/>
          <p:nvPr/>
        </p:nvSpPr>
        <p:spPr>
          <a:xfrm>
            <a:off x="275460" y="1314564"/>
            <a:ext cx="10124302" cy="4770537"/>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What Becomes of the Old Testament Expectations? </a:t>
            </a:r>
          </a:p>
          <a:p>
            <a:endParaRPr lang="en-US" sz="1600" dirty="0">
              <a:solidFill>
                <a:schemeClr val="bg1"/>
              </a:solidFill>
              <a:latin typeface="Abadi" panose="020B0604020104020204" pitchFamily="34" charset="0"/>
              <a:ea typeface="Calibri" panose="020F0502020204030204" pitchFamily="34" charset="0"/>
            </a:endParaRPr>
          </a:p>
          <a:p>
            <a:pPr marL="468313" indent="-468313">
              <a:buFont typeface="Arial" panose="020B0604020202020204" pitchFamily="34" charset="0"/>
              <a:buChar char="•"/>
            </a:pPr>
            <a:r>
              <a:rPr lang="en-US" sz="3200" dirty="0">
                <a:solidFill>
                  <a:schemeClr val="bg1"/>
                </a:solidFill>
                <a:latin typeface="Abadi" panose="020B0604020104020204" pitchFamily="34" charset="0"/>
                <a:ea typeface="Calibri" panose="020F0502020204030204" pitchFamily="34" charset="0"/>
              </a:rPr>
              <a:t>Are they set aside with the rejection of Israel?</a:t>
            </a:r>
          </a:p>
          <a:p>
            <a:pPr marL="468313" indent="-468313">
              <a:buFont typeface="Arial" panose="020B0604020202020204" pitchFamily="34" charset="0"/>
              <a:buChar char="•"/>
            </a:pPr>
            <a:r>
              <a:rPr lang="en-US" sz="3200" dirty="0">
                <a:solidFill>
                  <a:schemeClr val="bg1"/>
                </a:solidFill>
                <a:latin typeface="Abadi" panose="020B0604020104020204" pitchFamily="34" charset="0"/>
                <a:ea typeface="Calibri" panose="020F0502020204030204" pitchFamily="34" charset="0"/>
              </a:rPr>
              <a:t>Are they spiritualized by the New Testament? </a:t>
            </a:r>
          </a:p>
          <a:p>
            <a:pPr marL="468313" indent="-468313">
              <a:buFont typeface="Arial" panose="020B0604020202020204" pitchFamily="34" charset="0"/>
              <a:buChar char="•"/>
            </a:pPr>
            <a:r>
              <a:rPr lang="en-US" sz="3200" dirty="0">
                <a:solidFill>
                  <a:schemeClr val="bg1"/>
                </a:solidFill>
                <a:latin typeface="Abadi" panose="020B0604020104020204" pitchFamily="34" charset="0"/>
                <a:ea typeface="Calibri" panose="020F0502020204030204" pitchFamily="34" charset="0"/>
              </a:rPr>
              <a:t>Are they simply summed up in Christ?</a:t>
            </a:r>
          </a:p>
          <a:p>
            <a:pPr marL="468313" indent="-468313">
              <a:buFont typeface="Arial" panose="020B0604020202020204" pitchFamily="34" charset="0"/>
              <a:buChar char="•"/>
            </a:pPr>
            <a:r>
              <a:rPr lang="en-US" sz="3200" dirty="0">
                <a:solidFill>
                  <a:schemeClr val="bg1"/>
                </a:solidFill>
                <a:latin typeface="Abadi" panose="020B0604020104020204" pitchFamily="34" charset="0"/>
                <a:ea typeface="Calibri" panose="020F0502020204030204" pitchFamily="34" charset="0"/>
              </a:rPr>
              <a:t>Are they symbols of the New Creation?</a:t>
            </a:r>
          </a:p>
          <a:p>
            <a:pPr algn="ctr"/>
            <a:endParaRPr lang="en-US" sz="3200" dirty="0">
              <a:solidFill>
                <a:schemeClr val="bg1"/>
              </a:solidFill>
              <a:latin typeface="Abadi" panose="020B0604020104020204" pitchFamily="34" charset="0"/>
              <a:ea typeface="Calibri" panose="020F0502020204030204" pitchFamily="34" charset="0"/>
            </a:endParaRPr>
          </a:p>
          <a:p>
            <a:pPr algn="ctr"/>
            <a:r>
              <a:rPr lang="en-US" sz="3200" dirty="0">
                <a:solidFill>
                  <a:srgbClr val="B44FFF"/>
                </a:solidFill>
                <a:latin typeface="Abadi" panose="020B0604020104020204" pitchFamily="34" charset="0"/>
                <a:ea typeface="Calibri" panose="020F0502020204030204" pitchFamily="34" charset="0"/>
              </a:rPr>
              <a:t>They are reasserted in the New Testament…but postponed until Christ’s second coming and the repentance and restoration of Israel.</a:t>
            </a:r>
          </a:p>
        </p:txBody>
      </p:sp>
      <p:sp>
        <p:nvSpPr>
          <p:cNvPr id="7" name="Rectangle 6">
            <a:extLst>
              <a:ext uri="{FF2B5EF4-FFF2-40B4-BE49-F238E27FC236}">
                <a16:creationId xmlns:a16="http://schemas.microsoft.com/office/drawing/2014/main" id="{D0E4FB66-476B-47EA-C6B5-80BB4A431CCD}"/>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New Testament</a:t>
            </a:r>
          </a:p>
        </p:txBody>
      </p:sp>
      <p:grpSp>
        <p:nvGrpSpPr>
          <p:cNvPr id="8" name="Group 7">
            <a:extLst>
              <a:ext uri="{FF2B5EF4-FFF2-40B4-BE49-F238E27FC236}">
                <a16:creationId xmlns:a16="http://schemas.microsoft.com/office/drawing/2014/main" id="{275CD23B-29E6-5B7D-472E-BC44B953C1C1}"/>
              </a:ext>
            </a:extLst>
          </p:cNvPr>
          <p:cNvGrpSpPr/>
          <p:nvPr/>
        </p:nvGrpSpPr>
        <p:grpSpPr>
          <a:xfrm>
            <a:off x="10805045" y="5962650"/>
            <a:ext cx="1035886" cy="551231"/>
            <a:chOff x="3471863" y="1857374"/>
            <a:chExt cx="5450432" cy="2900367"/>
          </a:xfrm>
        </p:grpSpPr>
        <p:pic>
          <p:nvPicPr>
            <p:cNvPr id="9" name="Picture 8">
              <a:extLst>
                <a:ext uri="{FF2B5EF4-FFF2-40B4-BE49-F238E27FC236}">
                  <a16:creationId xmlns:a16="http://schemas.microsoft.com/office/drawing/2014/main" id="{07B110C5-820E-79A8-1EF6-3E37FE7BA82E}"/>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0" name="Picture 9">
              <a:extLst>
                <a:ext uri="{FF2B5EF4-FFF2-40B4-BE49-F238E27FC236}">
                  <a16:creationId xmlns:a16="http://schemas.microsoft.com/office/drawing/2014/main" id="{2EDB9FB6-FE35-6A4F-A406-AA1B0EECD386}"/>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1" name="Picture 10">
              <a:extLst>
                <a:ext uri="{FF2B5EF4-FFF2-40B4-BE49-F238E27FC236}">
                  <a16:creationId xmlns:a16="http://schemas.microsoft.com/office/drawing/2014/main" id="{336BF45D-8792-CB7A-ADF4-776A25FB63DC}"/>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53078823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50F94F64-0248-D348-A3B7-A5D07A0275B9}"/>
              </a:ext>
            </a:extLst>
          </p:cNvPr>
          <p:cNvGrpSpPr/>
          <p:nvPr/>
        </p:nvGrpSpPr>
        <p:grpSpPr>
          <a:xfrm>
            <a:off x="1516216" y="3704279"/>
            <a:ext cx="4234195" cy="1628983"/>
            <a:chOff x="1516216" y="3490274"/>
            <a:chExt cx="4234195" cy="1628983"/>
          </a:xfrm>
        </p:grpSpPr>
        <p:sp>
          <p:nvSpPr>
            <p:cNvPr id="10" name="Oval 9">
              <a:extLst>
                <a:ext uri="{FF2B5EF4-FFF2-40B4-BE49-F238E27FC236}">
                  <a16:creationId xmlns:a16="http://schemas.microsoft.com/office/drawing/2014/main" id="{26B411AF-7EA6-C841-A7F4-D42DB7D7158B}"/>
                </a:ext>
              </a:extLst>
            </p:cNvPr>
            <p:cNvSpPr/>
            <p:nvPr/>
          </p:nvSpPr>
          <p:spPr>
            <a:xfrm>
              <a:off x="1516216" y="3490274"/>
              <a:ext cx="4234195" cy="1628983"/>
            </a:xfrm>
            <a:prstGeom prst="ellipse">
              <a:avLst/>
            </a:prstGeom>
            <a:solidFill>
              <a:srgbClr val="487BD3">
                <a:alpha val="9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21C53827-FCA9-E241-8D50-2A8130D88F1B}"/>
                </a:ext>
              </a:extLst>
            </p:cNvPr>
            <p:cNvSpPr/>
            <p:nvPr/>
          </p:nvSpPr>
          <p:spPr>
            <a:xfrm>
              <a:off x="2004647" y="3853712"/>
              <a:ext cx="2891661" cy="902106"/>
            </a:xfrm>
            <a:prstGeom prst="rect">
              <a:avLst/>
            </a:prstGeom>
            <a:noFill/>
            <a:scene3d>
              <a:camera prst="perspectiveRelaxedModerately">
                <a:rot lat="17390632" lon="0" rev="0"/>
              </a:camera>
              <a:lightRig rig="threePt" dir="t"/>
            </a:scene3d>
          </p:spPr>
          <p:txBody>
            <a:bodyPr wrap="square" lIns="91440" tIns="45720" rIns="91440" bIns="45720">
              <a:prstTxWarp prst="textPlain">
                <a:avLst/>
              </a:prstTxWarp>
              <a:spAutoFit/>
              <a:scene3d>
                <a:camera prst="perspectiveRelaxedModerately">
                  <a:rot lat="17690631" lon="0" rev="0"/>
                </a:camera>
                <a:lightRig rig="threePt" dir="t"/>
              </a:scene3d>
            </a:bodyPr>
            <a:lstStyle/>
            <a:p>
              <a:pPr algn="ctr"/>
              <a:r>
                <a:rPr lang="en-US" sz="2400" b="0" cap="none" spc="0" dirty="0">
                  <a:ln w="0"/>
                  <a:solidFill>
                    <a:schemeClr val="tx1"/>
                  </a:solidFill>
                  <a:effectLst>
                    <a:outerShdw blurRad="38100" dist="19050" dir="2700000" algn="tl" rotWithShape="0">
                      <a:schemeClr val="dk1">
                        <a:alpha val="40000"/>
                      </a:schemeClr>
                    </a:outerShdw>
                  </a:effectLst>
                </a:rPr>
                <a:t>AMILLENNIALISM </a:t>
              </a:r>
            </a:p>
          </p:txBody>
        </p:sp>
      </p:grpSp>
      <p:grpSp>
        <p:nvGrpSpPr>
          <p:cNvPr id="23" name="Group 22">
            <a:extLst>
              <a:ext uri="{FF2B5EF4-FFF2-40B4-BE49-F238E27FC236}">
                <a16:creationId xmlns:a16="http://schemas.microsoft.com/office/drawing/2014/main" id="{EFBDB571-104C-5C4E-9940-2A472CA74BC0}"/>
              </a:ext>
            </a:extLst>
          </p:cNvPr>
          <p:cNvGrpSpPr/>
          <p:nvPr/>
        </p:nvGrpSpPr>
        <p:grpSpPr>
          <a:xfrm>
            <a:off x="5240761" y="3306022"/>
            <a:ext cx="3904911" cy="1284423"/>
            <a:chOff x="5240761" y="3306022"/>
            <a:chExt cx="3904911" cy="1284423"/>
          </a:xfrm>
        </p:grpSpPr>
        <p:sp>
          <p:nvSpPr>
            <p:cNvPr id="8" name="Oval 7">
              <a:extLst>
                <a:ext uri="{FF2B5EF4-FFF2-40B4-BE49-F238E27FC236}">
                  <a16:creationId xmlns:a16="http://schemas.microsoft.com/office/drawing/2014/main" id="{662E5CC1-9809-2440-808F-E5D2025560A0}"/>
                </a:ext>
              </a:extLst>
            </p:cNvPr>
            <p:cNvSpPr/>
            <p:nvPr/>
          </p:nvSpPr>
          <p:spPr>
            <a:xfrm>
              <a:off x="5240761" y="3306022"/>
              <a:ext cx="3904911" cy="1284423"/>
            </a:xfrm>
            <a:prstGeom prst="ellipse">
              <a:avLst/>
            </a:prstGeom>
            <a:solidFill>
              <a:srgbClr val="4B86E8">
                <a:alpha val="9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solidFill>
                  <a:latin typeface="Arial" panose="020B0604020202020204" pitchFamily="34" charset="0"/>
                  <a:ea typeface="Times New Roman" charset="0"/>
                  <a:cs typeface="Arial" panose="020B0604020202020204" pitchFamily="34" charset="0"/>
                </a:rPr>
                <a:t>    </a:t>
              </a:r>
            </a:p>
          </p:txBody>
        </p:sp>
        <p:sp>
          <p:nvSpPr>
            <p:cNvPr id="15" name="Rectangle 14">
              <a:extLst>
                <a:ext uri="{FF2B5EF4-FFF2-40B4-BE49-F238E27FC236}">
                  <a16:creationId xmlns:a16="http://schemas.microsoft.com/office/drawing/2014/main" id="{5110072B-33C5-B248-A75A-6DF98588D302}"/>
                </a:ext>
              </a:extLst>
            </p:cNvPr>
            <p:cNvSpPr/>
            <p:nvPr/>
          </p:nvSpPr>
          <p:spPr>
            <a:xfrm>
              <a:off x="6071791" y="3584636"/>
              <a:ext cx="2306153" cy="669086"/>
            </a:xfrm>
            <a:prstGeom prst="rect">
              <a:avLst/>
            </a:prstGeom>
            <a:noFill/>
            <a:scene3d>
              <a:camera prst="perspectiveBelow">
                <a:rot lat="17699988" lon="0" rev="0"/>
              </a:camera>
              <a:lightRig rig="threePt" dir="t"/>
            </a:scene3d>
          </p:spPr>
          <p:txBody>
            <a:bodyPr wrap="square" lIns="91440" tIns="45720" rIns="91440" bIns="45720">
              <a:prstTxWarp prst="textPlain">
                <a:avLst/>
              </a:prstTxWarp>
              <a:spAutoFit/>
              <a:scene3d>
                <a:camera prst="perspectiveRelaxedModerately">
                  <a:rot lat="17990631" lon="0" rev="0"/>
                </a:camera>
                <a:lightRig rig="threePt" dir="t"/>
              </a:scene3d>
            </a:bodyPr>
            <a:lstStyle/>
            <a:p>
              <a:pPr algn="ctr"/>
              <a:r>
                <a:rPr lang="en-US" sz="1600" b="0" cap="none" spc="0" dirty="0">
                  <a:ln w="0"/>
                  <a:solidFill>
                    <a:schemeClr val="tx1"/>
                  </a:solidFill>
                  <a:effectLst>
                    <a:outerShdw blurRad="38100" dist="19050" dir="2700000" algn="tl" rotWithShape="0">
                      <a:schemeClr val="dk1">
                        <a:alpha val="40000"/>
                      </a:schemeClr>
                    </a:outerShdw>
                  </a:effectLst>
                </a:rPr>
                <a:t>POSTMILLENNIALISM </a:t>
              </a:r>
            </a:p>
          </p:txBody>
        </p:sp>
      </p:grpSp>
      <p:grpSp>
        <p:nvGrpSpPr>
          <p:cNvPr id="5" name="Group 4">
            <a:extLst>
              <a:ext uri="{FF2B5EF4-FFF2-40B4-BE49-F238E27FC236}">
                <a16:creationId xmlns:a16="http://schemas.microsoft.com/office/drawing/2014/main" id="{FFC0EE44-BE43-6B4E-B5D4-A5A9AA990F62}"/>
              </a:ext>
            </a:extLst>
          </p:cNvPr>
          <p:cNvGrpSpPr/>
          <p:nvPr/>
        </p:nvGrpSpPr>
        <p:grpSpPr>
          <a:xfrm>
            <a:off x="4911478" y="4374247"/>
            <a:ext cx="5045322" cy="1673213"/>
            <a:chOff x="4911478" y="4160242"/>
            <a:chExt cx="5045322" cy="1673213"/>
          </a:xfrm>
        </p:grpSpPr>
        <p:sp>
          <p:nvSpPr>
            <p:cNvPr id="9" name="Oval 8">
              <a:extLst>
                <a:ext uri="{FF2B5EF4-FFF2-40B4-BE49-F238E27FC236}">
                  <a16:creationId xmlns:a16="http://schemas.microsoft.com/office/drawing/2014/main" id="{B37AB82E-E36F-4042-B2C2-0F4E5CE43C7F}"/>
                </a:ext>
              </a:extLst>
            </p:cNvPr>
            <p:cNvSpPr/>
            <p:nvPr/>
          </p:nvSpPr>
          <p:spPr>
            <a:xfrm>
              <a:off x="4911478" y="4160242"/>
              <a:ext cx="5045322" cy="1673213"/>
            </a:xfrm>
            <a:prstGeom prst="ellipse">
              <a:avLst/>
            </a:prstGeom>
            <a:solidFill>
              <a:srgbClr val="5996FF">
                <a:alpha val="9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tx1"/>
                  </a:solidFill>
                  <a:latin typeface="Arial" panose="020B0604020202020204" pitchFamily="34" charset="0"/>
                  <a:ea typeface="Times New Roman" charset="0"/>
                  <a:cs typeface="Arial" panose="020B0604020202020204" pitchFamily="34" charset="0"/>
                </a:rPr>
                <a:t> </a:t>
              </a:r>
            </a:p>
          </p:txBody>
        </p:sp>
        <p:sp>
          <p:nvSpPr>
            <p:cNvPr id="17" name="Rectangle 16">
              <a:extLst>
                <a:ext uri="{FF2B5EF4-FFF2-40B4-BE49-F238E27FC236}">
                  <a16:creationId xmlns:a16="http://schemas.microsoft.com/office/drawing/2014/main" id="{55C7B3EF-59D5-9B40-B9A8-C7BFF14D5043}"/>
                </a:ext>
              </a:extLst>
            </p:cNvPr>
            <p:cNvSpPr/>
            <p:nvPr/>
          </p:nvSpPr>
          <p:spPr>
            <a:xfrm>
              <a:off x="5721997" y="4598483"/>
              <a:ext cx="3553891" cy="762756"/>
            </a:xfrm>
            <a:prstGeom prst="rect">
              <a:avLst/>
            </a:prstGeom>
            <a:noFill/>
          </p:spPr>
          <p:txBody>
            <a:bodyPr wrap="square" lIns="91440" tIns="45720" rIns="91440" bIns="45720">
              <a:prstTxWarp prst="textPlain">
                <a:avLst/>
              </a:prstTxWarp>
              <a:spAutoFit/>
              <a:scene3d>
                <a:camera prst="perspectiveRelaxedModerately">
                  <a:rot lat="17690631" lon="0" rev="0"/>
                </a:camera>
                <a:lightRig rig="threePt" dir="t"/>
              </a:scene3d>
            </a:bodyPr>
            <a:lstStyle/>
            <a:p>
              <a:pPr algn="ctr"/>
              <a:r>
                <a:rPr lang="en-US" sz="1600" b="0" cap="none" spc="0" dirty="0">
                  <a:ln w="0"/>
                  <a:solidFill>
                    <a:schemeClr val="tx1"/>
                  </a:solidFill>
                  <a:effectLst>
                    <a:outerShdw blurRad="38100" dist="19050" dir="2700000" algn="tl" rotWithShape="0">
                      <a:schemeClr val="dk1">
                        <a:alpha val="40000"/>
                      </a:schemeClr>
                    </a:outerShdw>
                  </a:effectLst>
                </a:rPr>
                <a:t>PREMILLENNIALISM</a:t>
              </a:r>
            </a:p>
          </p:txBody>
        </p:sp>
      </p:grpSp>
      <p:grpSp>
        <p:nvGrpSpPr>
          <p:cNvPr id="18" name="Group 17">
            <a:extLst>
              <a:ext uri="{FF2B5EF4-FFF2-40B4-BE49-F238E27FC236}">
                <a16:creationId xmlns:a16="http://schemas.microsoft.com/office/drawing/2014/main" id="{D3443D1E-95E2-DE48-9D04-20FCAEA33840}"/>
              </a:ext>
            </a:extLst>
          </p:cNvPr>
          <p:cNvGrpSpPr/>
          <p:nvPr/>
        </p:nvGrpSpPr>
        <p:grpSpPr>
          <a:xfrm>
            <a:off x="6488363" y="2334791"/>
            <a:ext cx="1718270" cy="3010687"/>
            <a:chOff x="6488363" y="2120786"/>
            <a:chExt cx="1718270" cy="3010687"/>
          </a:xfrm>
        </p:grpSpPr>
        <p:sp>
          <p:nvSpPr>
            <p:cNvPr id="11" name="Oval 10">
              <a:extLst>
                <a:ext uri="{FF2B5EF4-FFF2-40B4-BE49-F238E27FC236}">
                  <a16:creationId xmlns:a16="http://schemas.microsoft.com/office/drawing/2014/main" id="{37962135-6475-4348-BAA4-672D9BA5C417}"/>
                </a:ext>
              </a:extLst>
            </p:cNvPr>
            <p:cNvSpPr/>
            <p:nvPr/>
          </p:nvSpPr>
          <p:spPr>
            <a:xfrm>
              <a:off x="6488363" y="4470419"/>
              <a:ext cx="1718270" cy="661054"/>
            </a:xfrm>
            <a:prstGeom prst="ellipse">
              <a:avLst/>
            </a:prstGeom>
            <a:solidFill>
              <a:schemeClr val="bg1">
                <a:alpha val="43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p:txBody>
        </p:sp>
        <p:pic>
          <p:nvPicPr>
            <p:cNvPr id="13" name="Picture 12">
              <a:extLst>
                <a:ext uri="{FF2B5EF4-FFF2-40B4-BE49-F238E27FC236}">
                  <a16:creationId xmlns:a16="http://schemas.microsoft.com/office/drawing/2014/main" id="{C1AC3ADE-159C-394D-97A2-4A88E3BAD44E}"/>
                </a:ext>
              </a:extLst>
            </p:cNvPr>
            <p:cNvPicPr>
              <a:picLocks noChangeAspect="1"/>
            </p:cNvPicPr>
            <p:nvPr/>
          </p:nvPicPr>
          <p:blipFill rotWithShape="1">
            <a:blip r:embed="rId3" cstate="email">
              <a:duotone>
                <a:schemeClr val="bg2">
                  <a:shade val="45000"/>
                  <a:satMod val="135000"/>
                </a:schemeClr>
                <a:prstClr val="white"/>
              </a:duotone>
              <a:extLst>
                <a:ext uri="{BEBA8EAE-BF5A-486C-A8C5-ECC9F3942E4B}">
                  <a14:imgProps xmlns:a14="http://schemas.microsoft.com/office/drawing/2010/main">
                    <a14:imgLayer r:embed="rId4">
                      <a14:imgEffect>
                        <a14:backgroundRemoval t="1705" b="99148" l="0" r="100000"/>
                      </a14:imgEffect>
                      <a14:imgEffect>
                        <a14:sharpenSoften amount="50000"/>
                      </a14:imgEffect>
                    </a14:imgLayer>
                  </a14:imgProps>
                </a:ext>
                <a:ext uri="{28A0092B-C50C-407E-A947-70E740481C1C}">
                  <a14:useLocalDpi xmlns:a14="http://schemas.microsoft.com/office/drawing/2010/main"/>
                </a:ext>
              </a:extLst>
            </a:blip>
            <a:srcRect/>
            <a:stretch/>
          </p:blipFill>
          <p:spPr>
            <a:xfrm>
              <a:off x="6854916" y="2120786"/>
              <a:ext cx="909276" cy="2787288"/>
            </a:xfrm>
            <a:prstGeom prst="rect">
              <a:avLst/>
            </a:prstGeom>
            <a:effectLst/>
          </p:spPr>
        </p:pic>
      </p:grpSp>
      <p:sp>
        <p:nvSpPr>
          <p:cNvPr id="22" name="Rectangle 21">
            <a:extLst>
              <a:ext uri="{FF2B5EF4-FFF2-40B4-BE49-F238E27FC236}">
                <a16:creationId xmlns:a16="http://schemas.microsoft.com/office/drawing/2014/main" id="{9C423906-B6EE-DF49-9438-489C5F52B9D6}"/>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New Testament</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155A2816-EE04-14B9-A011-AA1EFCD187AD}"/>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72CB1AC8-DD44-D20B-6368-F6F0DA85AD4E}"/>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7" name="Picture 6">
              <a:extLst>
                <a:ext uri="{FF2B5EF4-FFF2-40B4-BE49-F238E27FC236}">
                  <a16:creationId xmlns:a16="http://schemas.microsoft.com/office/drawing/2014/main" id="{5664C0D9-0C86-E764-0425-B678201A4581}"/>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2" name="Picture 11">
              <a:extLst>
                <a:ext uri="{FF2B5EF4-FFF2-40B4-BE49-F238E27FC236}">
                  <a16:creationId xmlns:a16="http://schemas.microsoft.com/office/drawing/2014/main" id="{931F70C4-6750-8B26-419A-A6440B8E45FF}"/>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00542705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4FE43B83-CAF9-484B-81A9-9C2208BF0E0A}"/>
              </a:ext>
            </a:extLst>
          </p:cNvPr>
          <p:cNvSpPr txBox="1"/>
          <p:nvPr/>
        </p:nvSpPr>
        <p:spPr>
          <a:xfrm>
            <a:off x="2933205" y="3841313"/>
            <a:ext cx="6325590" cy="2369880"/>
          </a:xfrm>
          <a:prstGeom prst="rect">
            <a:avLst/>
          </a:prstGeom>
          <a:noFill/>
        </p:spPr>
        <p:txBody>
          <a:bodyPr wrap="square" rtlCol="0">
            <a:spAutoFit/>
          </a:bodyPr>
          <a:lstStyle/>
          <a:p>
            <a:pPr algn="ctr"/>
            <a:r>
              <a:rPr lang="en-NZ" sz="3600" b="1" dirty="0">
                <a:solidFill>
                  <a:schemeClr val="bg1"/>
                </a:solidFill>
                <a:latin typeface="Abadi" panose="020B0604020104020204" pitchFamily="34" charset="0"/>
              </a:rPr>
              <a:t>What to Believe about the</a:t>
            </a:r>
          </a:p>
          <a:p>
            <a:pPr algn="ctr"/>
            <a:r>
              <a:rPr lang="en-NZ" sz="3600" b="1" dirty="0">
                <a:solidFill>
                  <a:schemeClr val="bg1"/>
                </a:solidFill>
                <a:latin typeface="Abadi" panose="020B0604020104020204" pitchFamily="34" charset="0"/>
              </a:rPr>
              <a:t>End Times…and Why</a:t>
            </a:r>
            <a:endParaRPr lang="en-NZ" sz="4800" b="1" dirty="0">
              <a:solidFill>
                <a:srgbClr val="00B0F0"/>
              </a:solidFill>
              <a:latin typeface="Abadi" panose="020B0604020104020204" pitchFamily="34" charset="0"/>
            </a:endParaRPr>
          </a:p>
          <a:p>
            <a:pPr algn="ctr"/>
            <a:endParaRPr lang="en-NZ" sz="1600" b="1" dirty="0">
              <a:solidFill>
                <a:srgbClr val="00B0F0"/>
              </a:solidFill>
              <a:latin typeface="Abadi" panose="020B0604020104020204" pitchFamily="34" charset="0"/>
            </a:endParaRPr>
          </a:p>
          <a:p>
            <a:pPr algn="ctr"/>
            <a:r>
              <a:rPr lang="en-NZ" sz="3600" b="1" dirty="0" err="1">
                <a:solidFill>
                  <a:srgbClr val="00B0F0"/>
                </a:solidFill>
                <a:latin typeface="Abadi" panose="020B0604020104020204" pitchFamily="34" charset="0"/>
              </a:rPr>
              <a:t>Dr.</a:t>
            </a:r>
            <a:r>
              <a:rPr lang="en-NZ" sz="3600" b="1" dirty="0">
                <a:solidFill>
                  <a:srgbClr val="00B0F0"/>
                </a:solidFill>
                <a:latin typeface="Abadi" panose="020B0604020104020204" pitchFamily="34" charset="0"/>
              </a:rPr>
              <a:t> Michael J. </a:t>
            </a:r>
            <a:r>
              <a:rPr lang="en-NZ" sz="3600" b="1" dirty="0" err="1">
                <a:solidFill>
                  <a:srgbClr val="00B0F0"/>
                </a:solidFill>
                <a:latin typeface="Abadi" panose="020B0604020104020204" pitchFamily="34" charset="0"/>
              </a:rPr>
              <a:t>Svigel</a:t>
            </a:r>
            <a:r>
              <a:rPr lang="en-NZ" sz="3600" b="1" dirty="0">
                <a:solidFill>
                  <a:srgbClr val="00B0F0"/>
                </a:solidFill>
                <a:latin typeface="Abadi" panose="020B0604020104020204" pitchFamily="34" charset="0"/>
              </a:rPr>
              <a:t> </a:t>
            </a:r>
          </a:p>
          <a:p>
            <a:pPr algn="ctr"/>
            <a:r>
              <a:rPr lang="en-NZ" sz="2000" b="1" dirty="0">
                <a:solidFill>
                  <a:srgbClr val="00B0F0"/>
                </a:solidFill>
                <a:latin typeface="Abadi" panose="020B0604020104020204" pitchFamily="34" charset="0"/>
              </a:rPr>
              <a:t>Dallas Theological Seminary</a:t>
            </a:r>
          </a:p>
        </p:txBody>
      </p:sp>
      <p:grpSp>
        <p:nvGrpSpPr>
          <p:cNvPr id="2" name="Group 1">
            <a:extLst>
              <a:ext uri="{FF2B5EF4-FFF2-40B4-BE49-F238E27FC236}">
                <a16:creationId xmlns:a16="http://schemas.microsoft.com/office/drawing/2014/main" id="{3C2A61B4-F60A-3725-5549-F2F0C5CCF08F}"/>
              </a:ext>
            </a:extLst>
          </p:cNvPr>
          <p:cNvGrpSpPr/>
          <p:nvPr/>
        </p:nvGrpSpPr>
        <p:grpSpPr>
          <a:xfrm>
            <a:off x="1769423" y="144945"/>
            <a:ext cx="8653154" cy="3733246"/>
            <a:chOff x="3471863" y="1857374"/>
            <a:chExt cx="5450432" cy="2900367"/>
          </a:xfrm>
        </p:grpSpPr>
        <p:pic>
          <p:nvPicPr>
            <p:cNvPr id="3" name="Picture 2">
              <a:extLst>
                <a:ext uri="{FF2B5EF4-FFF2-40B4-BE49-F238E27FC236}">
                  <a16:creationId xmlns:a16="http://schemas.microsoft.com/office/drawing/2014/main" id="{2AB02A50-DF84-3D02-CB7B-B97B22E19BE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46DD1073-EAC9-EECE-19E3-EDE0E12F8375}"/>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F1133864-D0CF-EA8A-2D72-279FC4B7BA16}"/>
                </a:ext>
              </a:extLst>
            </p:cNvPr>
            <p:cNvPicPr>
              <a:picLocks noChangeAspect="1"/>
            </p:cNvPicPr>
            <p:nvPr/>
          </p:nvPicPr>
          <p:blipFill>
            <a:blip r:embed="rId4"/>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00002046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217D42A-29A9-0A49-A21E-A2065C037C38}"/>
              </a:ext>
            </a:extLst>
          </p:cNvPr>
          <p:cNvSpPr/>
          <p:nvPr/>
        </p:nvSpPr>
        <p:spPr>
          <a:xfrm>
            <a:off x="421178" y="971670"/>
            <a:ext cx="8274250" cy="5185266"/>
          </a:xfrm>
          <a:prstGeom prst="rect">
            <a:avLst/>
          </a:prstGeom>
        </p:spPr>
        <p:txBody>
          <a:bodyPr wrap="square">
            <a:spAutoFit/>
          </a:bodyPr>
          <a:lstStyle/>
          <a:p>
            <a:pPr>
              <a:lnSpc>
                <a:spcPct val="150000"/>
              </a:lnSpc>
            </a:pPr>
            <a:r>
              <a:rPr lang="en-US" sz="3200" dirty="0">
                <a:solidFill>
                  <a:schemeClr val="bg1"/>
                </a:solidFill>
                <a:latin typeface="Abadi" panose="020B0604020104020204" pitchFamily="34" charset="0"/>
                <a:ea typeface="Calibri" panose="020F0502020204030204" pitchFamily="34" charset="0"/>
              </a:rPr>
              <a:t>1: The Coming Kingdom in Context</a:t>
            </a:r>
          </a:p>
          <a:p>
            <a:pPr>
              <a:lnSpc>
                <a:spcPct val="150000"/>
              </a:lnSpc>
            </a:pPr>
            <a:r>
              <a:rPr lang="en-US" sz="3200" dirty="0">
                <a:solidFill>
                  <a:schemeClr val="bg1"/>
                </a:solidFill>
                <a:latin typeface="Abadi" panose="020B0604020104020204" pitchFamily="34" charset="0"/>
                <a:ea typeface="Calibri" panose="020F0502020204030204" pitchFamily="34" charset="0"/>
              </a:rPr>
              <a:t>2: The Coming Kingdom in the OT</a:t>
            </a:r>
          </a:p>
          <a:p>
            <a:pPr>
              <a:lnSpc>
                <a:spcPct val="150000"/>
              </a:lnSpc>
            </a:pPr>
            <a:r>
              <a:rPr lang="en-US" sz="3200" dirty="0">
                <a:solidFill>
                  <a:schemeClr val="bg1"/>
                </a:solidFill>
                <a:latin typeface="Abadi" panose="020B0604020104020204" pitchFamily="34" charset="0"/>
                <a:ea typeface="Calibri" panose="020F0502020204030204" pitchFamily="34" charset="0"/>
              </a:rPr>
              <a:t>3: The Coming Kingdom in the NT</a:t>
            </a:r>
          </a:p>
          <a:p>
            <a:pPr>
              <a:lnSpc>
                <a:spcPct val="150000"/>
              </a:lnSpc>
            </a:pPr>
            <a:r>
              <a:rPr lang="en-US" sz="3200" dirty="0">
                <a:solidFill>
                  <a:schemeClr val="bg1"/>
                </a:solidFill>
                <a:latin typeface="Abadi" panose="020B0604020104020204" pitchFamily="34" charset="0"/>
                <a:ea typeface="Calibri" panose="020F0502020204030204" pitchFamily="34" charset="0"/>
              </a:rPr>
              <a:t>4: The Coming Kingdom in Revelation</a:t>
            </a:r>
          </a:p>
          <a:p>
            <a:pPr>
              <a:lnSpc>
                <a:spcPct val="150000"/>
              </a:lnSpc>
            </a:pPr>
            <a:r>
              <a:rPr lang="en-US" sz="3200" dirty="0">
                <a:solidFill>
                  <a:schemeClr val="bg1"/>
                </a:solidFill>
                <a:latin typeface="Abadi" panose="020B0604020104020204" pitchFamily="34" charset="0"/>
                <a:ea typeface="Calibri" panose="020F0502020204030204" pitchFamily="34" charset="0"/>
              </a:rPr>
              <a:t>5: The Coming Day of the Lord</a:t>
            </a:r>
          </a:p>
          <a:p>
            <a:pPr>
              <a:lnSpc>
                <a:spcPct val="150000"/>
              </a:lnSpc>
            </a:pPr>
            <a:r>
              <a:rPr lang="en-US" sz="3200" dirty="0">
                <a:solidFill>
                  <a:schemeClr val="bg1"/>
                </a:solidFill>
                <a:latin typeface="Abadi" panose="020B0604020104020204" pitchFamily="34" charset="0"/>
                <a:ea typeface="Calibri" panose="020F0502020204030204" pitchFamily="34" charset="0"/>
              </a:rPr>
              <a:t>6: The Coming Assumption of the Church</a:t>
            </a:r>
          </a:p>
          <a:p>
            <a:pPr>
              <a:lnSpc>
                <a:spcPct val="150000"/>
              </a:lnSpc>
            </a:pPr>
            <a:r>
              <a:rPr lang="en-US" sz="3200" dirty="0">
                <a:solidFill>
                  <a:schemeClr val="bg1"/>
                </a:solidFill>
                <a:latin typeface="Abadi" panose="020B0604020104020204" pitchFamily="34" charset="0"/>
                <a:ea typeface="Calibri" panose="020F0502020204030204" pitchFamily="34" charset="0"/>
              </a:rPr>
              <a:t>7: FAQs</a:t>
            </a:r>
          </a:p>
        </p:txBody>
      </p:sp>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Story of the Future</a:t>
            </a:r>
            <a:endParaRPr lang="en-NZ" sz="3200" b="1" dirty="0">
              <a:solidFill>
                <a:srgbClr val="00AEEF"/>
              </a:solidFill>
              <a:latin typeface="Abadi" panose="020B0604020104020204" pitchFamily="34" charset="0"/>
            </a:endParaRPr>
          </a:p>
        </p:txBody>
      </p:sp>
      <p:pic>
        <p:nvPicPr>
          <p:cNvPr id="13" name="Picture 12">
            <a:extLst>
              <a:ext uri="{FF2B5EF4-FFF2-40B4-BE49-F238E27FC236}">
                <a16:creationId xmlns:a16="http://schemas.microsoft.com/office/drawing/2014/main" id="{EAE5AD07-8729-B44E-83C2-BA28913615C1}"/>
              </a:ext>
            </a:extLst>
          </p:cNvPr>
          <p:cNvPicPr>
            <a:picLocks noChangeAspect="1"/>
          </p:cNvPicPr>
          <p:nvPr/>
        </p:nvPicPr>
        <p:blipFill rotWithShape="1">
          <a:blip r:embed="rId3" cstate="email">
            <a:alphaModFix/>
            <a:extLst>
              <a:ext uri="{BEBA8EAE-BF5A-486C-A8C5-ECC9F3942E4B}">
                <a14:imgProps xmlns:a14="http://schemas.microsoft.com/office/drawing/2010/main">
                  <a14:imgLayer r:embed="rId4">
                    <a14:imgEffect>
                      <a14:artisticTexturizer/>
                    </a14:imgEffect>
                    <a14:imgEffect>
                      <a14:sharpenSoften amount="100000"/>
                    </a14:imgEffect>
                    <a14:imgEffect>
                      <a14:brightnessContrast bright="3000"/>
                    </a14:imgEffect>
                  </a14:imgLayer>
                </a14:imgProps>
              </a:ext>
              <a:ext uri="{28A0092B-C50C-407E-A947-70E740481C1C}">
                <a14:useLocalDpi xmlns:a14="http://schemas.microsoft.com/office/drawing/2010/main"/>
              </a:ext>
            </a:extLst>
          </a:blip>
          <a:srcRect/>
          <a:stretch/>
        </p:blipFill>
        <p:spPr>
          <a:xfrm>
            <a:off x="8695427" y="1212502"/>
            <a:ext cx="3053576" cy="3803904"/>
          </a:xfrm>
          <a:prstGeom prst="rect">
            <a:avLst/>
          </a:prstGeom>
          <a:effectLst>
            <a:softEdge rad="28271"/>
          </a:effectLst>
        </p:spPr>
      </p:pic>
      <p:grpSp>
        <p:nvGrpSpPr>
          <p:cNvPr id="3" name="Group 2">
            <a:extLst>
              <a:ext uri="{FF2B5EF4-FFF2-40B4-BE49-F238E27FC236}">
                <a16:creationId xmlns:a16="http://schemas.microsoft.com/office/drawing/2014/main" id="{D9EE50D4-F293-8C21-EFD0-8B23AF571814}"/>
              </a:ext>
            </a:extLst>
          </p:cNvPr>
          <p:cNvGrpSpPr/>
          <p:nvPr/>
        </p:nvGrpSpPr>
        <p:grpSpPr>
          <a:xfrm>
            <a:off x="10805045" y="5962650"/>
            <a:ext cx="1035886" cy="551231"/>
            <a:chOff x="3471863" y="1857374"/>
            <a:chExt cx="5450432" cy="2900367"/>
          </a:xfrm>
        </p:grpSpPr>
        <p:pic>
          <p:nvPicPr>
            <p:cNvPr id="8" name="Picture 7">
              <a:extLst>
                <a:ext uri="{FF2B5EF4-FFF2-40B4-BE49-F238E27FC236}">
                  <a16:creationId xmlns:a16="http://schemas.microsoft.com/office/drawing/2014/main" id="{6ED76596-893D-99AD-9CBA-5BCCFE3C0726}"/>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0" name="Picture 9">
              <a:extLst>
                <a:ext uri="{FF2B5EF4-FFF2-40B4-BE49-F238E27FC236}">
                  <a16:creationId xmlns:a16="http://schemas.microsoft.com/office/drawing/2014/main" id="{BF07FFD3-DABA-229A-A230-37ADCBB8ABE7}"/>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1" name="Picture 10">
              <a:extLst>
                <a:ext uri="{FF2B5EF4-FFF2-40B4-BE49-F238E27FC236}">
                  <a16:creationId xmlns:a16="http://schemas.microsoft.com/office/drawing/2014/main" id="{9AADA2FE-E44B-24A6-39A3-149091F6E4F3}"/>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98473567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217D42A-29A9-0A49-A21E-A2065C037C38}"/>
              </a:ext>
            </a:extLst>
          </p:cNvPr>
          <p:cNvSpPr/>
          <p:nvPr/>
        </p:nvSpPr>
        <p:spPr>
          <a:xfrm>
            <a:off x="421178" y="971670"/>
            <a:ext cx="8274250" cy="5185266"/>
          </a:xfrm>
          <a:prstGeom prst="rect">
            <a:avLst/>
          </a:prstGeom>
        </p:spPr>
        <p:txBody>
          <a:bodyPr wrap="square">
            <a:spAutoFit/>
          </a:bodyPr>
          <a:lstStyle/>
          <a:p>
            <a:pPr>
              <a:lnSpc>
                <a:spcPct val="150000"/>
              </a:lnSpc>
            </a:pPr>
            <a:r>
              <a:rPr lang="en-US" sz="3200" dirty="0">
                <a:solidFill>
                  <a:schemeClr val="bg1"/>
                </a:solidFill>
                <a:latin typeface="Abadi" panose="020B0604020104020204" pitchFamily="34" charset="0"/>
                <a:ea typeface="Calibri" panose="020F0502020204030204" pitchFamily="34" charset="0"/>
              </a:rPr>
              <a:t>1: The Coming Kingdom in Context</a:t>
            </a:r>
          </a:p>
          <a:p>
            <a:pPr>
              <a:lnSpc>
                <a:spcPct val="150000"/>
              </a:lnSpc>
            </a:pPr>
            <a:r>
              <a:rPr lang="en-US" sz="3200" dirty="0">
                <a:solidFill>
                  <a:schemeClr val="bg1"/>
                </a:solidFill>
                <a:latin typeface="Abadi" panose="020B0604020104020204" pitchFamily="34" charset="0"/>
                <a:ea typeface="Calibri" panose="020F0502020204030204" pitchFamily="34" charset="0"/>
              </a:rPr>
              <a:t>2: The Coming Kingdom in the OT</a:t>
            </a:r>
          </a:p>
          <a:p>
            <a:pPr>
              <a:lnSpc>
                <a:spcPct val="150000"/>
              </a:lnSpc>
            </a:pPr>
            <a:r>
              <a:rPr lang="en-US" sz="3200" dirty="0">
                <a:solidFill>
                  <a:schemeClr val="bg1"/>
                </a:solidFill>
                <a:latin typeface="Abadi" panose="020B0604020104020204" pitchFamily="34" charset="0"/>
                <a:ea typeface="Calibri" panose="020F0502020204030204" pitchFamily="34" charset="0"/>
              </a:rPr>
              <a:t>3: The Coming Kingdom in the NT</a:t>
            </a:r>
          </a:p>
          <a:p>
            <a:pPr>
              <a:lnSpc>
                <a:spcPct val="150000"/>
              </a:lnSpc>
            </a:pPr>
            <a:r>
              <a:rPr lang="en-US" sz="3200" dirty="0">
                <a:solidFill>
                  <a:srgbClr val="FFF32B"/>
                </a:solidFill>
                <a:latin typeface="Abadi" panose="020B0604020104020204" pitchFamily="34" charset="0"/>
                <a:ea typeface="Calibri" panose="020F0502020204030204" pitchFamily="34" charset="0"/>
              </a:rPr>
              <a:t>4: The Coming Kingdom in Revelation</a:t>
            </a:r>
          </a:p>
          <a:p>
            <a:pPr>
              <a:lnSpc>
                <a:spcPct val="150000"/>
              </a:lnSpc>
            </a:pPr>
            <a:r>
              <a:rPr lang="en-US" sz="3200" dirty="0">
                <a:solidFill>
                  <a:schemeClr val="bg1"/>
                </a:solidFill>
                <a:latin typeface="Abadi" panose="020B0604020104020204" pitchFamily="34" charset="0"/>
                <a:ea typeface="Calibri" panose="020F0502020204030204" pitchFamily="34" charset="0"/>
              </a:rPr>
              <a:t>5: The Coming Day of the Lord</a:t>
            </a:r>
          </a:p>
          <a:p>
            <a:pPr>
              <a:lnSpc>
                <a:spcPct val="150000"/>
              </a:lnSpc>
            </a:pPr>
            <a:r>
              <a:rPr lang="en-US" sz="3200" dirty="0">
                <a:solidFill>
                  <a:schemeClr val="bg1"/>
                </a:solidFill>
                <a:latin typeface="Abadi" panose="020B0604020104020204" pitchFamily="34" charset="0"/>
                <a:ea typeface="Calibri" panose="020F0502020204030204" pitchFamily="34" charset="0"/>
              </a:rPr>
              <a:t>6: The Coming Assumption of the Church</a:t>
            </a:r>
          </a:p>
          <a:p>
            <a:pPr>
              <a:lnSpc>
                <a:spcPct val="150000"/>
              </a:lnSpc>
            </a:pPr>
            <a:r>
              <a:rPr lang="en-US" sz="3200" dirty="0">
                <a:solidFill>
                  <a:schemeClr val="bg1"/>
                </a:solidFill>
                <a:latin typeface="Abadi" panose="020B0604020104020204" pitchFamily="34" charset="0"/>
                <a:ea typeface="Calibri" panose="020F0502020204030204" pitchFamily="34" charset="0"/>
              </a:rPr>
              <a:t>7: FAQs</a:t>
            </a:r>
          </a:p>
        </p:txBody>
      </p:sp>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Story of the Future</a:t>
            </a:r>
            <a:endParaRPr lang="en-NZ" sz="3200" b="1" dirty="0">
              <a:solidFill>
                <a:srgbClr val="00AEEF"/>
              </a:solidFill>
              <a:latin typeface="Abadi" panose="020B0604020104020204" pitchFamily="34" charset="0"/>
            </a:endParaRPr>
          </a:p>
        </p:txBody>
      </p:sp>
      <p:pic>
        <p:nvPicPr>
          <p:cNvPr id="13" name="Picture 12">
            <a:extLst>
              <a:ext uri="{FF2B5EF4-FFF2-40B4-BE49-F238E27FC236}">
                <a16:creationId xmlns:a16="http://schemas.microsoft.com/office/drawing/2014/main" id="{EAE5AD07-8729-B44E-83C2-BA28913615C1}"/>
              </a:ext>
            </a:extLst>
          </p:cNvPr>
          <p:cNvPicPr>
            <a:picLocks noChangeAspect="1"/>
          </p:cNvPicPr>
          <p:nvPr/>
        </p:nvPicPr>
        <p:blipFill rotWithShape="1">
          <a:blip r:embed="rId3" cstate="email">
            <a:alphaModFix/>
            <a:extLst>
              <a:ext uri="{BEBA8EAE-BF5A-486C-A8C5-ECC9F3942E4B}">
                <a14:imgProps xmlns:a14="http://schemas.microsoft.com/office/drawing/2010/main">
                  <a14:imgLayer r:embed="rId4">
                    <a14:imgEffect>
                      <a14:artisticTexturizer/>
                    </a14:imgEffect>
                    <a14:imgEffect>
                      <a14:sharpenSoften amount="100000"/>
                    </a14:imgEffect>
                    <a14:imgEffect>
                      <a14:brightnessContrast bright="3000"/>
                    </a14:imgEffect>
                  </a14:imgLayer>
                </a14:imgProps>
              </a:ext>
              <a:ext uri="{28A0092B-C50C-407E-A947-70E740481C1C}">
                <a14:useLocalDpi xmlns:a14="http://schemas.microsoft.com/office/drawing/2010/main"/>
              </a:ext>
            </a:extLst>
          </a:blip>
          <a:srcRect/>
          <a:stretch/>
        </p:blipFill>
        <p:spPr>
          <a:xfrm>
            <a:off x="8695427" y="1212502"/>
            <a:ext cx="3053576" cy="3803904"/>
          </a:xfrm>
          <a:prstGeom prst="rect">
            <a:avLst/>
          </a:prstGeom>
          <a:effectLst>
            <a:softEdge rad="28271"/>
          </a:effectLst>
        </p:spPr>
      </p:pic>
      <p:grpSp>
        <p:nvGrpSpPr>
          <p:cNvPr id="3" name="Group 2">
            <a:extLst>
              <a:ext uri="{FF2B5EF4-FFF2-40B4-BE49-F238E27FC236}">
                <a16:creationId xmlns:a16="http://schemas.microsoft.com/office/drawing/2014/main" id="{D5B0D370-39EA-B190-B2D7-C239054D562F}"/>
              </a:ext>
            </a:extLst>
          </p:cNvPr>
          <p:cNvGrpSpPr/>
          <p:nvPr/>
        </p:nvGrpSpPr>
        <p:grpSpPr>
          <a:xfrm>
            <a:off x="10805045" y="5962650"/>
            <a:ext cx="1035886" cy="551231"/>
            <a:chOff x="3471863" y="1857374"/>
            <a:chExt cx="5450432" cy="2900367"/>
          </a:xfrm>
        </p:grpSpPr>
        <p:pic>
          <p:nvPicPr>
            <p:cNvPr id="8" name="Picture 7">
              <a:extLst>
                <a:ext uri="{FF2B5EF4-FFF2-40B4-BE49-F238E27FC236}">
                  <a16:creationId xmlns:a16="http://schemas.microsoft.com/office/drawing/2014/main" id="{E20B71CE-616C-9E30-31A6-59261E78324E}"/>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0" name="Picture 9">
              <a:extLst>
                <a:ext uri="{FF2B5EF4-FFF2-40B4-BE49-F238E27FC236}">
                  <a16:creationId xmlns:a16="http://schemas.microsoft.com/office/drawing/2014/main" id="{B1054CA3-608B-B3AC-A333-6E5C4A7C9B0A}"/>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1" name="Picture 10">
              <a:extLst>
                <a:ext uri="{FF2B5EF4-FFF2-40B4-BE49-F238E27FC236}">
                  <a16:creationId xmlns:a16="http://schemas.microsoft.com/office/drawing/2014/main" id="{347930E3-DEA5-D30B-4A3B-8549FF9F127F}"/>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61858796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Context</a:t>
            </a:r>
            <a:endParaRPr lang="en-NZ" sz="3200" b="1" dirty="0">
              <a:solidFill>
                <a:srgbClr val="00AEEF"/>
              </a:solidFill>
              <a:latin typeface="Abadi" panose="020B0604020104020204" pitchFamily="34" charset="0"/>
            </a:endParaRPr>
          </a:p>
        </p:txBody>
      </p:sp>
      <p:sp>
        <p:nvSpPr>
          <p:cNvPr id="5" name="Rectangle 5">
            <a:extLst>
              <a:ext uri="{FF2B5EF4-FFF2-40B4-BE49-F238E27FC236}">
                <a16:creationId xmlns:a16="http://schemas.microsoft.com/office/drawing/2014/main" id="{8FEF5026-9F9C-1E22-9AFA-189F53F4724A}"/>
              </a:ext>
            </a:extLst>
          </p:cNvPr>
          <p:cNvSpPr>
            <a:spLocks noChangeAspect="1" noChangeArrowheads="1"/>
          </p:cNvSpPr>
          <p:nvPr/>
        </p:nvSpPr>
        <p:spPr bwMode="auto">
          <a:xfrm>
            <a:off x="1836420" y="4606735"/>
            <a:ext cx="8519160" cy="1810957"/>
          </a:xfrm>
          <a:prstGeom prst="rect">
            <a:avLst/>
          </a:prstGeom>
          <a:solidFill>
            <a:srgbClr val="00B050"/>
          </a:solidFill>
          <a:ln w="9525">
            <a:miter lim="800000"/>
            <a:headEnd/>
            <a:tailEnd/>
          </a:ln>
          <a:effectLst/>
          <a:scene3d>
            <a:camera prst="legacyPerspectiveTop" fov="1800000">
              <a:rot lat="300000" lon="0" rev="0"/>
            </a:camera>
            <a:lightRig rig="legacyNormal4" dir="b"/>
          </a:scene3d>
          <a:sp3d extrusionH="1801800" prstMaterial="legacyMatte">
            <a:bevelT w="13500" h="13500" prst="angle"/>
            <a:bevelB w="13500" h="13500" prst="angle"/>
            <a:extrusionClr>
              <a:schemeClr val="accent2">
                <a:lumMod val="60000"/>
                <a:lumOff val="40000"/>
              </a:schemeClr>
            </a:extrusionClr>
          </a:sp3d>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nchor="ctr">
            <a:flatTx/>
          </a:bodyPr>
          <a:lstStyle/>
          <a:p>
            <a:pPr algn="ctr">
              <a:defRPr/>
            </a:pPr>
            <a:r>
              <a:rPr lang="en-US" sz="4800" dirty="0">
                <a:solidFill>
                  <a:schemeClr val="bg1"/>
                </a:solidFill>
                <a:latin typeface="Trebuchet MS" pitchFamily="34" charset="0"/>
              </a:rPr>
              <a:t>RETURN, RESURRECTION, RESTORATION</a:t>
            </a:r>
          </a:p>
        </p:txBody>
      </p:sp>
      <p:sp>
        <p:nvSpPr>
          <p:cNvPr id="6" name="Rectangle 6">
            <a:extLst>
              <a:ext uri="{FF2B5EF4-FFF2-40B4-BE49-F238E27FC236}">
                <a16:creationId xmlns:a16="http://schemas.microsoft.com/office/drawing/2014/main" id="{8C0CD17C-D2B2-9B08-06BD-A0A338F3C69F}"/>
              </a:ext>
            </a:extLst>
          </p:cNvPr>
          <p:cNvSpPr>
            <a:spLocks noChangeAspect="1" noChangeArrowheads="1"/>
          </p:cNvSpPr>
          <p:nvPr/>
        </p:nvSpPr>
        <p:spPr bwMode="auto">
          <a:xfrm>
            <a:off x="2422105" y="3254979"/>
            <a:ext cx="7329114" cy="1281521"/>
          </a:xfrm>
          <a:prstGeom prst="rect">
            <a:avLst/>
          </a:prstGeom>
          <a:solidFill>
            <a:srgbClr val="0070C0"/>
          </a:solidFill>
          <a:ln w="9525">
            <a:miter lim="800000"/>
            <a:headEnd/>
            <a:tailEnd/>
          </a:ln>
          <a:effectLst/>
          <a:scene3d>
            <a:camera prst="legacyPerspectiveTop" fov="1800000">
              <a:rot lat="0" lon="0" rev="0"/>
            </a:camera>
            <a:lightRig rig="legacyNormal4" dir="b"/>
          </a:scene3d>
          <a:sp3d extrusionH="1801800" prstMaterial="legacyMatte">
            <a:bevelT w="13500" h="13500" prst="angle"/>
            <a:bevelB w="13500" h="13500" prst="angle"/>
            <a:extrusionClr>
              <a:schemeClr val="accent5">
                <a:lumMod val="60000"/>
                <a:lumOff val="40000"/>
              </a:schemeClr>
            </a:extrusionClr>
          </a:sp3d>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nchor="ctr">
            <a:flatTx/>
          </a:bodyPr>
          <a:lstStyle/>
          <a:p>
            <a:pPr algn="ctr">
              <a:defRPr/>
            </a:pPr>
            <a:r>
              <a:rPr lang="en-US" sz="3800" dirty="0">
                <a:solidFill>
                  <a:schemeClr val="bg1">
                    <a:alpha val="20000"/>
                  </a:schemeClr>
                </a:solidFill>
                <a:latin typeface="Trebuchet MS" pitchFamily="34" charset="0"/>
              </a:rPr>
              <a:t>PREMILLENNIAL? AMILLENNIAL? POSTMILLENNIAL?</a:t>
            </a:r>
          </a:p>
        </p:txBody>
      </p:sp>
      <p:sp>
        <p:nvSpPr>
          <p:cNvPr id="2" name="Rectangle 6">
            <a:extLst>
              <a:ext uri="{FF2B5EF4-FFF2-40B4-BE49-F238E27FC236}">
                <a16:creationId xmlns:a16="http://schemas.microsoft.com/office/drawing/2014/main" id="{DF75E97E-5490-9A04-938B-CB89F474D2A8}"/>
              </a:ext>
            </a:extLst>
          </p:cNvPr>
          <p:cNvSpPr>
            <a:spLocks noChangeAspect="1" noChangeArrowheads="1"/>
          </p:cNvSpPr>
          <p:nvPr/>
        </p:nvSpPr>
        <p:spPr bwMode="auto">
          <a:xfrm>
            <a:off x="2982364" y="2127809"/>
            <a:ext cx="6227267" cy="1066601"/>
          </a:xfrm>
          <a:prstGeom prst="rect">
            <a:avLst/>
          </a:prstGeom>
          <a:solidFill>
            <a:srgbClr val="C00000"/>
          </a:solidFill>
          <a:ln w="9525">
            <a:miter lim="800000"/>
            <a:headEnd/>
            <a:tailEnd/>
          </a:ln>
          <a:effectLst/>
          <a:scene3d>
            <a:camera prst="legacyPerspectiveTop" fov="1800000">
              <a:rot lat="0" lon="0" rev="0"/>
            </a:camera>
            <a:lightRig rig="legacyNormal4" dir="b"/>
          </a:scene3d>
          <a:sp3d extrusionH="1801800" prstMaterial="legacyMatte">
            <a:bevelT w="13500" h="13500" prst="angle"/>
            <a:bevelB w="13500" h="13500" prst="angle"/>
            <a:extrusionClr>
              <a:schemeClr val="accent5">
                <a:lumMod val="60000"/>
                <a:lumOff val="40000"/>
              </a:schemeClr>
            </a:extrusionClr>
          </a:sp3d>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nchor="ctr">
            <a:flatTx/>
          </a:bodyPr>
          <a:lstStyle/>
          <a:p>
            <a:pPr algn="ctr">
              <a:defRPr/>
            </a:pPr>
            <a:r>
              <a:rPr lang="en-US" sz="3600" dirty="0">
                <a:solidFill>
                  <a:schemeClr val="bg1">
                    <a:alpha val="20000"/>
                  </a:schemeClr>
                </a:solidFill>
                <a:latin typeface="Trebuchet MS" pitchFamily="34" charset="0"/>
              </a:rPr>
              <a:t>TRIBULATION PAST? PRESENT?</a:t>
            </a:r>
          </a:p>
          <a:p>
            <a:pPr algn="ctr">
              <a:defRPr/>
            </a:pPr>
            <a:r>
              <a:rPr lang="en-US" sz="3600" dirty="0">
                <a:solidFill>
                  <a:schemeClr val="bg1">
                    <a:alpha val="20000"/>
                  </a:schemeClr>
                </a:solidFill>
                <a:latin typeface="Trebuchet MS" pitchFamily="34" charset="0"/>
              </a:rPr>
              <a:t>FUTURE? ALL OF THE ABOVE?</a:t>
            </a:r>
          </a:p>
        </p:txBody>
      </p:sp>
      <p:sp>
        <p:nvSpPr>
          <p:cNvPr id="4" name="Rectangle 6">
            <a:extLst>
              <a:ext uri="{FF2B5EF4-FFF2-40B4-BE49-F238E27FC236}">
                <a16:creationId xmlns:a16="http://schemas.microsoft.com/office/drawing/2014/main" id="{BE04A2C8-59F2-BD07-3956-A56AF5A69AA4}"/>
              </a:ext>
            </a:extLst>
          </p:cNvPr>
          <p:cNvSpPr>
            <a:spLocks noChangeAspect="1" noChangeArrowheads="1"/>
          </p:cNvSpPr>
          <p:nvPr/>
        </p:nvSpPr>
        <p:spPr bwMode="auto">
          <a:xfrm>
            <a:off x="3406139" y="1193538"/>
            <a:ext cx="5379719" cy="876393"/>
          </a:xfrm>
          <a:prstGeom prst="rect">
            <a:avLst/>
          </a:prstGeom>
          <a:solidFill>
            <a:srgbClr val="FFC000"/>
          </a:solidFill>
          <a:ln w="9525">
            <a:miter lim="800000"/>
            <a:headEnd/>
            <a:tailEnd/>
          </a:ln>
          <a:effectLst/>
          <a:scene3d>
            <a:camera prst="legacyPerspectiveTop" fov="1800000">
              <a:rot lat="0" lon="0" rev="0"/>
            </a:camera>
            <a:lightRig rig="legacyNormal4" dir="b"/>
          </a:scene3d>
          <a:sp3d extrusionH="1801800" prstMaterial="legacyMatte">
            <a:bevelT w="13500" h="13500" prst="angle"/>
            <a:bevelB w="13500" h="13500" prst="angle"/>
            <a:extrusionClr>
              <a:schemeClr val="accent5">
                <a:lumMod val="60000"/>
                <a:lumOff val="40000"/>
              </a:schemeClr>
            </a:extrusionClr>
          </a:sp3d>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nchor="ctr">
            <a:flatTx/>
          </a:bodyPr>
          <a:lstStyle/>
          <a:p>
            <a:pPr algn="ctr">
              <a:defRPr/>
            </a:pPr>
            <a:r>
              <a:rPr lang="en-US" sz="2800" dirty="0">
                <a:solidFill>
                  <a:schemeClr val="bg1">
                    <a:alpha val="20000"/>
                  </a:schemeClr>
                </a:solidFill>
                <a:latin typeface="Trebuchet MS" pitchFamily="34" charset="0"/>
              </a:rPr>
              <a:t>THE ASSUMPTION (RAPTURE) OF THE CHURCH: IF AND WHEN? </a:t>
            </a:r>
          </a:p>
        </p:txBody>
      </p:sp>
      <p:grpSp>
        <p:nvGrpSpPr>
          <p:cNvPr id="11" name="Group 10">
            <a:extLst>
              <a:ext uri="{FF2B5EF4-FFF2-40B4-BE49-F238E27FC236}">
                <a16:creationId xmlns:a16="http://schemas.microsoft.com/office/drawing/2014/main" id="{8718B636-E85A-7DF6-3380-E930BB489365}"/>
              </a:ext>
            </a:extLst>
          </p:cNvPr>
          <p:cNvGrpSpPr/>
          <p:nvPr/>
        </p:nvGrpSpPr>
        <p:grpSpPr>
          <a:xfrm>
            <a:off x="10805045" y="5962650"/>
            <a:ext cx="1035886" cy="551231"/>
            <a:chOff x="3471863" y="1857374"/>
            <a:chExt cx="5450432" cy="2900367"/>
          </a:xfrm>
        </p:grpSpPr>
        <p:pic>
          <p:nvPicPr>
            <p:cNvPr id="12" name="Picture 11">
              <a:extLst>
                <a:ext uri="{FF2B5EF4-FFF2-40B4-BE49-F238E27FC236}">
                  <a16:creationId xmlns:a16="http://schemas.microsoft.com/office/drawing/2014/main" id="{5747F15F-DA8A-A3B3-4120-19751F0AC163}"/>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3" name="Picture 12">
              <a:extLst>
                <a:ext uri="{FF2B5EF4-FFF2-40B4-BE49-F238E27FC236}">
                  <a16:creationId xmlns:a16="http://schemas.microsoft.com/office/drawing/2014/main" id="{EDFB97E4-6BE4-35FF-D0BE-E68EB31051C7}"/>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4" name="Picture 13">
              <a:extLst>
                <a:ext uri="{FF2B5EF4-FFF2-40B4-BE49-F238E27FC236}">
                  <a16:creationId xmlns:a16="http://schemas.microsoft.com/office/drawing/2014/main" id="{9B84A099-42FE-1D53-3554-D08C8FF2EE83}"/>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51338867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5">
            <a:extLst>
              <a:ext uri="{FF2B5EF4-FFF2-40B4-BE49-F238E27FC236}">
                <a16:creationId xmlns:a16="http://schemas.microsoft.com/office/drawing/2014/main" id="{8FEF5026-9F9C-1E22-9AFA-189F53F4724A}"/>
              </a:ext>
            </a:extLst>
          </p:cNvPr>
          <p:cNvSpPr>
            <a:spLocks noChangeAspect="1" noChangeArrowheads="1"/>
          </p:cNvSpPr>
          <p:nvPr/>
        </p:nvSpPr>
        <p:spPr bwMode="auto">
          <a:xfrm>
            <a:off x="1836420" y="4606735"/>
            <a:ext cx="8519160" cy="1810957"/>
          </a:xfrm>
          <a:prstGeom prst="rect">
            <a:avLst/>
          </a:prstGeom>
          <a:solidFill>
            <a:srgbClr val="00B050"/>
          </a:solidFill>
          <a:ln w="9525">
            <a:miter lim="800000"/>
            <a:headEnd/>
            <a:tailEnd/>
          </a:ln>
          <a:effectLst/>
          <a:scene3d>
            <a:camera prst="legacyPerspectiveTop" fov="1800000">
              <a:rot lat="300000" lon="0" rev="0"/>
            </a:camera>
            <a:lightRig rig="legacyNormal4" dir="b"/>
          </a:scene3d>
          <a:sp3d extrusionH="1801800" prstMaterial="legacyMatte">
            <a:bevelT w="13500" h="13500" prst="angle"/>
            <a:bevelB w="13500" h="13500" prst="angle"/>
            <a:extrusionClr>
              <a:schemeClr val="accent2">
                <a:lumMod val="60000"/>
                <a:lumOff val="40000"/>
              </a:schemeClr>
            </a:extrusionClr>
          </a:sp3d>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nchor="ctr">
            <a:flatTx/>
          </a:bodyPr>
          <a:lstStyle/>
          <a:p>
            <a:pPr algn="ctr">
              <a:defRPr/>
            </a:pPr>
            <a:r>
              <a:rPr lang="en-US" sz="4800" dirty="0">
                <a:solidFill>
                  <a:schemeClr val="bg1"/>
                </a:solidFill>
                <a:latin typeface="Trebuchet MS" pitchFamily="34" charset="0"/>
              </a:rPr>
              <a:t>RETURN, RESURRECTION, RESTORATION</a:t>
            </a:r>
          </a:p>
        </p:txBody>
      </p:sp>
      <p:sp>
        <p:nvSpPr>
          <p:cNvPr id="6" name="Rectangle 6">
            <a:extLst>
              <a:ext uri="{FF2B5EF4-FFF2-40B4-BE49-F238E27FC236}">
                <a16:creationId xmlns:a16="http://schemas.microsoft.com/office/drawing/2014/main" id="{8C0CD17C-D2B2-9B08-06BD-A0A338F3C69F}"/>
              </a:ext>
            </a:extLst>
          </p:cNvPr>
          <p:cNvSpPr>
            <a:spLocks noChangeAspect="1" noChangeArrowheads="1"/>
          </p:cNvSpPr>
          <p:nvPr/>
        </p:nvSpPr>
        <p:spPr bwMode="auto">
          <a:xfrm>
            <a:off x="2422105" y="3254979"/>
            <a:ext cx="7329114" cy="1281521"/>
          </a:xfrm>
          <a:prstGeom prst="rect">
            <a:avLst/>
          </a:prstGeom>
          <a:solidFill>
            <a:srgbClr val="0070C0"/>
          </a:solidFill>
          <a:ln w="9525">
            <a:miter lim="800000"/>
            <a:headEnd/>
            <a:tailEnd/>
          </a:ln>
          <a:effectLst/>
          <a:scene3d>
            <a:camera prst="legacyPerspectiveTop" fov="1800000">
              <a:rot lat="0" lon="0" rev="0"/>
            </a:camera>
            <a:lightRig rig="legacyNormal4" dir="b"/>
          </a:scene3d>
          <a:sp3d extrusionH="1801800" prstMaterial="legacyMatte">
            <a:bevelT w="13500" h="13500" prst="angle"/>
            <a:bevelB w="13500" h="13500" prst="angle"/>
            <a:extrusionClr>
              <a:schemeClr val="accent5">
                <a:lumMod val="60000"/>
                <a:lumOff val="40000"/>
              </a:schemeClr>
            </a:extrusionClr>
          </a:sp3d>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nchor="ctr">
            <a:flatTx/>
          </a:bodyPr>
          <a:lstStyle/>
          <a:p>
            <a:pPr algn="ctr">
              <a:defRPr/>
            </a:pPr>
            <a:r>
              <a:rPr lang="en-US" sz="3800" dirty="0">
                <a:solidFill>
                  <a:schemeClr val="bg1"/>
                </a:solidFill>
                <a:latin typeface="Trebuchet MS" pitchFamily="34" charset="0"/>
              </a:rPr>
              <a:t>PREMILLENNIAL RETURN</a:t>
            </a:r>
          </a:p>
        </p:txBody>
      </p:sp>
      <p:sp>
        <p:nvSpPr>
          <p:cNvPr id="2" name="Rectangle 1">
            <a:extLst>
              <a:ext uri="{FF2B5EF4-FFF2-40B4-BE49-F238E27FC236}">
                <a16:creationId xmlns:a16="http://schemas.microsoft.com/office/drawing/2014/main" id="{C99C8B57-E48C-11E9-29B0-87DBB0708942}"/>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Story of the Future</a:t>
            </a:r>
            <a:endParaRPr lang="en-NZ" sz="3200" b="1" dirty="0">
              <a:solidFill>
                <a:srgbClr val="00AEEF"/>
              </a:solidFill>
              <a:latin typeface="Abadi" panose="020B0604020104020204" pitchFamily="34" charset="0"/>
            </a:endParaRPr>
          </a:p>
        </p:txBody>
      </p:sp>
      <p:grpSp>
        <p:nvGrpSpPr>
          <p:cNvPr id="3" name="Group 2">
            <a:extLst>
              <a:ext uri="{FF2B5EF4-FFF2-40B4-BE49-F238E27FC236}">
                <a16:creationId xmlns:a16="http://schemas.microsoft.com/office/drawing/2014/main" id="{BB066CF1-5AB0-0DAB-90E7-2D1C17EC2CB1}"/>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303D0103-235B-1089-8821-C370187B0F7F}"/>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9" name="Picture 8">
              <a:extLst>
                <a:ext uri="{FF2B5EF4-FFF2-40B4-BE49-F238E27FC236}">
                  <a16:creationId xmlns:a16="http://schemas.microsoft.com/office/drawing/2014/main" id="{C5629037-D0E9-EF72-2DA8-2CDBEC1BD548}"/>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0" name="Picture 9">
              <a:extLst>
                <a:ext uri="{FF2B5EF4-FFF2-40B4-BE49-F238E27FC236}">
                  <a16:creationId xmlns:a16="http://schemas.microsoft.com/office/drawing/2014/main" id="{232FA15B-D1AC-574A-059F-D5015B1ADC69}"/>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04482528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217D42A-29A9-0A49-A21E-A2065C037C38}"/>
              </a:ext>
            </a:extLst>
          </p:cNvPr>
          <p:cNvSpPr/>
          <p:nvPr/>
        </p:nvSpPr>
        <p:spPr>
          <a:xfrm>
            <a:off x="-9338" y="1586032"/>
            <a:ext cx="12192000" cy="3139321"/>
          </a:xfrm>
          <a:prstGeom prst="rect">
            <a:avLst/>
          </a:prstGeom>
        </p:spPr>
        <p:txBody>
          <a:bodyPr wrap="square">
            <a:spAutoFit/>
          </a:bodyPr>
          <a:lstStyle/>
          <a:p>
            <a:pPr algn="ctr"/>
            <a:r>
              <a:rPr lang="en-US" sz="6600" dirty="0">
                <a:solidFill>
                  <a:schemeClr val="bg1"/>
                </a:solidFill>
                <a:latin typeface="Abadi" panose="020B0604020104020204" pitchFamily="34" charset="0"/>
                <a:ea typeface="Calibri" panose="020F0502020204030204" pitchFamily="34" charset="0"/>
              </a:rPr>
              <a:t>4</a:t>
            </a:r>
          </a:p>
          <a:p>
            <a:pPr algn="ctr"/>
            <a:r>
              <a:rPr lang="en-US" sz="6600" dirty="0">
                <a:solidFill>
                  <a:schemeClr val="bg1"/>
                </a:solidFill>
                <a:latin typeface="Abadi" panose="020B0604020104020204" pitchFamily="34" charset="0"/>
                <a:ea typeface="Calibri" panose="020F0502020204030204" pitchFamily="34" charset="0"/>
              </a:rPr>
              <a:t>The Coming Kingdom</a:t>
            </a:r>
          </a:p>
          <a:p>
            <a:pPr algn="ctr"/>
            <a:r>
              <a:rPr lang="en-US" sz="6600" dirty="0">
                <a:solidFill>
                  <a:schemeClr val="bg1"/>
                </a:solidFill>
                <a:latin typeface="Abadi" panose="020B0604020104020204" pitchFamily="34" charset="0"/>
                <a:ea typeface="Calibri" panose="020F0502020204030204" pitchFamily="34" charset="0"/>
              </a:rPr>
              <a:t>in Revelation</a:t>
            </a:r>
          </a:p>
        </p:txBody>
      </p:sp>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Story of the Future</a:t>
            </a:r>
            <a:endParaRPr lang="en-NZ" sz="3200" b="1" dirty="0">
              <a:solidFill>
                <a:srgbClr val="00AEEF"/>
              </a:solidFill>
              <a:latin typeface="Abadi" panose="020B0604020104020204" pitchFamily="34" charset="0"/>
            </a:endParaRPr>
          </a:p>
        </p:txBody>
      </p:sp>
      <p:grpSp>
        <p:nvGrpSpPr>
          <p:cNvPr id="3" name="Group 2">
            <a:extLst>
              <a:ext uri="{FF2B5EF4-FFF2-40B4-BE49-F238E27FC236}">
                <a16:creationId xmlns:a16="http://schemas.microsoft.com/office/drawing/2014/main" id="{3FE2123B-1A60-22CA-1712-13ECEEE7796D}"/>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CC45C7F8-91DB-015B-E7AE-F62B359821BE}"/>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5" name="Picture 4">
              <a:extLst>
                <a:ext uri="{FF2B5EF4-FFF2-40B4-BE49-F238E27FC236}">
                  <a16:creationId xmlns:a16="http://schemas.microsoft.com/office/drawing/2014/main" id="{102A62B0-79E6-46AA-E0AB-918F93FE58AA}"/>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6" name="Picture 5">
              <a:extLst>
                <a:ext uri="{FF2B5EF4-FFF2-40B4-BE49-F238E27FC236}">
                  <a16:creationId xmlns:a16="http://schemas.microsoft.com/office/drawing/2014/main" id="{7CE76324-839D-CA9E-E5DD-62D09050F4F2}"/>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87173671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EB42421-7749-834A-A699-0767160C7FEC}"/>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pic>
        <p:nvPicPr>
          <p:cNvPr id="8" name="Graphic 7">
            <a:extLst>
              <a:ext uri="{FF2B5EF4-FFF2-40B4-BE49-F238E27FC236}">
                <a16:creationId xmlns:a16="http://schemas.microsoft.com/office/drawing/2014/main" id="{E6DCEFF0-426B-934D-A3AF-8D4518B43BC2}"/>
              </a:ext>
            </a:extLst>
          </p:cNvPr>
          <p:cNvPicPr>
            <a:picLocks noChangeAspect="1"/>
          </p:cNvPicPr>
          <p:nvPr/>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292443" y="1690652"/>
            <a:ext cx="8443784" cy="3670703"/>
          </a:xfrm>
          <a:prstGeom prst="rect">
            <a:avLst/>
          </a:prstGeom>
        </p:spPr>
      </p:pic>
      <p:sp>
        <p:nvSpPr>
          <p:cNvPr id="3" name="Rectangle 2">
            <a:extLst>
              <a:ext uri="{FF2B5EF4-FFF2-40B4-BE49-F238E27FC236}">
                <a16:creationId xmlns:a16="http://schemas.microsoft.com/office/drawing/2014/main" id="{387A0578-DC62-8441-AE99-80D853C1C689}"/>
              </a:ext>
            </a:extLst>
          </p:cNvPr>
          <p:cNvSpPr/>
          <p:nvPr/>
        </p:nvSpPr>
        <p:spPr>
          <a:xfrm>
            <a:off x="8859795" y="1421028"/>
            <a:ext cx="3039762" cy="4040658"/>
          </a:xfrm>
          <a:prstGeom prst="rect">
            <a:avLst/>
          </a:prstGeom>
          <a:solidFill>
            <a:srgbClr val="7030A0"/>
          </a:solidFill>
          <a:ln w="76200">
            <a:solidFill>
              <a:srgbClr val="E6C4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chemeClr val="bg1"/>
                </a:solidFill>
                <a:latin typeface="Abadi" panose="020B0604020104020204" pitchFamily="34" charset="0"/>
              </a:rPr>
              <a:t>Revelation</a:t>
            </a:r>
          </a:p>
          <a:p>
            <a:pPr algn="ctr"/>
            <a:r>
              <a:rPr lang="en-US" sz="4800" dirty="0">
                <a:solidFill>
                  <a:schemeClr val="bg1"/>
                </a:solidFill>
                <a:latin typeface="Abadi" panose="020B0604020104020204" pitchFamily="34" charset="0"/>
              </a:rPr>
              <a:t>20:1-10</a:t>
            </a:r>
          </a:p>
        </p:txBody>
      </p:sp>
      <p:grpSp>
        <p:nvGrpSpPr>
          <p:cNvPr id="2" name="Group 1">
            <a:extLst>
              <a:ext uri="{FF2B5EF4-FFF2-40B4-BE49-F238E27FC236}">
                <a16:creationId xmlns:a16="http://schemas.microsoft.com/office/drawing/2014/main" id="{F19DF2BD-5827-8184-D60D-00ABDA36265E}"/>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58163658-2428-6B23-E287-25725811BF87}"/>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5" name="Picture 4">
              <a:extLst>
                <a:ext uri="{FF2B5EF4-FFF2-40B4-BE49-F238E27FC236}">
                  <a16:creationId xmlns:a16="http://schemas.microsoft.com/office/drawing/2014/main" id="{BE1DCD5E-8B46-6DB8-DCE6-8B5EFD1BF291}"/>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6" name="Picture 5">
              <a:extLst>
                <a:ext uri="{FF2B5EF4-FFF2-40B4-BE49-F238E27FC236}">
                  <a16:creationId xmlns:a16="http://schemas.microsoft.com/office/drawing/2014/main" id="{76D354D3-03E3-6362-97FF-C4DC6ABB2F47}"/>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18396567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8274249" cy="4462760"/>
          </a:xfrm>
          <a:prstGeom prst="rect">
            <a:avLst/>
          </a:prstGeom>
        </p:spPr>
        <p:txBody>
          <a:bodyPr wrap="square">
            <a:spAutoFit/>
          </a:bodyPr>
          <a:lstStyle/>
          <a:p>
            <a:pPr algn="ctr"/>
            <a:endParaRPr lang="en-US" sz="4400" dirty="0">
              <a:solidFill>
                <a:srgbClr val="FFF32B"/>
              </a:solidFill>
              <a:latin typeface="Abadi" panose="020B0604020104020204" pitchFamily="34" charset="0"/>
              <a:ea typeface="Calibri" panose="020F0502020204030204" pitchFamily="34" charset="0"/>
            </a:endParaRPr>
          </a:p>
          <a:p>
            <a:pPr algn="ctr"/>
            <a:r>
              <a:rPr lang="en-US" sz="6000" dirty="0">
                <a:solidFill>
                  <a:schemeClr val="bg1"/>
                </a:solidFill>
                <a:latin typeface="Abadi" panose="020B0604020104020204" pitchFamily="34" charset="0"/>
                <a:ea typeface="Calibri" panose="020F0502020204030204" pitchFamily="34" charset="0"/>
              </a:rPr>
              <a:t>4.1</a:t>
            </a:r>
          </a:p>
          <a:p>
            <a:pPr algn="ctr"/>
            <a:r>
              <a:rPr lang="en-US" sz="6000" dirty="0">
                <a:solidFill>
                  <a:srgbClr val="FFF32B"/>
                </a:solidFill>
                <a:latin typeface="Abadi" panose="020B0604020104020204" pitchFamily="34" charset="0"/>
                <a:ea typeface="Calibri" panose="020F0502020204030204" pitchFamily="34" charset="0"/>
              </a:rPr>
              <a:t>The Coming of</a:t>
            </a:r>
          </a:p>
          <a:p>
            <a:pPr algn="ctr"/>
            <a:r>
              <a:rPr lang="en-US" sz="6000" dirty="0">
                <a:solidFill>
                  <a:srgbClr val="FFF32B"/>
                </a:solidFill>
                <a:latin typeface="Abadi" panose="020B0604020104020204" pitchFamily="34" charset="0"/>
                <a:ea typeface="Calibri" panose="020F0502020204030204" pitchFamily="34" charset="0"/>
              </a:rPr>
              <a:t>Christ and the</a:t>
            </a:r>
          </a:p>
          <a:p>
            <a:pPr algn="ctr"/>
            <a:r>
              <a:rPr lang="en-US" sz="6000" dirty="0">
                <a:solidFill>
                  <a:srgbClr val="FFF32B"/>
                </a:solidFill>
                <a:latin typeface="Abadi" panose="020B0604020104020204" pitchFamily="34" charset="0"/>
                <a:ea typeface="Calibri" panose="020F0502020204030204" pitchFamily="34" charset="0"/>
              </a:rPr>
              <a:t>Millennium</a:t>
            </a:r>
          </a:p>
        </p:txBody>
      </p:sp>
      <p:sp>
        <p:nvSpPr>
          <p:cNvPr id="9" name="Rectangle 8">
            <a:extLst>
              <a:ext uri="{FF2B5EF4-FFF2-40B4-BE49-F238E27FC236}">
                <a16:creationId xmlns:a16="http://schemas.microsoft.com/office/drawing/2014/main" id="{3AB711B0-8E79-A443-A9B3-8279FBBC5029}"/>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pic>
        <p:nvPicPr>
          <p:cNvPr id="2" name="Picture 1">
            <a:extLst>
              <a:ext uri="{FF2B5EF4-FFF2-40B4-BE49-F238E27FC236}">
                <a16:creationId xmlns:a16="http://schemas.microsoft.com/office/drawing/2014/main" id="{E1B4B76B-8FF3-F2E8-EA75-DF6E8EEDE651}"/>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8695426" y="1212502"/>
            <a:ext cx="3053359" cy="3803633"/>
          </a:xfrm>
          <a:prstGeom prst="rect">
            <a:avLst/>
          </a:prstGeom>
        </p:spPr>
      </p:pic>
      <p:grpSp>
        <p:nvGrpSpPr>
          <p:cNvPr id="3" name="Group 2">
            <a:extLst>
              <a:ext uri="{FF2B5EF4-FFF2-40B4-BE49-F238E27FC236}">
                <a16:creationId xmlns:a16="http://schemas.microsoft.com/office/drawing/2014/main" id="{7AD0B8F9-E442-0152-D53B-5E437464FFC1}"/>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266A628F-BEBA-9A13-24E4-F8F61C72106E}"/>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5" name="Picture 4">
              <a:extLst>
                <a:ext uri="{FF2B5EF4-FFF2-40B4-BE49-F238E27FC236}">
                  <a16:creationId xmlns:a16="http://schemas.microsoft.com/office/drawing/2014/main" id="{1A987554-9A97-D8FF-71AD-0E76D85290A2}"/>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6" name="Picture 5">
              <a:extLst>
                <a:ext uri="{FF2B5EF4-FFF2-40B4-BE49-F238E27FC236}">
                  <a16:creationId xmlns:a16="http://schemas.microsoft.com/office/drawing/2014/main" id="{C51A16F9-91C6-358C-A408-60F1E893B629}"/>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90858192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310551" y="971670"/>
            <a:ext cx="8150447" cy="5632311"/>
          </a:xfrm>
          <a:prstGeom prst="rect">
            <a:avLst/>
          </a:prstGeom>
        </p:spPr>
        <p:txBody>
          <a:bodyPr wrap="square">
            <a:spAutoFit/>
          </a:bodyPr>
          <a:lstStyle/>
          <a:p>
            <a:pPr algn="ctr"/>
            <a:r>
              <a:rPr lang="en-US" sz="6000" dirty="0">
                <a:solidFill>
                  <a:srgbClr val="FFF32B"/>
                </a:solidFill>
                <a:latin typeface="Abadi" panose="020B0604020104020204" pitchFamily="34" charset="0"/>
                <a:ea typeface="Calibri" panose="020F0502020204030204" pitchFamily="34" charset="0"/>
              </a:rPr>
              <a:t>What is the chronological relationship between the visions of Revelation 19 and Revelation 20? </a:t>
            </a:r>
          </a:p>
        </p:txBody>
      </p:sp>
      <p:sp>
        <p:nvSpPr>
          <p:cNvPr id="9" name="Rectangle 8">
            <a:extLst>
              <a:ext uri="{FF2B5EF4-FFF2-40B4-BE49-F238E27FC236}">
                <a16:creationId xmlns:a16="http://schemas.microsoft.com/office/drawing/2014/main" id="{3AB711B0-8E79-A443-A9B3-8279FBBC5029}"/>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pic>
        <p:nvPicPr>
          <p:cNvPr id="2" name="Picture 1">
            <a:extLst>
              <a:ext uri="{FF2B5EF4-FFF2-40B4-BE49-F238E27FC236}">
                <a16:creationId xmlns:a16="http://schemas.microsoft.com/office/drawing/2014/main" id="{E1B4B76B-8FF3-F2E8-EA75-DF6E8EEDE651}"/>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8695426" y="1212502"/>
            <a:ext cx="3053359" cy="3803633"/>
          </a:xfrm>
          <a:prstGeom prst="rect">
            <a:avLst/>
          </a:prstGeom>
        </p:spPr>
      </p:pic>
      <p:grpSp>
        <p:nvGrpSpPr>
          <p:cNvPr id="3" name="Group 2">
            <a:extLst>
              <a:ext uri="{FF2B5EF4-FFF2-40B4-BE49-F238E27FC236}">
                <a16:creationId xmlns:a16="http://schemas.microsoft.com/office/drawing/2014/main" id="{8F00E419-608B-4346-23CC-CC518EBD3BDE}"/>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74D78BE5-E186-C37E-60A5-8CCF948B9583}"/>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5" name="Picture 4">
              <a:extLst>
                <a:ext uri="{FF2B5EF4-FFF2-40B4-BE49-F238E27FC236}">
                  <a16:creationId xmlns:a16="http://schemas.microsoft.com/office/drawing/2014/main" id="{97967516-9EAC-F41D-3CB5-931E3F12FF27}"/>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6" name="Picture 5">
              <a:extLst>
                <a:ext uri="{FF2B5EF4-FFF2-40B4-BE49-F238E27FC236}">
                  <a16:creationId xmlns:a16="http://schemas.microsoft.com/office/drawing/2014/main" id="{A1739E40-E0CC-103E-3769-9A869365100B}"/>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38542161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648C27AF-8F34-AF43-866A-F30FC59A7ACB}"/>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8695426" y="1212502"/>
            <a:ext cx="3053359" cy="3803633"/>
          </a:xfrm>
          <a:prstGeom prst="rect">
            <a:avLst/>
          </a:prstGeom>
        </p:spPr>
      </p:pic>
      <p:sp>
        <p:nvSpPr>
          <p:cNvPr id="10" name="Rectangle 9">
            <a:extLst>
              <a:ext uri="{FF2B5EF4-FFF2-40B4-BE49-F238E27FC236}">
                <a16:creationId xmlns:a16="http://schemas.microsoft.com/office/drawing/2014/main" id="{C817EC0E-DDA6-8141-93ED-7C0B0ACC3EE7}"/>
              </a:ext>
            </a:extLst>
          </p:cNvPr>
          <p:cNvSpPr/>
          <p:nvPr/>
        </p:nvSpPr>
        <p:spPr>
          <a:xfrm>
            <a:off x="421178" y="971670"/>
            <a:ext cx="8274249" cy="4278094"/>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Contents of Revelation 19:11–21</a:t>
            </a:r>
          </a:p>
          <a:p>
            <a:endParaRPr lang="en-US" sz="1600" dirty="0">
              <a:solidFill>
                <a:schemeClr val="bg1"/>
              </a:solidFill>
              <a:latin typeface="Abadi" panose="020B0604020104020204" pitchFamily="34" charset="0"/>
              <a:ea typeface="Calibri" panose="020F0502020204030204" pitchFamily="34" charset="0"/>
            </a:endParaRPr>
          </a:p>
          <a:p>
            <a:pPr marL="230188" indent="-230188">
              <a:buFont typeface="Arial" panose="020B0604020202020204" pitchFamily="34" charset="0"/>
              <a:buChar char="•"/>
            </a:pPr>
            <a:r>
              <a:rPr lang="en-US" sz="3200" dirty="0">
                <a:solidFill>
                  <a:schemeClr val="bg1"/>
                </a:solidFill>
                <a:latin typeface="Abadi" panose="020B0604020104020204" pitchFamily="34" charset="0"/>
                <a:ea typeface="Calibri" panose="020F0502020204030204" pitchFamily="34" charset="0"/>
              </a:rPr>
              <a:t>Christ descends on white horse (19:11–13)</a:t>
            </a:r>
          </a:p>
          <a:p>
            <a:pPr marL="230188" indent="-230188">
              <a:buFont typeface="Arial" panose="020B0604020202020204" pitchFamily="34" charset="0"/>
              <a:buChar char="•"/>
            </a:pPr>
            <a:r>
              <a:rPr lang="en-US" sz="3200" dirty="0">
                <a:solidFill>
                  <a:schemeClr val="bg1"/>
                </a:solidFill>
                <a:latin typeface="Abadi" panose="020B0604020104020204" pitchFamily="34" charset="0"/>
                <a:ea typeface="Calibri" panose="020F0502020204030204" pitchFamily="34" charset="0"/>
              </a:rPr>
              <a:t>Armies of heaven accompany him (19:14)</a:t>
            </a:r>
          </a:p>
          <a:p>
            <a:pPr marL="230188" indent="-230188">
              <a:buFont typeface="Arial" panose="020B0604020202020204" pitchFamily="34" charset="0"/>
              <a:buChar char="•"/>
            </a:pPr>
            <a:r>
              <a:rPr lang="en-US" sz="3200" dirty="0">
                <a:solidFill>
                  <a:schemeClr val="bg1"/>
                </a:solidFill>
                <a:latin typeface="Abadi" panose="020B0604020104020204" pitchFamily="34" charset="0"/>
                <a:ea typeface="Calibri" panose="020F0502020204030204" pitchFamily="34" charset="0"/>
              </a:rPr>
              <a:t>Christ described as judge-king (19:15–16)</a:t>
            </a:r>
          </a:p>
          <a:p>
            <a:pPr marL="230188" indent="-230188">
              <a:buFont typeface="Arial" panose="020B0604020202020204" pitchFamily="34" charset="0"/>
              <a:buChar char="•"/>
            </a:pPr>
            <a:r>
              <a:rPr lang="en-US" sz="3200" dirty="0">
                <a:solidFill>
                  <a:schemeClr val="bg1"/>
                </a:solidFill>
                <a:latin typeface="Abadi" panose="020B0604020104020204" pitchFamily="34" charset="0"/>
                <a:ea typeface="Calibri" panose="020F0502020204030204" pitchFamily="34" charset="0"/>
              </a:rPr>
              <a:t>Angel calls birds to feast (19:17–18) </a:t>
            </a:r>
          </a:p>
          <a:p>
            <a:pPr marL="230188" indent="-230188">
              <a:buFont typeface="Arial" panose="020B0604020202020204" pitchFamily="34" charset="0"/>
              <a:buChar char="•"/>
            </a:pPr>
            <a:r>
              <a:rPr lang="en-US" sz="3200" dirty="0">
                <a:solidFill>
                  <a:schemeClr val="bg1"/>
                </a:solidFill>
                <a:latin typeface="Abadi" panose="020B0604020104020204" pitchFamily="34" charset="0"/>
                <a:ea typeface="Calibri" panose="020F0502020204030204" pitchFamily="34" charset="0"/>
              </a:rPr>
              <a:t>Beast and earthly armies assembled (19:19)</a:t>
            </a:r>
          </a:p>
          <a:p>
            <a:pPr marL="230188" indent="-230188">
              <a:buFont typeface="Arial" panose="020B0604020202020204" pitchFamily="34" charset="0"/>
              <a:buChar char="•"/>
            </a:pPr>
            <a:r>
              <a:rPr lang="en-US" sz="3200" dirty="0">
                <a:solidFill>
                  <a:schemeClr val="bg1"/>
                </a:solidFill>
                <a:latin typeface="Abadi" panose="020B0604020104020204" pitchFamily="34" charset="0"/>
                <a:ea typeface="Calibri" panose="020F0502020204030204" pitchFamily="34" charset="0"/>
              </a:rPr>
              <a:t>Two Beasts cast into lake of fire (19:20)</a:t>
            </a:r>
          </a:p>
          <a:p>
            <a:pPr marL="230188" indent="-230188">
              <a:buFont typeface="Arial" panose="020B0604020202020204" pitchFamily="34" charset="0"/>
              <a:buChar char="•"/>
            </a:pPr>
            <a:r>
              <a:rPr lang="en-US" sz="3200" dirty="0">
                <a:solidFill>
                  <a:schemeClr val="bg1"/>
                </a:solidFill>
                <a:latin typeface="Abadi" panose="020B0604020104020204" pitchFamily="34" charset="0"/>
                <a:ea typeface="Calibri" panose="020F0502020204030204" pitchFamily="34" charset="0"/>
              </a:rPr>
              <a:t>Armies killed and eaten by birds (19:21)</a:t>
            </a:r>
          </a:p>
        </p:txBody>
      </p:sp>
      <p:sp>
        <p:nvSpPr>
          <p:cNvPr id="9" name="Rectangle 8">
            <a:extLst>
              <a:ext uri="{FF2B5EF4-FFF2-40B4-BE49-F238E27FC236}">
                <a16:creationId xmlns:a16="http://schemas.microsoft.com/office/drawing/2014/main" id="{3AB711B0-8E79-A443-A9B3-8279FBBC5029}"/>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pic>
        <p:nvPicPr>
          <p:cNvPr id="1032" name="Picture 8">
            <a:extLst>
              <a:ext uri="{FF2B5EF4-FFF2-40B4-BE49-F238E27FC236}">
                <a16:creationId xmlns:a16="http://schemas.microsoft.com/office/drawing/2014/main" id="{8C36BFA4-3241-AC8D-7643-C03DC293E6A0}"/>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8695425" y="1212502"/>
            <a:ext cx="3053360" cy="3803633"/>
          </a:xfrm>
          <a:prstGeom prst="rect">
            <a:avLst/>
          </a:prstGeom>
          <a:noFill/>
          <a:extLst>
            <a:ext uri="{909E8E84-426E-40DD-AFC4-6F175D3DCCD1}">
              <a14:hiddenFill xmlns:a14="http://schemas.microsoft.com/office/drawing/2010/main">
                <a:solidFill>
                  <a:srgbClr val="FFFFFF"/>
                </a:solidFill>
              </a14:hiddenFill>
            </a:ext>
          </a:extLst>
        </p:spPr>
      </p:pic>
      <p:grpSp>
        <p:nvGrpSpPr>
          <p:cNvPr id="2" name="Group 1">
            <a:extLst>
              <a:ext uri="{FF2B5EF4-FFF2-40B4-BE49-F238E27FC236}">
                <a16:creationId xmlns:a16="http://schemas.microsoft.com/office/drawing/2014/main" id="{47458616-A560-5887-9094-2C7BA6015724}"/>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D7261D8C-CCD5-2EF3-CA15-E22368EF1385}"/>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358BBD57-1671-8BB1-59FE-4707AE9006A7}"/>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7B2F5D85-141E-A565-762E-C6F465307A4F}"/>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405897143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648C27AF-8F34-AF43-866A-F30FC59A7ACB}"/>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8695426" y="1212502"/>
            <a:ext cx="3053359" cy="3803633"/>
          </a:xfrm>
          <a:prstGeom prst="rect">
            <a:avLst/>
          </a:prstGeom>
        </p:spPr>
      </p:pic>
      <p:sp>
        <p:nvSpPr>
          <p:cNvPr id="10" name="Rectangle 9">
            <a:extLst>
              <a:ext uri="{FF2B5EF4-FFF2-40B4-BE49-F238E27FC236}">
                <a16:creationId xmlns:a16="http://schemas.microsoft.com/office/drawing/2014/main" id="{C817EC0E-DDA6-8141-93ED-7C0B0ACC3EE7}"/>
              </a:ext>
            </a:extLst>
          </p:cNvPr>
          <p:cNvSpPr/>
          <p:nvPr/>
        </p:nvSpPr>
        <p:spPr>
          <a:xfrm>
            <a:off x="421178" y="971670"/>
            <a:ext cx="8274249" cy="3785652"/>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Contents of Revelation 20:1-10</a:t>
            </a:r>
          </a:p>
          <a:p>
            <a:endParaRPr lang="en-US" sz="1600" dirty="0">
              <a:solidFill>
                <a:schemeClr val="bg1"/>
              </a:solidFill>
              <a:latin typeface="Abadi" panose="020B0604020104020204" pitchFamily="34" charset="0"/>
              <a:ea typeface="Calibri" panose="020F0502020204030204" pitchFamily="34" charset="0"/>
            </a:endParaRPr>
          </a:p>
          <a:p>
            <a:pPr marL="230188" indent="-230188">
              <a:buFont typeface="Arial" panose="020B0604020202020204" pitchFamily="34" charset="0"/>
              <a:buChar char="•"/>
            </a:pPr>
            <a:r>
              <a:rPr lang="en-US" sz="3200" dirty="0">
                <a:solidFill>
                  <a:schemeClr val="bg1"/>
                </a:solidFill>
                <a:latin typeface="Abadi" panose="020B0604020104020204" pitchFamily="34" charset="0"/>
                <a:ea typeface="Calibri" panose="020F0502020204030204" pitchFamily="34" charset="0"/>
              </a:rPr>
              <a:t>Satan bound for 1000 years (20:1–3)</a:t>
            </a:r>
          </a:p>
          <a:p>
            <a:pPr marL="230188" indent="-230188">
              <a:buFont typeface="Arial" panose="020B0604020202020204" pitchFamily="34" charset="0"/>
              <a:buChar char="•"/>
            </a:pPr>
            <a:r>
              <a:rPr lang="en-US" sz="3200" dirty="0">
                <a:solidFill>
                  <a:schemeClr val="bg1"/>
                </a:solidFill>
                <a:latin typeface="Abadi" panose="020B0604020104020204" pitchFamily="34" charset="0"/>
                <a:ea typeface="Calibri" panose="020F0502020204030204" pitchFamily="34" charset="0"/>
              </a:rPr>
              <a:t>Thrones for rule/judgment established (20:4)</a:t>
            </a:r>
          </a:p>
          <a:p>
            <a:pPr marL="230188" indent="-230188">
              <a:buFont typeface="Arial" panose="020B0604020202020204" pitchFamily="34" charset="0"/>
              <a:buChar char="•"/>
            </a:pPr>
            <a:r>
              <a:rPr lang="en-US" sz="3200" dirty="0">
                <a:solidFill>
                  <a:schemeClr val="bg1"/>
                </a:solidFill>
                <a:latin typeface="Abadi" panose="020B0604020104020204" pitchFamily="34" charset="0"/>
                <a:ea typeface="Calibri" panose="020F0502020204030204" pitchFamily="34" charset="0"/>
              </a:rPr>
              <a:t>Souls of martyrs raised to reign (20:4)</a:t>
            </a:r>
          </a:p>
          <a:p>
            <a:pPr marL="230188" indent="-230188">
              <a:buFont typeface="Arial" panose="020B0604020202020204" pitchFamily="34" charset="0"/>
              <a:buChar char="•"/>
            </a:pPr>
            <a:r>
              <a:rPr lang="en-US" sz="3200" dirty="0">
                <a:solidFill>
                  <a:schemeClr val="bg1"/>
                </a:solidFill>
                <a:latin typeface="Abadi" panose="020B0604020104020204" pitchFamily="34" charset="0"/>
                <a:ea typeface="Calibri" panose="020F0502020204030204" pitchFamily="34" charset="0"/>
              </a:rPr>
              <a:t>Second resurrection after kingdom (20:5–6)</a:t>
            </a:r>
          </a:p>
          <a:p>
            <a:pPr marL="230188" indent="-230188">
              <a:buFont typeface="Arial" panose="020B0604020202020204" pitchFamily="34" charset="0"/>
              <a:buChar char="•"/>
            </a:pPr>
            <a:r>
              <a:rPr lang="en-US" sz="3200" dirty="0">
                <a:solidFill>
                  <a:schemeClr val="bg1"/>
                </a:solidFill>
                <a:latin typeface="Abadi" panose="020B0604020104020204" pitchFamily="34" charset="0"/>
                <a:ea typeface="Calibri" panose="020F0502020204030204" pitchFamily="34" charset="0"/>
              </a:rPr>
              <a:t>Satan released to deceive nations (20:7)</a:t>
            </a:r>
            <a:endParaRPr lang="en-US" sz="3200" dirty="0">
              <a:solidFill>
                <a:srgbClr val="FFFF00"/>
              </a:solidFill>
              <a:latin typeface="Abadi" panose="020B0604020104020204" pitchFamily="34" charset="0"/>
              <a:ea typeface="Calibri" panose="020F0502020204030204" pitchFamily="34" charset="0"/>
            </a:endParaRPr>
          </a:p>
          <a:p>
            <a:pPr marL="230188" indent="-230188">
              <a:buFont typeface="Arial" panose="020B0604020202020204" pitchFamily="34" charset="0"/>
              <a:buChar char="•"/>
            </a:pPr>
            <a:r>
              <a:rPr lang="en-US" sz="3200" dirty="0">
                <a:solidFill>
                  <a:schemeClr val="bg1"/>
                </a:solidFill>
                <a:latin typeface="Abadi" panose="020B0604020104020204" pitchFamily="34" charset="0"/>
                <a:ea typeface="Calibri" panose="020F0502020204030204" pitchFamily="34" charset="0"/>
              </a:rPr>
              <a:t>Satan and followers destroyed (20:8-10)</a:t>
            </a:r>
          </a:p>
        </p:txBody>
      </p:sp>
      <p:sp>
        <p:nvSpPr>
          <p:cNvPr id="9" name="Rectangle 8">
            <a:extLst>
              <a:ext uri="{FF2B5EF4-FFF2-40B4-BE49-F238E27FC236}">
                <a16:creationId xmlns:a16="http://schemas.microsoft.com/office/drawing/2014/main" id="{3AB711B0-8E79-A443-A9B3-8279FBBC5029}"/>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CCF75E15-CC41-228F-2030-10266911B0B2}"/>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0CCB1FBB-BBE3-8B6D-B909-F6E9EED307C7}"/>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4D68DED0-96E1-A016-6AE0-F1C7F7737E83}"/>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99ABAAC1-2C9E-7477-9F1E-F27288213443}"/>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38221976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310551" y="971670"/>
            <a:ext cx="8150447" cy="4708981"/>
          </a:xfrm>
          <a:prstGeom prst="rect">
            <a:avLst/>
          </a:prstGeom>
        </p:spPr>
        <p:txBody>
          <a:bodyPr wrap="square">
            <a:spAutoFit/>
          </a:bodyPr>
          <a:lstStyle/>
          <a:p>
            <a:pPr algn="ctr"/>
            <a:r>
              <a:rPr lang="en-US" sz="6000" dirty="0">
                <a:solidFill>
                  <a:srgbClr val="EE3897"/>
                </a:solidFill>
                <a:latin typeface="Abadi" panose="020B0604020104020204" pitchFamily="34" charset="0"/>
                <a:ea typeface="Calibri" panose="020F0502020204030204" pitchFamily="34" charset="0"/>
              </a:rPr>
              <a:t>In the </a:t>
            </a:r>
            <a:r>
              <a:rPr lang="en-US" sz="6000" dirty="0">
                <a:solidFill>
                  <a:srgbClr val="00AEEF"/>
                </a:solidFill>
                <a:latin typeface="Abadi" panose="020B0604020104020204" pitchFamily="34" charset="0"/>
                <a:ea typeface="Calibri" panose="020F0502020204030204" pitchFamily="34" charset="0"/>
              </a:rPr>
              <a:t>Amillennial</a:t>
            </a:r>
          </a:p>
          <a:p>
            <a:pPr algn="ctr"/>
            <a:r>
              <a:rPr lang="en-US" sz="6000" dirty="0">
                <a:solidFill>
                  <a:srgbClr val="EE3897"/>
                </a:solidFill>
                <a:latin typeface="Abadi" panose="020B0604020104020204" pitchFamily="34" charset="0"/>
                <a:ea typeface="Calibri" panose="020F0502020204030204" pitchFamily="34" charset="0"/>
              </a:rPr>
              <a:t>interpretation,</a:t>
            </a:r>
          </a:p>
          <a:p>
            <a:pPr algn="ctr"/>
            <a:r>
              <a:rPr lang="en-US" sz="6000" dirty="0">
                <a:solidFill>
                  <a:srgbClr val="EE3897"/>
                </a:solidFill>
                <a:latin typeface="Abadi" panose="020B0604020104020204" pitchFamily="34" charset="0"/>
                <a:ea typeface="Calibri" panose="020F0502020204030204" pitchFamily="34" charset="0"/>
              </a:rPr>
              <a:t>Revelation 19 and Revelation 20 are</a:t>
            </a:r>
          </a:p>
          <a:p>
            <a:pPr algn="ctr"/>
            <a:r>
              <a:rPr lang="en-US" sz="6000" dirty="0">
                <a:solidFill>
                  <a:srgbClr val="00AEEF"/>
                </a:solidFill>
                <a:latin typeface="Abadi" panose="020B0604020104020204" pitchFamily="34" charset="0"/>
                <a:ea typeface="Calibri" panose="020F0502020204030204" pitchFamily="34" charset="0"/>
              </a:rPr>
              <a:t>two separate visions.</a:t>
            </a:r>
          </a:p>
        </p:txBody>
      </p:sp>
      <p:sp>
        <p:nvSpPr>
          <p:cNvPr id="9" name="Rectangle 8">
            <a:extLst>
              <a:ext uri="{FF2B5EF4-FFF2-40B4-BE49-F238E27FC236}">
                <a16:creationId xmlns:a16="http://schemas.microsoft.com/office/drawing/2014/main" id="{3AB711B0-8E79-A443-A9B3-8279FBBC5029}"/>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pic>
        <p:nvPicPr>
          <p:cNvPr id="2" name="Picture 1">
            <a:extLst>
              <a:ext uri="{FF2B5EF4-FFF2-40B4-BE49-F238E27FC236}">
                <a16:creationId xmlns:a16="http://schemas.microsoft.com/office/drawing/2014/main" id="{E1B4B76B-8FF3-F2E8-EA75-DF6E8EEDE651}"/>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8695426" y="1212502"/>
            <a:ext cx="3053359" cy="3803633"/>
          </a:xfrm>
          <a:prstGeom prst="rect">
            <a:avLst/>
          </a:prstGeom>
        </p:spPr>
      </p:pic>
      <p:grpSp>
        <p:nvGrpSpPr>
          <p:cNvPr id="3" name="Group 2">
            <a:extLst>
              <a:ext uri="{FF2B5EF4-FFF2-40B4-BE49-F238E27FC236}">
                <a16:creationId xmlns:a16="http://schemas.microsoft.com/office/drawing/2014/main" id="{83118876-2894-675D-4A85-463392F4896F}"/>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A8B461A7-CE13-2B8C-E8CE-7FA90DC451BA}"/>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5" name="Picture 4">
              <a:extLst>
                <a:ext uri="{FF2B5EF4-FFF2-40B4-BE49-F238E27FC236}">
                  <a16:creationId xmlns:a16="http://schemas.microsoft.com/office/drawing/2014/main" id="{7C365C51-C997-48F6-C5A1-3BED7B199438}"/>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6" name="Picture 5">
              <a:extLst>
                <a:ext uri="{FF2B5EF4-FFF2-40B4-BE49-F238E27FC236}">
                  <a16:creationId xmlns:a16="http://schemas.microsoft.com/office/drawing/2014/main" id="{257F2DF3-BD2B-38EF-2830-7F963B1BE4A3}"/>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40810756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EB42421-7749-834A-A699-0767160C7FEC}"/>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sp>
        <p:nvSpPr>
          <p:cNvPr id="7" name="Rectangle 6">
            <a:extLst>
              <a:ext uri="{FF2B5EF4-FFF2-40B4-BE49-F238E27FC236}">
                <a16:creationId xmlns:a16="http://schemas.microsoft.com/office/drawing/2014/main" id="{BDF33241-CC74-A00A-776C-7B9F96CB0414}"/>
              </a:ext>
            </a:extLst>
          </p:cNvPr>
          <p:cNvSpPr/>
          <p:nvPr/>
        </p:nvSpPr>
        <p:spPr>
          <a:xfrm>
            <a:off x="676269" y="5354607"/>
            <a:ext cx="10718576" cy="707886"/>
          </a:xfrm>
          <a:prstGeom prst="rect">
            <a:avLst/>
          </a:prstGeom>
        </p:spPr>
        <p:txBody>
          <a:bodyPr wrap="square">
            <a:spAutoFit/>
          </a:bodyPr>
          <a:lstStyle/>
          <a:p>
            <a:pPr algn="ctr"/>
            <a:r>
              <a:rPr lang="en-NZ" sz="4000" b="1" dirty="0">
                <a:solidFill>
                  <a:srgbClr val="00AEEF"/>
                </a:solidFill>
                <a:latin typeface="Abadi" panose="020B0604020104020204" pitchFamily="34" charset="0"/>
              </a:rPr>
              <a:t>AMILLENNIALISM (Separate Visions)</a:t>
            </a:r>
            <a:endParaRPr lang="en-NZ" sz="3200" b="1" dirty="0">
              <a:solidFill>
                <a:srgbClr val="00AEEF"/>
              </a:solidFill>
              <a:latin typeface="Abadi" panose="020B0604020104020204" pitchFamily="34" charset="0"/>
            </a:endParaRPr>
          </a:p>
        </p:txBody>
      </p:sp>
      <p:pic>
        <p:nvPicPr>
          <p:cNvPr id="13" name="Picture 8">
            <a:extLst>
              <a:ext uri="{FF2B5EF4-FFF2-40B4-BE49-F238E27FC236}">
                <a16:creationId xmlns:a16="http://schemas.microsoft.com/office/drawing/2014/main" id="{D4954894-EC6A-2478-EE37-3EAA23DE3BA4}"/>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flipH="1">
            <a:off x="4771926" y="1125091"/>
            <a:ext cx="2676504" cy="3334176"/>
          </a:xfrm>
          <a:prstGeom prst="rect">
            <a:avLst/>
          </a:prstGeom>
          <a:noFill/>
          <a:extLst>
            <a:ext uri="{909E8E84-426E-40DD-AFC4-6F175D3DCCD1}">
              <a14:hiddenFill xmlns:a14="http://schemas.microsoft.com/office/drawing/2010/main">
                <a:solidFill>
                  <a:srgbClr val="FFFFFF"/>
                </a:solidFill>
              </a14:hiddenFill>
            </a:ext>
          </a:extLst>
        </p:spPr>
      </p:pic>
      <p:sp>
        <p:nvSpPr>
          <p:cNvPr id="14" name="Text Box 7">
            <a:extLst>
              <a:ext uri="{FF2B5EF4-FFF2-40B4-BE49-F238E27FC236}">
                <a16:creationId xmlns:a16="http://schemas.microsoft.com/office/drawing/2014/main" id="{8C3BF8C5-E86F-A14D-1A96-6E0C50C6808B}"/>
              </a:ext>
            </a:extLst>
          </p:cNvPr>
          <p:cNvSpPr txBox="1">
            <a:spLocks noChangeArrowheads="1"/>
          </p:cNvSpPr>
          <p:nvPr/>
        </p:nvSpPr>
        <p:spPr bwMode="auto">
          <a:xfrm>
            <a:off x="4638868" y="4459267"/>
            <a:ext cx="296767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2800" b="0" dirty="0">
                <a:solidFill>
                  <a:srgbClr val="FF0000"/>
                </a:solidFill>
                <a:latin typeface="Abadi" panose="020B0604020104020204" pitchFamily="34" charset="0"/>
                <a:ea typeface="Arial" charset="0"/>
                <a:cs typeface="Arial" charset="0"/>
              </a:rPr>
              <a:t>Second Coming</a:t>
            </a:r>
          </a:p>
          <a:p>
            <a:pPr algn="ctr" eaLnBrk="1" hangingPunct="1"/>
            <a:r>
              <a:rPr lang="en-US" altLang="en-US" sz="2000" b="0" dirty="0">
                <a:solidFill>
                  <a:srgbClr val="FF0000"/>
                </a:solidFill>
                <a:latin typeface="Abadi" panose="020B0604020104020204" pitchFamily="34" charset="0"/>
                <a:ea typeface="Arial" charset="0"/>
                <a:cs typeface="Arial" charset="0"/>
              </a:rPr>
              <a:t>(Revelation 19:11–21)</a:t>
            </a:r>
            <a:endParaRPr lang="en-US" altLang="en-US" sz="1200" b="0" dirty="0">
              <a:solidFill>
                <a:srgbClr val="FF0000"/>
              </a:solidFill>
              <a:latin typeface="Abadi" panose="020B0604020104020204" pitchFamily="34" charset="0"/>
              <a:ea typeface="Arial" charset="0"/>
              <a:cs typeface="Arial" charset="0"/>
            </a:endParaRPr>
          </a:p>
        </p:txBody>
      </p:sp>
      <p:sp>
        <p:nvSpPr>
          <p:cNvPr id="15" name="Rectangle 14">
            <a:extLst>
              <a:ext uri="{FF2B5EF4-FFF2-40B4-BE49-F238E27FC236}">
                <a16:creationId xmlns:a16="http://schemas.microsoft.com/office/drawing/2014/main" id="{0F7535A6-6176-9110-B941-1D3AC1C4359B}"/>
              </a:ext>
            </a:extLst>
          </p:cNvPr>
          <p:cNvSpPr/>
          <p:nvPr/>
        </p:nvSpPr>
        <p:spPr>
          <a:xfrm>
            <a:off x="4771926" y="1127878"/>
            <a:ext cx="2676504" cy="3334176"/>
          </a:xfrm>
          <a:prstGeom prst="rect">
            <a:avLst/>
          </a:prstGeom>
          <a:noFill/>
          <a:ln w="38100">
            <a:solidFill>
              <a:srgbClr val="00AEE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1">
            <a:extLst>
              <a:ext uri="{FF2B5EF4-FFF2-40B4-BE49-F238E27FC236}">
                <a16:creationId xmlns:a16="http://schemas.microsoft.com/office/drawing/2014/main" id="{A97EE687-39A1-147A-791E-F853C78900A3}"/>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9B2ED180-C8D6-21E3-02E3-84AA82485D8C}"/>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A42CC713-664B-5A2F-19EA-9BACACB22D47}"/>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A9153A15-E679-F276-4BD4-AD5E3000AE67}"/>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420622246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EB42421-7749-834A-A699-0767160C7FEC}"/>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pic>
        <p:nvPicPr>
          <p:cNvPr id="2052" name="Picture 4">
            <a:extLst>
              <a:ext uri="{FF2B5EF4-FFF2-40B4-BE49-F238E27FC236}">
                <a16:creationId xmlns:a16="http://schemas.microsoft.com/office/drawing/2014/main" id="{EA47DF65-F529-4E9C-9D13-65BABFD583D9}"/>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2822531" y="1202224"/>
            <a:ext cx="6622094" cy="3803633"/>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2117E46D-2CF6-0AD7-8734-F8841706C411}"/>
              </a:ext>
            </a:extLst>
          </p:cNvPr>
          <p:cNvSpPr/>
          <p:nvPr/>
        </p:nvSpPr>
        <p:spPr>
          <a:xfrm>
            <a:off x="676269" y="5354607"/>
            <a:ext cx="10718576" cy="707886"/>
          </a:xfrm>
          <a:prstGeom prst="rect">
            <a:avLst/>
          </a:prstGeom>
        </p:spPr>
        <p:txBody>
          <a:bodyPr wrap="square">
            <a:spAutoFit/>
          </a:bodyPr>
          <a:lstStyle/>
          <a:p>
            <a:pPr algn="ctr"/>
            <a:r>
              <a:rPr lang="en-NZ" sz="4000" b="1" dirty="0">
                <a:solidFill>
                  <a:srgbClr val="00AEEF"/>
                </a:solidFill>
                <a:latin typeface="Abadi" panose="020B0604020104020204" pitchFamily="34" charset="0"/>
              </a:rPr>
              <a:t>AMILLENNIALISM (Separate Visions)</a:t>
            </a:r>
            <a:endParaRPr lang="en-NZ" sz="3200" b="1" dirty="0">
              <a:solidFill>
                <a:srgbClr val="00AEEF"/>
              </a:solidFill>
              <a:latin typeface="Abadi" panose="020B0604020104020204" pitchFamily="34" charset="0"/>
            </a:endParaRPr>
          </a:p>
        </p:txBody>
      </p:sp>
      <p:grpSp>
        <p:nvGrpSpPr>
          <p:cNvPr id="3" name="Group 2">
            <a:extLst>
              <a:ext uri="{FF2B5EF4-FFF2-40B4-BE49-F238E27FC236}">
                <a16:creationId xmlns:a16="http://schemas.microsoft.com/office/drawing/2014/main" id="{FF60A057-EABC-AEB6-B84D-F20487571ECD}"/>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CCFC803F-C158-F9E8-88CE-EA557BB41FBE}"/>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5" name="Picture 4">
              <a:extLst>
                <a:ext uri="{FF2B5EF4-FFF2-40B4-BE49-F238E27FC236}">
                  <a16:creationId xmlns:a16="http://schemas.microsoft.com/office/drawing/2014/main" id="{3A36D5A0-7330-764A-5A2D-47E8730F9FBD}"/>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6" name="Picture 5">
              <a:extLst>
                <a:ext uri="{FF2B5EF4-FFF2-40B4-BE49-F238E27FC236}">
                  <a16:creationId xmlns:a16="http://schemas.microsoft.com/office/drawing/2014/main" id="{7AABDE06-0B1D-C8F6-2363-B4036D5A24B8}"/>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18215052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Context</a:t>
            </a:r>
            <a:endParaRPr lang="en-NZ" sz="3200" b="1" dirty="0">
              <a:solidFill>
                <a:srgbClr val="00AEEF"/>
              </a:solidFill>
              <a:latin typeface="Abadi" panose="020B0604020104020204" pitchFamily="34" charset="0"/>
            </a:endParaRPr>
          </a:p>
        </p:txBody>
      </p:sp>
      <p:sp>
        <p:nvSpPr>
          <p:cNvPr id="5" name="Rectangle 5">
            <a:extLst>
              <a:ext uri="{FF2B5EF4-FFF2-40B4-BE49-F238E27FC236}">
                <a16:creationId xmlns:a16="http://schemas.microsoft.com/office/drawing/2014/main" id="{8FEF5026-9F9C-1E22-9AFA-189F53F4724A}"/>
              </a:ext>
            </a:extLst>
          </p:cNvPr>
          <p:cNvSpPr>
            <a:spLocks noChangeAspect="1" noChangeArrowheads="1"/>
          </p:cNvSpPr>
          <p:nvPr/>
        </p:nvSpPr>
        <p:spPr bwMode="auto">
          <a:xfrm>
            <a:off x="1836420" y="4606735"/>
            <a:ext cx="8519160" cy="1810957"/>
          </a:xfrm>
          <a:prstGeom prst="rect">
            <a:avLst/>
          </a:prstGeom>
          <a:solidFill>
            <a:srgbClr val="00B050"/>
          </a:solidFill>
          <a:ln w="9525">
            <a:miter lim="800000"/>
            <a:headEnd/>
            <a:tailEnd/>
          </a:ln>
          <a:effectLst/>
          <a:scene3d>
            <a:camera prst="legacyPerspectiveTop" fov="1800000">
              <a:rot lat="300000" lon="0" rev="0"/>
            </a:camera>
            <a:lightRig rig="legacyNormal4" dir="b"/>
          </a:scene3d>
          <a:sp3d extrusionH="1801800" prstMaterial="legacyMatte">
            <a:bevelT w="13500" h="13500" prst="angle"/>
            <a:bevelB w="13500" h="13500" prst="angle"/>
            <a:extrusionClr>
              <a:schemeClr val="accent2">
                <a:lumMod val="60000"/>
                <a:lumOff val="40000"/>
              </a:schemeClr>
            </a:extrusionClr>
          </a:sp3d>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nchor="ctr">
            <a:flatTx/>
          </a:bodyPr>
          <a:lstStyle/>
          <a:p>
            <a:pPr algn="ctr">
              <a:defRPr/>
            </a:pPr>
            <a:r>
              <a:rPr lang="en-US" sz="4800" dirty="0">
                <a:solidFill>
                  <a:schemeClr val="bg1">
                    <a:alpha val="20000"/>
                  </a:schemeClr>
                </a:solidFill>
                <a:latin typeface="Trebuchet MS" pitchFamily="34" charset="0"/>
              </a:rPr>
              <a:t>RETURN, RESURRECTION, RESTORATION</a:t>
            </a:r>
          </a:p>
        </p:txBody>
      </p:sp>
      <p:sp>
        <p:nvSpPr>
          <p:cNvPr id="6" name="Rectangle 6">
            <a:extLst>
              <a:ext uri="{FF2B5EF4-FFF2-40B4-BE49-F238E27FC236}">
                <a16:creationId xmlns:a16="http://schemas.microsoft.com/office/drawing/2014/main" id="{8C0CD17C-D2B2-9B08-06BD-A0A338F3C69F}"/>
              </a:ext>
            </a:extLst>
          </p:cNvPr>
          <p:cNvSpPr>
            <a:spLocks noChangeAspect="1" noChangeArrowheads="1"/>
          </p:cNvSpPr>
          <p:nvPr/>
        </p:nvSpPr>
        <p:spPr bwMode="auto">
          <a:xfrm>
            <a:off x="2422105" y="3254979"/>
            <a:ext cx="7329114" cy="1281521"/>
          </a:xfrm>
          <a:prstGeom prst="rect">
            <a:avLst/>
          </a:prstGeom>
          <a:solidFill>
            <a:srgbClr val="0070C0"/>
          </a:solidFill>
          <a:ln w="9525">
            <a:miter lim="800000"/>
            <a:headEnd/>
            <a:tailEnd/>
          </a:ln>
          <a:effectLst/>
          <a:scene3d>
            <a:camera prst="legacyPerspectiveTop" fov="1800000">
              <a:rot lat="0" lon="0" rev="0"/>
            </a:camera>
            <a:lightRig rig="legacyNormal4" dir="b"/>
          </a:scene3d>
          <a:sp3d extrusionH="1801800" prstMaterial="legacyMatte">
            <a:bevelT w="13500" h="13500" prst="angle"/>
            <a:bevelB w="13500" h="13500" prst="angle"/>
            <a:extrusionClr>
              <a:schemeClr val="accent5">
                <a:lumMod val="60000"/>
                <a:lumOff val="40000"/>
              </a:schemeClr>
            </a:extrusionClr>
          </a:sp3d>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nchor="ctr">
            <a:flatTx/>
          </a:bodyPr>
          <a:lstStyle/>
          <a:p>
            <a:pPr algn="ctr">
              <a:defRPr/>
            </a:pPr>
            <a:r>
              <a:rPr lang="en-US" sz="3800" dirty="0">
                <a:solidFill>
                  <a:schemeClr val="bg1"/>
                </a:solidFill>
                <a:latin typeface="Trebuchet MS" pitchFamily="34" charset="0"/>
              </a:rPr>
              <a:t>PREMILLENNIAL? AMILLENNIAL? POSTMILLENNIAL?</a:t>
            </a:r>
          </a:p>
        </p:txBody>
      </p:sp>
      <p:sp>
        <p:nvSpPr>
          <p:cNvPr id="2" name="Rectangle 6">
            <a:extLst>
              <a:ext uri="{FF2B5EF4-FFF2-40B4-BE49-F238E27FC236}">
                <a16:creationId xmlns:a16="http://schemas.microsoft.com/office/drawing/2014/main" id="{DF75E97E-5490-9A04-938B-CB89F474D2A8}"/>
              </a:ext>
            </a:extLst>
          </p:cNvPr>
          <p:cNvSpPr>
            <a:spLocks noChangeAspect="1" noChangeArrowheads="1"/>
          </p:cNvSpPr>
          <p:nvPr/>
        </p:nvSpPr>
        <p:spPr bwMode="auto">
          <a:xfrm>
            <a:off x="2982364" y="2127809"/>
            <a:ext cx="6227267" cy="1066601"/>
          </a:xfrm>
          <a:prstGeom prst="rect">
            <a:avLst/>
          </a:prstGeom>
          <a:solidFill>
            <a:srgbClr val="C00000"/>
          </a:solidFill>
          <a:ln w="9525">
            <a:miter lim="800000"/>
            <a:headEnd/>
            <a:tailEnd/>
          </a:ln>
          <a:effectLst/>
          <a:scene3d>
            <a:camera prst="legacyPerspectiveTop" fov="1800000">
              <a:rot lat="0" lon="0" rev="0"/>
            </a:camera>
            <a:lightRig rig="legacyNormal4" dir="b"/>
          </a:scene3d>
          <a:sp3d extrusionH="1801800" prstMaterial="legacyMatte">
            <a:bevelT w="13500" h="13500" prst="angle"/>
            <a:bevelB w="13500" h="13500" prst="angle"/>
            <a:extrusionClr>
              <a:schemeClr val="accent5">
                <a:lumMod val="60000"/>
                <a:lumOff val="40000"/>
              </a:schemeClr>
            </a:extrusionClr>
          </a:sp3d>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nchor="ctr">
            <a:flatTx/>
          </a:bodyPr>
          <a:lstStyle/>
          <a:p>
            <a:pPr algn="ctr">
              <a:defRPr/>
            </a:pPr>
            <a:r>
              <a:rPr lang="en-US" sz="3600" dirty="0">
                <a:solidFill>
                  <a:schemeClr val="bg1">
                    <a:alpha val="20000"/>
                  </a:schemeClr>
                </a:solidFill>
                <a:latin typeface="Trebuchet MS" pitchFamily="34" charset="0"/>
              </a:rPr>
              <a:t>TRIBULATION PAST? PRESENT?</a:t>
            </a:r>
          </a:p>
          <a:p>
            <a:pPr algn="ctr">
              <a:defRPr/>
            </a:pPr>
            <a:r>
              <a:rPr lang="en-US" sz="3600" dirty="0">
                <a:solidFill>
                  <a:schemeClr val="bg1">
                    <a:alpha val="20000"/>
                  </a:schemeClr>
                </a:solidFill>
                <a:latin typeface="Trebuchet MS" pitchFamily="34" charset="0"/>
              </a:rPr>
              <a:t>FUTURE? ALL OF THE ABOVE?</a:t>
            </a:r>
          </a:p>
        </p:txBody>
      </p:sp>
      <p:sp>
        <p:nvSpPr>
          <p:cNvPr id="4" name="Rectangle 6">
            <a:extLst>
              <a:ext uri="{FF2B5EF4-FFF2-40B4-BE49-F238E27FC236}">
                <a16:creationId xmlns:a16="http://schemas.microsoft.com/office/drawing/2014/main" id="{BE04A2C8-59F2-BD07-3956-A56AF5A69AA4}"/>
              </a:ext>
            </a:extLst>
          </p:cNvPr>
          <p:cNvSpPr>
            <a:spLocks noChangeAspect="1" noChangeArrowheads="1"/>
          </p:cNvSpPr>
          <p:nvPr/>
        </p:nvSpPr>
        <p:spPr bwMode="auto">
          <a:xfrm>
            <a:off x="3406139" y="1193538"/>
            <a:ext cx="5379719" cy="876393"/>
          </a:xfrm>
          <a:prstGeom prst="rect">
            <a:avLst/>
          </a:prstGeom>
          <a:solidFill>
            <a:srgbClr val="FFC000"/>
          </a:solidFill>
          <a:ln w="9525">
            <a:miter lim="800000"/>
            <a:headEnd/>
            <a:tailEnd/>
          </a:ln>
          <a:effectLst/>
          <a:scene3d>
            <a:camera prst="legacyPerspectiveTop" fov="1800000">
              <a:rot lat="0" lon="0" rev="0"/>
            </a:camera>
            <a:lightRig rig="legacyNormal4" dir="b"/>
          </a:scene3d>
          <a:sp3d extrusionH="1801800" prstMaterial="legacyMatte">
            <a:bevelT w="13500" h="13500" prst="angle"/>
            <a:bevelB w="13500" h="13500" prst="angle"/>
            <a:extrusionClr>
              <a:schemeClr val="accent5">
                <a:lumMod val="60000"/>
                <a:lumOff val="40000"/>
              </a:schemeClr>
            </a:extrusionClr>
          </a:sp3d>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nchor="ctr">
            <a:flatTx/>
          </a:bodyPr>
          <a:lstStyle/>
          <a:p>
            <a:pPr algn="ctr">
              <a:defRPr/>
            </a:pPr>
            <a:r>
              <a:rPr lang="en-US" sz="2800" dirty="0">
                <a:solidFill>
                  <a:schemeClr val="bg1">
                    <a:alpha val="20000"/>
                  </a:schemeClr>
                </a:solidFill>
                <a:latin typeface="Trebuchet MS" pitchFamily="34" charset="0"/>
              </a:rPr>
              <a:t>THE ASSUMPTION (RAPTURE) OF THE CHURCH: IF AND WHEN? </a:t>
            </a:r>
          </a:p>
        </p:txBody>
      </p:sp>
      <p:grpSp>
        <p:nvGrpSpPr>
          <p:cNvPr id="11" name="Group 10">
            <a:extLst>
              <a:ext uri="{FF2B5EF4-FFF2-40B4-BE49-F238E27FC236}">
                <a16:creationId xmlns:a16="http://schemas.microsoft.com/office/drawing/2014/main" id="{AB3B86DA-13AC-9F99-7E5F-FA115AD277C7}"/>
              </a:ext>
            </a:extLst>
          </p:cNvPr>
          <p:cNvGrpSpPr/>
          <p:nvPr/>
        </p:nvGrpSpPr>
        <p:grpSpPr>
          <a:xfrm>
            <a:off x="10805045" y="5962650"/>
            <a:ext cx="1035886" cy="551231"/>
            <a:chOff x="3471863" y="1857374"/>
            <a:chExt cx="5450432" cy="2900367"/>
          </a:xfrm>
        </p:grpSpPr>
        <p:pic>
          <p:nvPicPr>
            <p:cNvPr id="12" name="Picture 11">
              <a:extLst>
                <a:ext uri="{FF2B5EF4-FFF2-40B4-BE49-F238E27FC236}">
                  <a16:creationId xmlns:a16="http://schemas.microsoft.com/office/drawing/2014/main" id="{935DB15C-DA60-7B9E-6522-E9B2AD89E064}"/>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3" name="Picture 12">
              <a:extLst>
                <a:ext uri="{FF2B5EF4-FFF2-40B4-BE49-F238E27FC236}">
                  <a16:creationId xmlns:a16="http://schemas.microsoft.com/office/drawing/2014/main" id="{FE2A8494-9258-DCDA-7112-36F1EB978B17}"/>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4" name="Picture 13">
              <a:extLst>
                <a:ext uri="{FF2B5EF4-FFF2-40B4-BE49-F238E27FC236}">
                  <a16:creationId xmlns:a16="http://schemas.microsoft.com/office/drawing/2014/main" id="{0CABC220-6E3D-4C96-B1DD-49B71922A918}"/>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90269721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a:extLst>
              <a:ext uri="{FF2B5EF4-FFF2-40B4-BE49-F238E27FC236}">
                <a16:creationId xmlns:a16="http://schemas.microsoft.com/office/drawing/2014/main" id="{61923D69-CECB-9105-BC05-B48976C0FFA3}"/>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4796978" y="1124242"/>
            <a:ext cx="2676503" cy="3331117"/>
          </a:xfrm>
          <a:prstGeom prst="rect">
            <a:avLst/>
          </a:prstGeom>
          <a:noFill/>
          <a:extLst>
            <a:ext uri="{909E8E84-426E-40DD-AFC4-6F175D3DCCD1}">
              <a14:hiddenFill xmlns:a14="http://schemas.microsoft.com/office/drawing/2010/main">
                <a:solidFill>
                  <a:srgbClr val="FFFFFF"/>
                </a:solidFill>
              </a14:hiddenFill>
            </a:ext>
          </a:extLst>
        </p:spPr>
      </p:pic>
      <p:sp>
        <p:nvSpPr>
          <p:cNvPr id="9" name="Rectangle 8">
            <a:extLst>
              <a:ext uri="{FF2B5EF4-FFF2-40B4-BE49-F238E27FC236}">
                <a16:creationId xmlns:a16="http://schemas.microsoft.com/office/drawing/2014/main" id="{0EB42421-7749-834A-A699-0767160C7FEC}"/>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pic>
        <p:nvPicPr>
          <p:cNvPr id="6" name="Picture 5">
            <a:extLst>
              <a:ext uri="{FF2B5EF4-FFF2-40B4-BE49-F238E27FC236}">
                <a16:creationId xmlns:a16="http://schemas.microsoft.com/office/drawing/2014/main" id="{B58BAE0E-7249-5709-3839-E9838DD1A01C}"/>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a:off x="2121212" y="1121184"/>
            <a:ext cx="2676503" cy="3334176"/>
          </a:xfrm>
          <a:prstGeom prst="rect">
            <a:avLst/>
          </a:prstGeom>
        </p:spPr>
      </p:pic>
      <p:sp>
        <p:nvSpPr>
          <p:cNvPr id="7" name="Rectangle 6">
            <a:extLst>
              <a:ext uri="{FF2B5EF4-FFF2-40B4-BE49-F238E27FC236}">
                <a16:creationId xmlns:a16="http://schemas.microsoft.com/office/drawing/2014/main" id="{BDF33241-CC74-A00A-776C-7B9F96CB0414}"/>
              </a:ext>
            </a:extLst>
          </p:cNvPr>
          <p:cNvSpPr/>
          <p:nvPr/>
        </p:nvSpPr>
        <p:spPr>
          <a:xfrm>
            <a:off x="676269" y="5354607"/>
            <a:ext cx="10718576" cy="707886"/>
          </a:xfrm>
          <a:prstGeom prst="rect">
            <a:avLst/>
          </a:prstGeom>
        </p:spPr>
        <p:txBody>
          <a:bodyPr wrap="square">
            <a:spAutoFit/>
          </a:bodyPr>
          <a:lstStyle/>
          <a:p>
            <a:pPr algn="ctr"/>
            <a:r>
              <a:rPr lang="en-NZ" sz="4000" b="1" dirty="0">
                <a:solidFill>
                  <a:srgbClr val="00AEEF"/>
                </a:solidFill>
                <a:latin typeface="Abadi" panose="020B0604020104020204" pitchFamily="34" charset="0"/>
              </a:rPr>
              <a:t>AMILLENNIALISM (Separate Visions)</a:t>
            </a:r>
            <a:endParaRPr lang="en-NZ" sz="3200" b="1" dirty="0">
              <a:solidFill>
                <a:srgbClr val="00AEEF"/>
              </a:solidFill>
              <a:latin typeface="Abadi" panose="020B0604020104020204" pitchFamily="34" charset="0"/>
            </a:endParaRPr>
          </a:p>
        </p:txBody>
      </p:sp>
      <p:sp>
        <p:nvSpPr>
          <p:cNvPr id="3" name="Text Box 7">
            <a:extLst>
              <a:ext uri="{FF2B5EF4-FFF2-40B4-BE49-F238E27FC236}">
                <a16:creationId xmlns:a16="http://schemas.microsoft.com/office/drawing/2014/main" id="{BEBA085E-7F3B-74BB-5986-A49DC61E2E5D}"/>
              </a:ext>
            </a:extLst>
          </p:cNvPr>
          <p:cNvSpPr txBox="1">
            <a:spLocks noChangeArrowheads="1"/>
          </p:cNvSpPr>
          <p:nvPr/>
        </p:nvSpPr>
        <p:spPr bwMode="auto">
          <a:xfrm>
            <a:off x="4663920" y="4459267"/>
            <a:ext cx="296767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2800" b="0" dirty="0">
                <a:solidFill>
                  <a:srgbClr val="FF0000"/>
                </a:solidFill>
                <a:latin typeface="Abadi" panose="020B0604020104020204" pitchFamily="34" charset="0"/>
                <a:ea typeface="Arial" charset="0"/>
                <a:cs typeface="Arial" charset="0"/>
              </a:rPr>
              <a:t>Second Coming</a:t>
            </a:r>
          </a:p>
          <a:p>
            <a:pPr algn="ctr" eaLnBrk="1" hangingPunct="1"/>
            <a:r>
              <a:rPr lang="en-US" altLang="en-US" sz="2000" b="0" dirty="0">
                <a:solidFill>
                  <a:srgbClr val="FF0000"/>
                </a:solidFill>
                <a:latin typeface="Abadi" panose="020B0604020104020204" pitchFamily="34" charset="0"/>
                <a:ea typeface="Arial" charset="0"/>
                <a:cs typeface="Arial" charset="0"/>
              </a:rPr>
              <a:t>(Revelation 20:7-15)</a:t>
            </a:r>
            <a:endParaRPr lang="en-US" altLang="en-US" sz="1200" b="0" dirty="0">
              <a:solidFill>
                <a:srgbClr val="FF0000"/>
              </a:solidFill>
              <a:latin typeface="Abadi" panose="020B0604020104020204" pitchFamily="34" charset="0"/>
              <a:ea typeface="Arial" charset="0"/>
              <a:cs typeface="Arial" charset="0"/>
            </a:endParaRPr>
          </a:p>
        </p:txBody>
      </p:sp>
      <p:sp>
        <p:nvSpPr>
          <p:cNvPr id="5" name="Text Box 9">
            <a:extLst>
              <a:ext uri="{FF2B5EF4-FFF2-40B4-BE49-F238E27FC236}">
                <a16:creationId xmlns:a16="http://schemas.microsoft.com/office/drawing/2014/main" id="{0A5E0B96-9CEE-D911-A80B-D66FF3F6CD3C}"/>
              </a:ext>
            </a:extLst>
          </p:cNvPr>
          <p:cNvSpPr txBox="1">
            <a:spLocks noChangeArrowheads="1"/>
          </p:cNvSpPr>
          <p:nvPr/>
        </p:nvSpPr>
        <p:spPr bwMode="auto">
          <a:xfrm>
            <a:off x="2330174" y="4455360"/>
            <a:ext cx="233923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ja-JP" sz="2800" b="0" dirty="0">
                <a:solidFill>
                  <a:srgbClr val="B44FFF"/>
                </a:solidFill>
                <a:latin typeface="Abadi" panose="020B0604020104020204" pitchFamily="34" charset="0"/>
                <a:ea typeface="Arial" charset="0"/>
                <a:cs typeface="Arial" charset="0"/>
              </a:rPr>
              <a:t>Church Age</a:t>
            </a:r>
          </a:p>
          <a:p>
            <a:pPr algn="ctr" eaLnBrk="1" hangingPunct="1"/>
            <a:r>
              <a:rPr lang="en-US" altLang="ja-JP" sz="2000" b="0" dirty="0">
                <a:solidFill>
                  <a:srgbClr val="B44FFF"/>
                </a:solidFill>
                <a:latin typeface="Abadi" panose="020B0604020104020204" pitchFamily="34" charset="0"/>
                <a:ea typeface="Arial" charset="0"/>
                <a:cs typeface="Arial" charset="0"/>
              </a:rPr>
              <a:t>(Revelation 20:1–6)</a:t>
            </a:r>
          </a:p>
        </p:txBody>
      </p:sp>
      <p:pic>
        <p:nvPicPr>
          <p:cNvPr id="4100" name="Picture 4">
            <a:extLst>
              <a:ext uri="{FF2B5EF4-FFF2-40B4-BE49-F238E27FC236}">
                <a16:creationId xmlns:a16="http://schemas.microsoft.com/office/drawing/2014/main" id="{3E2D0B93-63F8-B5ED-62F1-7AA323EF5427}"/>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7481099" y="1127878"/>
            <a:ext cx="2676503" cy="3327481"/>
          </a:xfrm>
          <a:prstGeom prst="rect">
            <a:avLst/>
          </a:prstGeom>
          <a:noFill/>
          <a:extLst>
            <a:ext uri="{909E8E84-426E-40DD-AFC4-6F175D3DCCD1}">
              <a14:hiddenFill xmlns:a14="http://schemas.microsoft.com/office/drawing/2010/main">
                <a:solidFill>
                  <a:srgbClr val="FFFFFF"/>
                </a:solidFill>
              </a14:hiddenFill>
            </a:ext>
          </a:extLst>
        </p:spPr>
      </p:pic>
      <p:sp>
        <p:nvSpPr>
          <p:cNvPr id="13" name="Text Box 9">
            <a:extLst>
              <a:ext uri="{FF2B5EF4-FFF2-40B4-BE49-F238E27FC236}">
                <a16:creationId xmlns:a16="http://schemas.microsoft.com/office/drawing/2014/main" id="{61027AB4-4605-59B1-B1E5-DFDC0F146925}"/>
              </a:ext>
            </a:extLst>
          </p:cNvPr>
          <p:cNvSpPr txBox="1">
            <a:spLocks noChangeArrowheads="1"/>
          </p:cNvSpPr>
          <p:nvPr/>
        </p:nvSpPr>
        <p:spPr bwMode="auto">
          <a:xfrm>
            <a:off x="7748797" y="4462054"/>
            <a:ext cx="227991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ja-JP" sz="2800" b="0" dirty="0">
                <a:solidFill>
                  <a:srgbClr val="00D241"/>
                </a:solidFill>
                <a:latin typeface="Abadi" panose="020B0604020104020204" pitchFamily="34" charset="0"/>
                <a:ea typeface="Arial" charset="0"/>
                <a:cs typeface="Arial" charset="0"/>
              </a:rPr>
              <a:t>New Creation</a:t>
            </a:r>
          </a:p>
          <a:p>
            <a:pPr algn="ctr" eaLnBrk="1" hangingPunct="1"/>
            <a:r>
              <a:rPr lang="en-US" altLang="ja-JP" sz="2000" b="0" dirty="0">
                <a:solidFill>
                  <a:srgbClr val="00D241"/>
                </a:solidFill>
                <a:latin typeface="Abadi" panose="020B0604020104020204" pitchFamily="34" charset="0"/>
                <a:ea typeface="Arial" charset="0"/>
                <a:cs typeface="Arial" charset="0"/>
              </a:rPr>
              <a:t>(Revelation 21–22)</a:t>
            </a:r>
          </a:p>
        </p:txBody>
      </p:sp>
      <p:sp>
        <p:nvSpPr>
          <p:cNvPr id="17" name="Rectangle 16">
            <a:extLst>
              <a:ext uri="{FF2B5EF4-FFF2-40B4-BE49-F238E27FC236}">
                <a16:creationId xmlns:a16="http://schemas.microsoft.com/office/drawing/2014/main" id="{4B5B37F3-83B5-E469-8FA2-D1134C95692A}"/>
              </a:ext>
            </a:extLst>
          </p:cNvPr>
          <p:cNvSpPr/>
          <p:nvPr/>
        </p:nvSpPr>
        <p:spPr>
          <a:xfrm>
            <a:off x="2121212" y="1127878"/>
            <a:ext cx="8036390" cy="3334176"/>
          </a:xfrm>
          <a:prstGeom prst="rect">
            <a:avLst/>
          </a:prstGeom>
          <a:noFill/>
          <a:ln w="38100">
            <a:solidFill>
              <a:srgbClr val="00AEE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1">
            <a:extLst>
              <a:ext uri="{FF2B5EF4-FFF2-40B4-BE49-F238E27FC236}">
                <a16:creationId xmlns:a16="http://schemas.microsoft.com/office/drawing/2014/main" id="{5DD682D0-87AD-88BF-FF45-3355E5872B73}"/>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865D74D7-8058-6D5A-42E4-97EB9707F896}"/>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8" name="Picture 7">
              <a:extLst>
                <a:ext uri="{FF2B5EF4-FFF2-40B4-BE49-F238E27FC236}">
                  <a16:creationId xmlns:a16="http://schemas.microsoft.com/office/drawing/2014/main" id="{27B60091-5578-4E31-2638-6793E82D3C9D}"/>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0" name="Picture 9">
              <a:extLst>
                <a:ext uri="{FF2B5EF4-FFF2-40B4-BE49-F238E27FC236}">
                  <a16:creationId xmlns:a16="http://schemas.microsoft.com/office/drawing/2014/main" id="{A14F8E21-BA4E-26CE-35B9-B2D929B98EF8}"/>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22893022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EB42421-7749-834A-A699-0767160C7FEC}"/>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sp>
        <p:nvSpPr>
          <p:cNvPr id="33" name="Line 3">
            <a:extLst>
              <a:ext uri="{FF2B5EF4-FFF2-40B4-BE49-F238E27FC236}">
                <a16:creationId xmlns:a16="http://schemas.microsoft.com/office/drawing/2014/main" id="{2E2E306E-646A-5D4A-81F3-1EB3733A6AF0}"/>
              </a:ext>
            </a:extLst>
          </p:cNvPr>
          <p:cNvSpPr>
            <a:spLocks noChangeShapeType="1"/>
          </p:cNvSpPr>
          <p:nvPr/>
        </p:nvSpPr>
        <p:spPr bwMode="auto">
          <a:xfrm>
            <a:off x="122838" y="3505004"/>
            <a:ext cx="11855797" cy="15412"/>
          </a:xfrm>
          <a:prstGeom prst="line">
            <a:avLst/>
          </a:prstGeom>
          <a:noFill/>
          <a:ln w="63500">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35" name="Line 6">
            <a:extLst>
              <a:ext uri="{FF2B5EF4-FFF2-40B4-BE49-F238E27FC236}">
                <a16:creationId xmlns:a16="http://schemas.microsoft.com/office/drawing/2014/main" id="{F265B601-19DB-4142-B094-656E442A7F07}"/>
              </a:ext>
            </a:extLst>
          </p:cNvPr>
          <p:cNvSpPr>
            <a:spLocks noChangeShapeType="1"/>
          </p:cNvSpPr>
          <p:nvPr/>
        </p:nvSpPr>
        <p:spPr bwMode="auto">
          <a:xfrm>
            <a:off x="1209550" y="2989198"/>
            <a:ext cx="0" cy="1011565"/>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36" name="Text Box 7">
            <a:extLst>
              <a:ext uri="{FF2B5EF4-FFF2-40B4-BE49-F238E27FC236}">
                <a16:creationId xmlns:a16="http://schemas.microsoft.com/office/drawing/2014/main" id="{EB68C176-FC0F-A640-B094-FED479BBE549}"/>
              </a:ext>
            </a:extLst>
          </p:cNvPr>
          <p:cNvSpPr txBox="1">
            <a:spLocks noChangeArrowheads="1"/>
          </p:cNvSpPr>
          <p:nvPr/>
        </p:nvSpPr>
        <p:spPr bwMode="auto">
          <a:xfrm>
            <a:off x="6013491" y="3687321"/>
            <a:ext cx="1518365"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FF0000"/>
                </a:solidFill>
                <a:latin typeface="Abadi" panose="020B0604020104020204" pitchFamily="34" charset="0"/>
                <a:ea typeface="Arial" charset="0"/>
                <a:cs typeface="Arial" charset="0"/>
              </a:rPr>
              <a:t>Second</a:t>
            </a:r>
          </a:p>
          <a:p>
            <a:pPr algn="ctr" eaLnBrk="1" hangingPunct="1"/>
            <a:r>
              <a:rPr lang="en-US" altLang="en-US" sz="3200" b="0" dirty="0">
                <a:solidFill>
                  <a:srgbClr val="FF0000"/>
                </a:solidFill>
                <a:latin typeface="Abadi" panose="020B0604020104020204" pitchFamily="34" charset="0"/>
                <a:ea typeface="Arial" charset="0"/>
                <a:cs typeface="Arial" charset="0"/>
              </a:rPr>
              <a:t>Coming</a:t>
            </a:r>
            <a:endParaRPr lang="en-US" altLang="en-US" b="0" dirty="0">
              <a:solidFill>
                <a:srgbClr val="FF0000"/>
              </a:solidFill>
              <a:latin typeface="Abadi" panose="020B0604020104020204" pitchFamily="34" charset="0"/>
              <a:ea typeface="Arial" charset="0"/>
              <a:cs typeface="Arial" charset="0"/>
            </a:endParaRPr>
          </a:p>
        </p:txBody>
      </p:sp>
      <p:sp>
        <p:nvSpPr>
          <p:cNvPr id="37" name="Rectangle 36">
            <a:extLst>
              <a:ext uri="{FF2B5EF4-FFF2-40B4-BE49-F238E27FC236}">
                <a16:creationId xmlns:a16="http://schemas.microsoft.com/office/drawing/2014/main" id="{8E35B42C-5F75-504C-8287-AE95444C493F}"/>
              </a:ext>
            </a:extLst>
          </p:cNvPr>
          <p:cNvSpPr>
            <a:spLocks noChangeArrowheads="1"/>
          </p:cNvSpPr>
          <p:nvPr/>
        </p:nvSpPr>
        <p:spPr bwMode="auto">
          <a:xfrm>
            <a:off x="4600394" y="2015678"/>
            <a:ext cx="1200033" cy="7547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b="0">
              <a:latin typeface="Abadi" panose="020B0604020104020204" pitchFamily="34" charset="0"/>
              <a:ea typeface="Arial" charset="0"/>
              <a:cs typeface="Arial" charset="0"/>
            </a:endParaRPr>
          </a:p>
        </p:txBody>
      </p:sp>
      <p:sp>
        <p:nvSpPr>
          <p:cNvPr id="38" name="Text Box 9">
            <a:extLst>
              <a:ext uri="{FF2B5EF4-FFF2-40B4-BE49-F238E27FC236}">
                <a16:creationId xmlns:a16="http://schemas.microsoft.com/office/drawing/2014/main" id="{5CCC4E89-60BA-1249-B220-479DD648387D}"/>
              </a:ext>
            </a:extLst>
          </p:cNvPr>
          <p:cNvSpPr txBox="1">
            <a:spLocks noChangeArrowheads="1"/>
          </p:cNvSpPr>
          <p:nvPr/>
        </p:nvSpPr>
        <p:spPr bwMode="auto">
          <a:xfrm>
            <a:off x="2523128" y="3670060"/>
            <a:ext cx="2201307"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ja-JP" altLang="en-US" sz="3200" b="0" dirty="0">
                <a:solidFill>
                  <a:srgbClr val="B44FFF"/>
                </a:solidFill>
                <a:latin typeface="Abadi" panose="020B0604020104020204" pitchFamily="34" charset="0"/>
                <a:ea typeface="Arial" charset="0"/>
                <a:cs typeface="Arial" charset="0"/>
              </a:rPr>
              <a:t>“</a:t>
            </a:r>
            <a:r>
              <a:rPr lang="en-US" altLang="ja-JP" sz="3200" b="0" dirty="0">
                <a:solidFill>
                  <a:srgbClr val="B44FFF"/>
                </a:solidFill>
                <a:latin typeface="Abadi" panose="020B0604020104020204" pitchFamily="34" charset="0"/>
                <a:ea typeface="Arial" charset="0"/>
                <a:cs typeface="Arial" charset="0"/>
              </a:rPr>
              <a:t>Millennial</a:t>
            </a:r>
            <a:r>
              <a:rPr lang="ja-JP" altLang="en-US" sz="3200" b="0">
                <a:solidFill>
                  <a:srgbClr val="B44FFF"/>
                </a:solidFill>
                <a:latin typeface="Abadi" panose="020B0604020104020204" pitchFamily="34" charset="0"/>
                <a:ea typeface="Arial" charset="0"/>
                <a:cs typeface="Arial" charset="0"/>
              </a:rPr>
              <a:t>”</a:t>
            </a:r>
            <a:endParaRPr lang="en-US" altLang="ja-JP" sz="3200" b="0" dirty="0">
              <a:solidFill>
                <a:srgbClr val="B44FFF"/>
              </a:solidFill>
              <a:latin typeface="Abadi" panose="020B0604020104020204" pitchFamily="34" charset="0"/>
              <a:ea typeface="Arial" charset="0"/>
              <a:cs typeface="Arial" charset="0"/>
            </a:endParaRPr>
          </a:p>
          <a:p>
            <a:pPr algn="ctr" eaLnBrk="1" hangingPunct="1"/>
            <a:r>
              <a:rPr lang="en-US" altLang="ja-JP" sz="3200" b="0" dirty="0">
                <a:solidFill>
                  <a:srgbClr val="B44FFF"/>
                </a:solidFill>
                <a:latin typeface="Abadi" panose="020B0604020104020204" pitchFamily="34" charset="0"/>
                <a:ea typeface="Arial" charset="0"/>
                <a:cs typeface="Arial" charset="0"/>
              </a:rPr>
              <a:t>Church Age</a:t>
            </a:r>
            <a:endParaRPr lang="en-US" altLang="en-US" sz="3200" b="0" dirty="0">
              <a:solidFill>
                <a:srgbClr val="B44FFF"/>
              </a:solidFill>
              <a:latin typeface="Abadi" panose="020B0604020104020204" pitchFamily="34" charset="0"/>
              <a:ea typeface="Arial" charset="0"/>
              <a:cs typeface="Arial" charset="0"/>
            </a:endParaRPr>
          </a:p>
        </p:txBody>
      </p:sp>
      <p:grpSp>
        <p:nvGrpSpPr>
          <p:cNvPr id="45" name="Group 17">
            <a:extLst>
              <a:ext uri="{FF2B5EF4-FFF2-40B4-BE49-F238E27FC236}">
                <a16:creationId xmlns:a16="http://schemas.microsoft.com/office/drawing/2014/main" id="{80CB3039-904C-C344-9ED2-0E377E0DA7B9}"/>
              </a:ext>
            </a:extLst>
          </p:cNvPr>
          <p:cNvGrpSpPr>
            <a:grpSpLocks/>
          </p:cNvGrpSpPr>
          <p:nvPr/>
        </p:nvGrpSpPr>
        <p:grpSpPr bwMode="auto">
          <a:xfrm rot="10800000">
            <a:off x="1236015" y="1003566"/>
            <a:ext cx="6235823" cy="1932197"/>
            <a:chOff x="966" y="4942"/>
            <a:chExt cx="5137" cy="1623"/>
          </a:xfrm>
        </p:grpSpPr>
        <p:sp>
          <p:nvSpPr>
            <p:cNvPr id="48" name="AutoShape 20">
              <a:extLst>
                <a:ext uri="{FF2B5EF4-FFF2-40B4-BE49-F238E27FC236}">
                  <a16:creationId xmlns:a16="http://schemas.microsoft.com/office/drawing/2014/main" id="{97DA9937-966F-CF4C-95FC-C0B68665DA7D}"/>
                </a:ext>
              </a:extLst>
            </p:cNvPr>
            <p:cNvSpPr>
              <a:spLocks/>
            </p:cNvSpPr>
            <p:nvPr/>
          </p:nvSpPr>
          <p:spPr bwMode="auto">
            <a:xfrm rot="16200000">
              <a:off x="3176" y="2732"/>
              <a:ext cx="718" cy="5137"/>
            </a:xfrm>
            <a:prstGeom prst="leftBrace">
              <a:avLst>
                <a:gd name="adj1" fmla="val 76389"/>
                <a:gd name="adj2" fmla="val 50000"/>
              </a:avLst>
            </a:prstGeom>
            <a:noFill/>
            <a:ln w="50800">
              <a:solidFill>
                <a:srgbClr val="B44FFF"/>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b="0" dirty="0">
                <a:solidFill>
                  <a:schemeClr val="bg1"/>
                </a:solidFill>
                <a:highlight>
                  <a:srgbClr val="FFFF00"/>
                </a:highlight>
                <a:latin typeface="Abadi" panose="020B0604020104020204" pitchFamily="34" charset="0"/>
                <a:ea typeface="Arial" charset="0"/>
                <a:cs typeface="Arial" charset="0"/>
              </a:endParaRPr>
            </a:p>
          </p:txBody>
        </p:sp>
        <p:sp>
          <p:nvSpPr>
            <p:cNvPr id="49" name="Text Box 21">
              <a:extLst>
                <a:ext uri="{FF2B5EF4-FFF2-40B4-BE49-F238E27FC236}">
                  <a16:creationId xmlns:a16="http://schemas.microsoft.com/office/drawing/2014/main" id="{0E77DDBE-A895-664E-AAFD-BF25A5716FB4}"/>
                </a:ext>
              </a:extLst>
            </p:cNvPr>
            <p:cNvSpPr txBox="1">
              <a:spLocks noChangeArrowheads="1"/>
            </p:cNvSpPr>
            <p:nvPr/>
          </p:nvSpPr>
          <p:spPr bwMode="auto">
            <a:xfrm rot="10800000">
              <a:off x="2394" y="5660"/>
              <a:ext cx="2282" cy="905"/>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B44FFF"/>
                  </a:solidFill>
                  <a:latin typeface="Abadi" panose="020B0604020104020204" pitchFamily="34" charset="0"/>
                  <a:ea typeface="Arial" charset="0"/>
                  <a:cs typeface="Arial" charset="0"/>
                </a:rPr>
                <a:t>Revelation</a:t>
              </a:r>
            </a:p>
            <a:p>
              <a:pPr algn="ctr" eaLnBrk="1" hangingPunct="1"/>
              <a:r>
                <a:rPr lang="en-US" altLang="en-US" sz="3200" b="0" dirty="0">
                  <a:solidFill>
                    <a:srgbClr val="B44FFF"/>
                  </a:solidFill>
                  <a:latin typeface="Abadi" panose="020B0604020104020204" pitchFamily="34" charset="0"/>
                  <a:ea typeface="Arial" charset="0"/>
                  <a:cs typeface="Arial" charset="0"/>
                </a:rPr>
                <a:t>20</a:t>
              </a:r>
            </a:p>
          </p:txBody>
        </p:sp>
      </p:grpSp>
      <p:sp>
        <p:nvSpPr>
          <p:cNvPr id="51" name="Text Box 23">
            <a:extLst>
              <a:ext uri="{FF2B5EF4-FFF2-40B4-BE49-F238E27FC236}">
                <a16:creationId xmlns:a16="http://schemas.microsoft.com/office/drawing/2014/main" id="{76683307-385D-1746-8561-68553431CEDF}"/>
              </a:ext>
            </a:extLst>
          </p:cNvPr>
          <p:cNvSpPr txBox="1">
            <a:spLocks noChangeArrowheads="1"/>
          </p:cNvSpPr>
          <p:nvPr/>
        </p:nvSpPr>
        <p:spPr bwMode="auto">
          <a:xfrm>
            <a:off x="8325307" y="3687321"/>
            <a:ext cx="2784545"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00D241"/>
                </a:solidFill>
                <a:latin typeface="Abadi" panose="020B0604020104020204" pitchFamily="34" charset="0"/>
                <a:ea typeface="Arial" charset="0"/>
                <a:cs typeface="Arial" charset="0"/>
              </a:rPr>
              <a:t>New Heavens</a:t>
            </a:r>
          </a:p>
          <a:p>
            <a:pPr algn="ctr" eaLnBrk="1" hangingPunct="1"/>
            <a:r>
              <a:rPr lang="en-US" altLang="en-US" sz="3200" b="0" dirty="0">
                <a:solidFill>
                  <a:srgbClr val="00D241"/>
                </a:solidFill>
                <a:latin typeface="Abadi" panose="020B0604020104020204" pitchFamily="34" charset="0"/>
                <a:ea typeface="Arial" charset="0"/>
                <a:cs typeface="Arial" charset="0"/>
              </a:rPr>
              <a:t>and New Earth</a:t>
            </a:r>
          </a:p>
        </p:txBody>
      </p:sp>
      <p:grpSp>
        <p:nvGrpSpPr>
          <p:cNvPr id="77" name="Group 17">
            <a:extLst>
              <a:ext uri="{FF2B5EF4-FFF2-40B4-BE49-F238E27FC236}">
                <a16:creationId xmlns:a16="http://schemas.microsoft.com/office/drawing/2014/main" id="{526BBC55-55AB-D748-BCB4-52C648D08C23}"/>
              </a:ext>
            </a:extLst>
          </p:cNvPr>
          <p:cNvGrpSpPr>
            <a:grpSpLocks/>
          </p:cNvGrpSpPr>
          <p:nvPr/>
        </p:nvGrpSpPr>
        <p:grpSpPr bwMode="auto">
          <a:xfrm rot="10800000">
            <a:off x="5423068" y="1045981"/>
            <a:ext cx="2699368" cy="1889943"/>
            <a:chOff x="3489" y="4921"/>
            <a:chExt cx="2282" cy="1665"/>
          </a:xfrm>
        </p:grpSpPr>
        <p:sp>
          <p:nvSpPr>
            <p:cNvPr id="78" name="AutoShape 20">
              <a:extLst>
                <a:ext uri="{FF2B5EF4-FFF2-40B4-BE49-F238E27FC236}">
                  <a16:creationId xmlns:a16="http://schemas.microsoft.com/office/drawing/2014/main" id="{21770CAB-BA30-6C41-8019-FFA65DAB660D}"/>
                </a:ext>
              </a:extLst>
            </p:cNvPr>
            <p:cNvSpPr>
              <a:spLocks/>
            </p:cNvSpPr>
            <p:nvPr/>
          </p:nvSpPr>
          <p:spPr bwMode="auto">
            <a:xfrm rot="16200000">
              <a:off x="4292" y="4654"/>
              <a:ext cx="713" cy="1247"/>
            </a:xfrm>
            <a:prstGeom prst="leftBrace">
              <a:avLst>
                <a:gd name="adj1" fmla="val 12647"/>
                <a:gd name="adj2" fmla="val 50000"/>
              </a:avLst>
            </a:prstGeom>
            <a:noFill/>
            <a:ln w="508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b="0" dirty="0">
                <a:solidFill>
                  <a:srgbClr val="FF0000"/>
                </a:solidFill>
                <a:highlight>
                  <a:srgbClr val="FFFF00"/>
                </a:highlight>
                <a:latin typeface="Abadi" panose="020B0604020104020204" pitchFamily="34" charset="0"/>
                <a:ea typeface="Arial" charset="0"/>
                <a:cs typeface="Arial" charset="0"/>
              </a:endParaRPr>
            </a:p>
          </p:txBody>
        </p:sp>
        <p:sp>
          <p:nvSpPr>
            <p:cNvPr id="79" name="Text Box 21">
              <a:extLst>
                <a:ext uri="{FF2B5EF4-FFF2-40B4-BE49-F238E27FC236}">
                  <a16:creationId xmlns:a16="http://schemas.microsoft.com/office/drawing/2014/main" id="{725753AA-5F7C-F841-BA8F-36CAE12C8455}"/>
                </a:ext>
              </a:extLst>
            </p:cNvPr>
            <p:cNvSpPr txBox="1">
              <a:spLocks noChangeArrowheads="1"/>
            </p:cNvSpPr>
            <p:nvPr/>
          </p:nvSpPr>
          <p:spPr bwMode="auto">
            <a:xfrm rot="10800000">
              <a:off x="3489" y="5637"/>
              <a:ext cx="2282" cy="949"/>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FF0000"/>
                  </a:solidFill>
                  <a:latin typeface="Abadi" panose="020B0604020104020204" pitchFamily="34" charset="0"/>
                  <a:ea typeface="Arial" charset="0"/>
                  <a:cs typeface="Arial" charset="0"/>
                </a:rPr>
                <a:t>Revelation</a:t>
              </a:r>
            </a:p>
            <a:p>
              <a:pPr algn="ctr" eaLnBrk="1" hangingPunct="1"/>
              <a:r>
                <a:rPr lang="en-US" altLang="en-US" sz="3200" b="0" dirty="0">
                  <a:solidFill>
                    <a:srgbClr val="FF0000"/>
                  </a:solidFill>
                  <a:latin typeface="Abadi" panose="020B0604020104020204" pitchFamily="34" charset="0"/>
                  <a:ea typeface="Arial" charset="0"/>
                  <a:cs typeface="Arial" charset="0"/>
                </a:rPr>
                <a:t>19</a:t>
              </a:r>
            </a:p>
          </p:txBody>
        </p:sp>
      </p:grpSp>
      <p:sp>
        <p:nvSpPr>
          <p:cNvPr id="80" name="Line 6">
            <a:extLst>
              <a:ext uri="{FF2B5EF4-FFF2-40B4-BE49-F238E27FC236}">
                <a16:creationId xmlns:a16="http://schemas.microsoft.com/office/drawing/2014/main" id="{9E44FAB3-142A-CA44-8813-25940D823D90}"/>
              </a:ext>
            </a:extLst>
          </p:cNvPr>
          <p:cNvSpPr>
            <a:spLocks noChangeShapeType="1"/>
          </p:cNvSpPr>
          <p:nvPr/>
        </p:nvSpPr>
        <p:spPr bwMode="auto">
          <a:xfrm>
            <a:off x="6001024" y="2935765"/>
            <a:ext cx="0" cy="1011565"/>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81" name="Line 6">
            <a:extLst>
              <a:ext uri="{FF2B5EF4-FFF2-40B4-BE49-F238E27FC236}">
                <a16:creationId xmlns:a16="http://schemas.microsoft.com/office/drawing/2014/main" id="{4815A63D-295A-6045-8A68-2F51A00A72C0}"/>
              </a:ext>
            </a:extLst>
          </p:cNvPr>
          <p:cNvSpPr>
            <a:spLocks noChangeShapeType="1"/>
          </p:cNvSpPr>
          <p:nvPr/>
        </p:nvSpPr>
        <p:spPr bwMode="auto">
          <a:xfrm>
            <a:off x="7501237" y="2937366"/>
            <a:ext cx="0" cy="1011565"/>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82" name="Line 6">
            <a:extLst>
              <a:ext uri="{FF2B5EF4-FFF2-40B4-BE49-F238E27FC236}">
                <a16:creationId xmlns:a16="http://schemas.microsoft.com/office/drawing/2014/main" id="{12FB1018-24CE-3E41-8B97-0B3AF8E4F0E8}"/>
              </a:ext>
            </a:extLst>
          </p:cNvPr>
          <p:cNvSpPr>
            <a:spLocks noChangeShapeType="1"/>
          </p:cNvSpPr>
          <p:nvPr/>
        </p:nvSpPr>
        <p:spPr bwMode="auto">
          <a:xfrm flipV="1">
            <a:off x="1010137" y="3200400"/>
            <a:ext cx="398039" cy="2722"/>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grpSp>
        <p:nvGrpSpPr>
          <p:cNvPr id="2" name="Group 1">
            <a:extLst>
              <a:ext uri="{FF2B5EF4-FFF2-40B4-BE49-F238E27FC236}">
                <a16:creationId xmlns:a16="http://schemas.microsoft.com/office/drawing/2014/main" id="{230A4BC2-8C2D-0E49-BFEC-1F173CB88E97}"/>
              </a:ext>
            </a:extLst>
          </p:cNvPr>
          <p:cNvGrpSpPr/>
          <p:nvPr/>
        </p:nvGrpSpPr>
        <p:grpSpPr>
          <a:xfrm>
            <a:off x="7503884" y="1049378"/>
            <a:ext cx="4339761" cy="1897035"/>
            <a:chOff x="7503884" y="1049378"/>
            <a:chExt cx="4339761" cy="1897035"/>
          </a:xfrm>
        </p:grpSpPr>
        <p:sp>
          <p:nvSpPr>
            <p:cNvPr id="83" name="AutoShape 20">
              <a:extLst>
                <a:ext uri="{FF2B5EF4-FFF2-40B4-BE49-F238E27FC236}">
                  <a16:creationId xmlns:a16="http://schemas.microsoft.com/office/drawing/2014/main" id="{0BDA6A43-5CE1-6D48-8634-C80F2CE7AD87}"/>
                </a:ext>
              </a:extLst>
            </p:cNvPr>
            <p:cNvSpPr>
              <a:spLocks/>
            </p:cNvSpPr>
            <p:nvPr/>
          </p:nvSpPr>
          <p:spPr bwMode="auto">
            <a:xfrm rot="5400000">
              <a:off x="9246372" y="349139"/>
              <a:ext cx="854786" cy="4339761"/>
            </a:xfrm>
            <a:prstGeom prst="leftBrace">
              <a:avLst>
                <a:gd name="adj1" fmla="val 54994"/>
                <a:gd name="adj2" fmla="val 50000"/>
              </a:avLst>
            </a:prstGeom>
            <a:noFill/>
            <a:ln w="50800">
              <a:solidFill>
                <a:srgbClr val="00D24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b="0" dirty="0">
                <a:solidFill>
                  <a:schemeClr val="bg1"/>
                </a:solidFill>
                <a:highlight>
                  <a:srgbClr val="FFFF00"/>
                </a:highlight>
                <a:latin typeface="Abadi" panose="020B0604020104020204" pitchFamily="34" charset="0"/>
                <a:ea typeface="Arial" charset="0"/>
                <a:cs typeface="Arial" charset="0"/>
              </a:endParaRPr>
            </a:p>
          </p:txBody>
        </p:sp>
        <p:sp>
          <p:nvSpPr>
            <p:cNvPr id="84" name="Text Box 21">
              <a:extLst>
                <a:ext uri="{FF2B5EF4-FFF2-40B4-BE49-F238E27FC236}">
                  <a16:creationId xmlns:a16="http://schemas.microsoft.com/office/drawing/2014/main" id="{8D5A8D87-CB5E-0545-BE6F-0DE81349ACB4}"/>
                </a:ext>
              </a:extLst>
            </p:cNvPr>
            <p:cNvSpPr txBox="1">
              <a:spLocks noChangeArrowheads="1"/>
            </p:cNvSpPr>
            <p:nvPr/>
          </p:nvSpPr>
          <p:spPr bwMode="auto">
            <a:xfrm>
              <a:off x="8590857" y="1049378"/>
              <a:ext cx="2165816" cy="107721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00D241"/>
                  </a:solidFill>
                  <a:latin typeface="Abadi" panose="020B0604020104020204" pitchFamily="34" charset="0"/>
                  <a:ea typeface="Arial" charset="0"/>
                  <a:cs typeface="Arial" charset="0"/>
                </a:rPr>
                <a:t>Revelation</a:t>
              </a:r>
            </a:p>
            <a:p>
              <a:pPr algn="ctr" eaLnBrk="1" hangingPunct="1"/>
              <a:r>
                <a:rPr lang="en-US" altLang="en-US" sz="3200" b="0" dirty="0">
                  <a:solidFill>
                    <a:srgbClr val="00D241"/>
                  </a:solidFill>
                  <a:latin typeface="Abadi" panose="020B0604020104020204" pitchFamily="34" charset="0"/>
                  <a:ea typeface="Arial" charset="0"/>
                  <a:cs typeface="Arial" charset="0"/>
                </a:rPr>
                <a:t>21–22</a:t>
              </a:r>
            </a:p>
          </p:txBody>
        </p:sp>
      </p:grpSp>
      <p:sp>
        <p:nvSpPr>
          <p:cNvPr id="85" name="Rectangle 84">
            <a:extLst>
              <a:ext uri="{FF2B5EF4-FFF2-40B4-BE49-F238E27FC236}">
                <a16:creationId xmlns:a16="http://schemas.microsoft.com/office/drawing/2014/main" id="{1B4FE765-6B91-4D4F-8BF8-1E83D17A6778}"/>
              </a:ext>
            </a:extLst>
          </p:cNvPr>
          <p:cNvSpPr/>
          <p:nvPr/>
        </p:nvSpPr>
        <p:spPr>
          <a:xfrm>
            <a:off x="676269" y="5354607"/>
            <a:ext cx="10718576" cy="707886"/>
          </a:xfrm>
          <a:prstGeom prst="rect">
            <a:avLst/>
          </a:prstGeom>
        </p:spPr>
        <p:txBody>
          <a:bodyPr wrap="square">
            <a:spAutoFit/>
          </a:bodyPr>
          <a:lstStyle/>
          <a:p>
            <a:pPr algn="ctr"/>
            <a:r>
              <a:rPr lang="en-NZ" sz="4000" b="1" dirty="0">
                <a:solidFill>
                  <a:srgbClr val="00AEEF"/>
                </a:solidFill>
                <a:latin typeface="Abadi" panose="020B0604020104020204" pitchFamily="34" charset="0"/>
              </a:rPr>
              <a:t>AMILLENNIALISM (Separate Visions)</a:t>
            </a:r>
            <a:endParaRPr lang="en-NZ" sz="3200" b="1" dirty="0">
              <a:solidFill>
                <a:srgbClr val="00AEEF"/>
              </a:solidFill>
              <a:latin typeface="Abadi" panose="020B0604020104020204" pitchFamily="34" charset="0"/>
            </a:endParaRPr>
          </a:p>
        </p:txBody>
      </p:sp>
      <p:grpSp>
        <p:nvGrpSpPr>
          <p:cNvPr id="3" name="Group 2">
            <a:extLst>
              <a:ext uri="{FF2B5EF4-FFF2-40B4-BE49-F238E27FC236}">
                <a16:creationId xmlns:a16="http://schemas.microsoft.com/office/drawing/2014/main" id="{61FB001F-61D9-B3BF-3509-114D1D511107}"/>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C34AC38A-32D3-10EA-8E49-44C8F0D2C1CB}"/>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5" name="Picture 4">
              <a:extLst>
                <a:ext uri="{FF2B5EF4-FFF2-40B4-BE49-F238E27FC236}">
                  <a16:creationId xmlns:a16="http://schemas.microsoft.com/office/drawing/2014/main" id="{D10AE576-5194-BBBB-0A7E-0E6FBFDAC81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6" name="Picture 5">
              <a:extLst>
                <a:ext uri="{FF2B5EF4-FFF2-40B4-BE49-F238E27FC236}">
                  <a16:creationId xmlns:a16="http://schemas.microsoft.com/office/drawing/2014/main" id="{1AD11327-8C2F-0E2D-4396-4D17DB672952}"/>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70824175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729839" y="971670"/>
            <a:ext cx="7311872" cy="5632311"/>
          </a:xfrm>
          <a:prstGeom prst="rect">
            <a:avLst/>
          </a:prstGeom>
        </p:spPr>
        <p:txBody>
          <a:bodyPr wrap="square">
            <a:spAutoFit/>
          </a:bodyPr>
          <a:lstStyle/>
          <a:p>
            <a:pPr algn="ctr"/>
            <a:r>
              <a:rPr lang="en-US" sz="6000" dirty="0">
                <a:solidFill>
                  <a:srgbClr val="EE3897"/>
                </a:solidFill>
                <a:latin typeface="Abadi" panose="020B0604020104020204" pitchFamily="34" charset="0"/>
                <a:ea typeface="Calibri" panose="020F0502020204030204" pitchFamily="34" charset="0"/>
              </a:rPr>
              <a:t>In the </a:t>
            </a:r>
            <a:r>
              <a:rPr lang="en-US" sz="6000" dirty="0">
                <a:solidFill>
                  <a:srgbClr val="00AEEF"/>
                </a:solidFill>
                <a:latin typeface="Abadi" panose="020B0604020104020204" pitchFamily="34" charset="0"/>
                <a:ea typeface="Calibri" panose="020F0502020204030204" pitchFamily="34" charset="0"/>
              </a:rPr>
              <a:t>Postmillennial</a:t>
            </a:r>
          </a:p>
          <a:p>
            <a:pPr algn="ctr"/>
            <a:r>
              <a:rPr lang="en-US" sz="6000" dirty="0">
                <a:solidFill>
                  <a:srgbClr val="EE3897"/>
                </a:solidFill>
                <a:latin typeface="Abadi" panose="020B0604020104020204" pitchFamily="34" charset="0"/>
                <a:ea typeface="Calibri" panose="020F0502020204030204" pitchFamily="34" charset="0"/>
              </a:rPr>
              <a:t>interpretation,</a:t>
            </a:r>
          </a:p>
          <a:p>
            <a:pPr algn="ctr"/>
            <a:r>
              <a:rPr lang="en-US" sz="6000" dirty="0">
                <a:solidFill>
                  <a:srgbClr val="EE3897"/>
                </a:solidFill>
                <a:latin typeface="Abadi" panose="020B0604020104020204" pitchFamily="34" charset="0"/>
                <a:ea typeface="Calibri" panose="020F0502020204030204" pitchFamily="34" charset="0"/>
              </a:rPr>
              <a:t>Revelation 19–20 is a single vision, but Revelation 19 is </a:t>
            </a:r>
            <a:r>
              <a:rPr lang="en-US" sz="6000" dirty="0">
                <a:solidFill>
                  <a:srgbClr val="00AEEF"/>
                </a:solidFill>
                <a:latin typeface="Abadi" panose="020B0604020104020204" pitchFamily="34" charset="0"/>
                <a:ea typeface="Calibri" panose="020F0502020204030204" pitchFamily="34" charset="0"/>
              </a:rPr>
              <a:t>not the second coming.</a:t>
            </a:r>
          </a:p>
        </p:txBody>
      </p:sp>
      <p:sp>
        <p:nvSpPr>
          <p:cNvPr id="9" name="Rectangle 8">
            <a:extLst>
              <a:ext uri="{FF2B5EF4-FFF2-40B4-BE49-F238E27FC236}">
                <a16:creationId xmlns:a16="http://schemas.microsoft.com/office/drawing/2014/main" id="{3AB711B0-8E79-A443-A9B3-8279FBBC5029}"/>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pic>
        <p:nvPicPr>
          <p:cNvPr id="2" name="Picture 1">
            <a:extLst>
              <a:ext uri="{FF2B5EF4-FFF2-40B4-BE49-F238E27FC236}">
                <a16:creationId xmlns:a16="http://schemas.microsoft.com/office/drawing/2014/main" id="{E1B4B76B-8FF3-F2E8-EA75-DF6E8EEDE651}"/>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8695426" y="1212502"/>
            <a:ext cx="3053359" cy="3803633"/>
          </a:xfrm>
          <a:prstGeom prst="rect">
            <a:avLst/>
          </a:prstGeom>
        </p:spPr>
      </p:pic>
      <p:grpSp>
        <p:nvGrpSpPr>
          <p:cNvPr id="3" name="Group 2">
            <a:extLst>
              <a:ext uri="{FF2B5EF4-FFF2-40B4-BE49-F238E27FC236}">
                <a16:creationId xmlns:a16="http://schemas.microsoft.com/office/drawing/2014/main" id="{DB134D13-34ED-5D29-B5A2-9F4751C3A0CE}"/>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8B2C850B-58B8-56E6-0E36-7EAF159808E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5" name="Picture 4">
              <a:extLst>
                <a:ext uri="{FF2B5EF4-FFF2-40B4-BE49-F238E27FC236}">
                  <a16:creationId xmlns:a16="http://schemas.microsoft.com/office/drawing/2014/main" id="{22E57A1D-2F56-5AB1-3C42-209E42490B0B}"/>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6" name="Picture 5">
              <a:extLst>
                <a:ext uri="{FF2B5EF4-FFF2-40B4-BE49-F238E27FC236}">
                  <a16:creationId xmlns:a16="http://schemas.microsoft.com/office/drawing/2014/main" id="{2EC6AC5A-14EC-7AFD-0EAF-B180BB2E6FBD}"/>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59724871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528BC9A6-1F1C-AA5A-88C3-75875BEEB0D6}"/>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3398430" y="1127879"/>
            <a:ext cx="2676503" cy="3334176"/>
          </a:xfrm>
          <a:prstGeom prst="rect">
            <a:avLst/>
          </a:prstGeom>
        </p:spPr>
      </p:pic>
      <p:pic>
        <p:nvPicPr>
          <p:cNvPr id="2" name="Picture 8">
            <a:extLst>
              <a:ext uri="{FF2B5EF4-FFF2-40B4-BE49-F238E27FC236}">
                <a16:creationId xmlns:a16="http://schemas.microsoft.com/office/drawing/2014/main" id="{286A61A8-B72C-C99B-4B16-C80BB935F640}"/>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729012" y="1127879"/>
            <a:ext cx="2676504" cy="3334176"/>
          </a:xfrm>
          <a:prstGeom prst="rect">
            <a:avLst/>
          </a:prstGeom>
          <a:noFill/>
          <a:extLst>
            <a:ext uri="{909E8E84-426E-40DD-AFC4-6F175D3DCCD1}">
              <a14:hiddenFill xmlns:a14="http://schemas.microsoft.com/office/drawing/2010/main">
                <a:solidFill>
                  <a:srgbClr val="FFFFFF"/>
                </a:solidFill>
              </a14:hiddenFill>
            </a:ext>
          </a:extLst>
        </p:spPr>
      </p:pic>
      <p:sp>
        <p:nvSpPr>
          <p:cNvPr id="4" name="Text Box 7">
            <a:extLst>
              <a:ext uri="{FF2B5EF4-FFF2-40B4-BE49-F238E27FC236}">
                <a16:creationId xmlns:a16="http://schemas.microsoft.com/office/drawing/2014/main" id="{53FF22EF-FB13-9FFA-4A71-54EDE86EEDA9}"/>
              </a:ext>
            </a:extLst>
          </p:cNvPr>
          <p:cNvSpPr txBox="1">
            <a:spLocks noChangeArrowheads="1"/>
          </p:cNvSpPr>
          <p:nvPr/>
        </p:nvSpPr>
        <p:spPr bwMode="auto">
          <a:xfrm>
            <a:off x="595954" y="4462055"/>
            <a:ext cx="296767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2800" b="0" dirty="0">
                <a:solidFill>
                  <a:srgbClr val="FFFF00"/>
                </a:solidFill>
                <a:latin typeface="Abadi" panose="020B0604020104020204" pitchFamily="34" charset="0"/>
                <a:ea typeface="Arial" charset="0"/>
                <a:cs typeface="Arial" charset="0"/>
              </a:rPr>
              <a:t>Gospel Victory</a:t>
            </a:r>
          </a:p>
          <a:p>
            <a:pPr algn="ctr" eaLnBrk="1" hangingPunct="1"/>
            <a:r>
              <a:rPr lang="en-US" altLang="en-US" sz="2000" b="0" dirty="0">
                <a:solidFill>
                  <a:srgbClr val="FFFF00"/>
                </a:solidFill>
                <a:latin typeface="Abadi" panose="020B0604020104020204" pitchFamily="34" charset="0"/>
                <a:ea typeface="Arial" charset="0"/>
                <a:cs typeface="Arial" charset="0"/>
              </a:rPr>
              <a:t>(Revelation 19:11–21)</a:t>
            </a:r>
            <a:endParaRPr lang="en-US" altLang="en-US" sz="1200" b="0" dirty="0">
              <a:solidFill>
                <a:srgbClr val="FFFF00"/>
              </a:solidFill>
              <a:latin typeface="Abadi" panose="020B0604020104020204" pitchFamily="34" charset="0"/>
              <a:ea typeface="Arial" charset="0"/>
              <a:cs typeface="Arial" charset="0"/>
            </a:endParaRPr>
          </a:p>
        </p:txBody>
      </p:sp>
      <p:sp>
        <p:nvSpPr>
          <p:cNvPr id="9" name="Rectangle 8">
            <a:extLst>
              <a:ext uri="{FF2B5EF4-FFF2-40B4-BE49-F238E27FC236}">
                <a16:creationId xmlns:a16="http://schemas.microsoft.com/office/drawing/2014/main" id="{0EB42421-7749-834A-A699-0767160C7FEC}"/>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sp>
        <p:nvSpPr>
          <p:cNvPr id="3" name="Text Box 7">
            <a:extLst>
              <a:ext uri="{FF2B5EF4-FFF2-40B4-BE49-F238E27FC236}">
                <a16:creationId xmlns:a16="http://schemas.microsoft.com/office/drawing/2014/main" id="{BEBA085E-7F3B-74BB-5986-A49DC61E2E5D}"/>
              </a:ext>
            </a:extLst>
          </p:cNvPr>
          <p:cNvSpPr txBox="1">
            <a:spLocks noChangeArrowheads="1"/>
          </p:cNvSpPr>
          <p:nvPr/>
        </p:nvSpPr>
        <p:spPr bwMode="auto">
          <a:xfrm>
            <a:off x="5991676" y="4459267"/>
            <a:ext cx="296767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2800" b="0" dirty="0">
                <a:solidFill>
                  <a:srgbClr val="FF0000"/>
                </a:solidFill>
                <a:latin typeface="Abadi" panose="020B0604020104020204" pitchFamily="34" charset="0"/>
                <a:ea typeface="Arial" charset="0"/>
                <a:cs typeface="Arial" charset="0"/>
              </a:rPr>
              <a:t>Second Coming</a:t>
            </a:r>
          </a:p>
          <a:p>
            <a:pPr algn="ctr" eaLnBrk="1" hangingPunct="1"/>
            <a:r>
              <a:rPr lang="en-US" altLang="en-US" sz="2000" b="0" dirty="0">
                <a:solidFill>
                  <a:srgbClr val="FF0000"/>
                </a:solidFill>
                <a:latin typeface="Abadi" panose="020B0604020104020204" pitchFamily="34" charset="0"/>
                <a:ea typeface="Arial" charset="0"/>
                <a:cs typeface="Arial" charset="0"/>
              </a:rPr>
              <a:t>(Revelation 20:7-15)</a:t>
            </a:r>
            <a:endParaRPr lang="en-US" altLang="en-US" sz="1200" b="0" dirty="0">
              <a:solidFill>
                <a:srgbClr val="FF0000"/>
              </a:solidFill>
              <a:latin typeface="Abadi" panose="020B0604020104020204" pitchFamily="34" charset="0"/>
              <a:ea typeface="Arial" charset="0"/>
              <a:cs typeface="Arial" charset="0"/>
            </a:endParaRPr>
          </a:p>
        </p:txBody>
      </p:sp>
      <p:pic>
        <p:nvPicPr>
          <p:cNvPr id="4100" name="Picture 4">
            <a:extLst>
              <a:ext uri="{FF2B5EF4-FFF2-40B4-BE49-F238E27FC236}">
                <a16:creationId xmlns:a16="http://schemas.microsoft.com/office/drawing/2014/main" id="{3E2D0B93-63F8-B5ED-62F1-7AA323EF5427}"/>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6090713" y="1127878"/>
            <a:ext cx="2676503" cy="3327481"/>
          </a:xfrm>
          <a:prstGeom prst="rect">
            <a:avLst/>
          </a:prstGeom>
          <a:noFill/>
          <a:extLst>
            <a:ext uri="{909E8E84-426E-40DD-AFC4-6F175D3DCCD1}">
              <a14:hiddenFill xmlns:a14="http://schemas.microsoft.com/office/drawing/2010/main">
                <a:solidFill>
                  <a:srgbClr val="FFFFFF"/>
                </a:solidFill>
              </a14:hiddenFill>
            </a:ext>
          </a:extLst>
        </p:spPr>
      </p:pic>
      <p:sp>
        <p:nvSpPr>
          <p:cNvPr id="17" name="Rectangle 16">
            <a:extLst>
              <a:ext uri="{FF2B5EF4-FFF2-40B4-BE49-F238E27FC236}">
                <a16:creationId xmlns:a16="http://schemas.microsoft.com/office/drawing/2014/main" id="{4B5B37F3-83B5-E469-8FA2-D1134C95692A}"/>
              </a:ext>
            </a:extLst>
          </p:cNvPr>
          <p:cNvSpPr/>
          <p:nvPr/>
        </p:nvSpPr>
        <p:spPr>
          <a:xfrm>
            <a:off x="730826" y="1127878"/>
            <a:ext cx="10703994" cy="3334176"/>
          </a:xfrm>
          <a:prstGeom prst="rect">
            <a:avLst/>
          </a:prstGeom>
          <a:noFill/>
          <a:ln w="38100">
            <a:solidFill>
              <a:srgbClr val="00AEE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2">
            <a:extLst>
              <a:ext uri="{FF2B5EF4-FFF2-40B4-BE49-F238E27FC236}">
                <a16:creationId xmlns:a16="http://schemas.microsoft.com/office/drawing/2014/main" id="{C1650934-4F30-73E3-6E0A-E52FC6F7FAA7}"/>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6073120" y="1130937"/>
            <a:ext cx="2676503" cy="3331117"/>
          </a:xfrm>
          <a:prstGeom prst="rect">
            <a:avLst/>
          </a:prstGeom>
          <a:noFill/>
          <a:extLst>
            <a:ext uri="{909E8E84-426E-40DD-AFC4-6F175D3DCCD1}">
              <a14:hiddenFill xmlns:a14="http://schemas.microsoft.com/office/drawing/2010/main">
                <a:solidFill>
                  <a:srgbClr val="FFFFFF"/>
                </a:solidFill>
              </a14:hiddenFill>
            </a:ext>
          </a:extLst>
        </p:spPr>
      </p:pic>
      <p:sp>
        <p:nvSpPr>
          <p:cNvPr id="11" name="Text Box 9">
            <a:extLst>
              <a:ext uri="{FF2B5EF4-FFF2-40B4-BE49-F238E27FC236}">
                <a16:creationId xmlns:a16="http://schemas.microsoft.com/office/drawing/2014/main" id="{A1657832-9B72-A553-1CBB-E3865B2CB00F}"/>
              </a:ext>
            </a:extLst>
          </p:cNvPr>
          <p:cNvSpPr txBox="1">
            <a:spLocks noChangeArrowheads="1"/>
          </p:cNvSpPr>
          <p:nvPr/>
        </p:nvSpPr>
        <p:spPr bwMode="auto">
          <a:xfrm>
            <a:off x="3569814" y="4462055"/>
            <a:ext cx="233923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ja-JP" sz="2800" b="0" dirty="0">
                <a:solidFill>
                  <a:srgbClr val="B44FFF"/>
                </a:solidFill>
                <a:latin typeface="Abadi" panose="020B0604020104020204" pitchFamily="34" charset="0"/>
                <a:ea typeface="Arial" charset="0"/>
                <a:cs typeface="Arial" charset="0"/>
              </a:rPr>
              <a:t>Golden Age</a:t>
            </a:r>
          </a:p>
          <a:p>
            <a:pPr algn="ctr" eaLnBrk="1" hangingPunct="1"/>
            <a:r>
              <a:rPr lang="en-US" altLang="ja-JP" sz="2000" b="0" dirty="0">
                <a:solidFill>
                  <a:srgbClr val="B44FFF"/>
                </a:solidFill>
                <a:latin typeface="Abadi" panose="020B0604020104020204" pitchFamily="34" charset="0"/>
                <a:ea typeface="Arial" charset="0"/>
                <a:cs typeface="Arial" charset="0"/>
              </a:rPr>
              <a:t>(Revelation 20:1–6)</a:t>
            </a:r>
          </a:p>
        </p:txBody>
      </p:sp>
      <p:pic>
        <p:nvPicPr>
          <p:cNvPr id="12" name="Picture 4">
            <a:extLst>
              <a:ext uri="{FF2B5EF4-FFF2-40B4-BE49-F238E27FC236}">
                <a16:creationId xmlns:a16="http://schemas.microsoft.com/office/drawing/2014/main" id="{75EB64EC-C7A4-5C6B-29BF-3B12F5E02186}"/>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8758317" y="1134573"/>
            <a:ext cx="2676503" cy="3327481"/>
          </a:xfrm>
          <a:prstGeom prst="rect">
            <a:avLst/>
          </a:prstGeom>
          <a:noFill/>
          <a:extLst>
            <a:ext uri="{909E8E84-426E-40DD-AFC4-6F175D3DCCD1}">
              <a14:hiddenFill xmlns:a14="http://schemas.microsoft.com/office/drawing/2010/main">
                <a:solidFill>
                  <a:srgbClr val="FFFFFF"/>
                </a:solidFill>
              </a14:hiddenFill>
            </a:ext>
          </a:extLst>
        </p:spPr>
      </p:pic>
      <p:sp>
        <p:nvSpPr>
          <p:cNvPr id="14" name="Text Box 9">
            <a:extLst>
              <a:ext uri="{FF2B5EF4-FFF2-40B4-BE49-F238E27FC236}">
                <a16:creationId xmlns:a16="http://schemas.microsoft.com/office/drawing/2014/main" id="{98538D8B-D989-0315-2795-79801C29DC2F}"/>
              </a:ext>
            </a:extLst>
          </p:cNvPr>
          <p:cNvSpPr txBox="1">
            <a:spLocks noChangeArrowheads="1"/>
          </p:cNvSpPr>
          <p:nvPr/>
        </p:nvSpPr>
        <p:spPr bwMode="auto">
          <a:xfrm>
            <a:off x="9026015" y="4468749"/>
            <a:ext cx="227992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ja-JP" sz="2800" b="0" dirty="0">
                <a:solidFill>
                  <a:srgbClr val="00D241"/>
                </a:solidFill>
                <a:latin typeface="Abadi" panose="020B0604020104020204" pitchFamily="34" charset="0"/>
                <a:ea typeface="Arial" charset="0"/>
                <a:cs typeface="Arial" charset="0"/>
              </a:rPr>
              <a:t>New Creation</a:t>
            </a:r>
          </a:p>
          <a:p>
            <a:pPr algn="ctr" eaLnBrk="1" hangingPunct="1"/>
            <a:r>
              <a:rPr lang="en-US" altLang="ja-JP" sz="2000" b="0" dirty="0">
                <a:solidFill>
                  <a:srgbClr val="00D241"/>
                </a:solidFill>
                <a:latin typeface="Abadi" panose="020B0604020104020204" pitchFamily="34" charset="0"/>
                <a:ea typeface="Arial" charset="0"/>
                <a:cs typeface="Arial" charset="0"/>
              </a:rPr>
              <a:t>(Revelation 21–22)</a:t>
            </a:r>
          </a:p>
        </p:txBody>
      </p:sp>
      <p:sp>
        <p:nvSpPr>
          <p:cNvPr id="15" name="Rectangle 14">
            <a:extLst>
              <a:ext uri="{FF2B5EF4-FFF2-40B4-BE49-F238E27FC236}">
                <a16:creationId xmlns:a16="http://schemas.microsoft.com/office/drawing/2014/main" id="{99E6847B-EC19-7DE9-9D3D-B48ACD0A8D5D}"/>
              </a:ext>
            </a:extLst>
          </p:cNvPr>
          <p:cNvSpPr/>
          <p:nvPr/>
        </p:nvSpPr>
        <p:spPr>
          <a:xfrm>
            <a:off x="676269" y="5354607"/>
            <a:ext cx="10718576" cy="707886"/>
          </a:xfrm>
          <a:prstGeom prst="rect">
            <a:avLst/>
          </a:prstGeom>
        </p:spPr>
        <p:txBody>
          <a:bodyPr wrap="square">
            <a:spAutoFit/>
          </a:bodyPr>
          <a:lstStyle/>
          <a:p>
            <a:pPr algn="ctr"/>
            <a:r>
              <a:rPr lang="en-NZ" sz="4000" b="1" dirty="0">
                <a:solidFill>
                  <a:srgbClr val="00AEEF"/>
                </a:solidFill>
                <a:latin typeface="Abadi" panose="020B0604020104020204" pitchFamily="34" charset="0"/>
              </a:rPr>
              <a:t>POSTMILLENNIALISM (Single Vision)</a:t>
            </a:r>
            <a:endParaRPr lang="en-NZ" sz="3200" b="1" dirty="0">
              <a:solidFill>
                <a:srgbClr val="00AEEF"/>
              </a:solidFill>
              <a:latin typeface="Abadi" panose="020B0604020104020204" pitchFamily="34" charset="0"/>
            </a:endParaRPr>
          </a:p>
        </p:txBody>
      </p:sp>
      <p:grpSp>
        <p:nvGrpSpPr>
          <p:cNvPr id="5" name="Group 4">
            <a:extLst>
              <a:ext uri="{FF2B5EF4-FFF2-40B4-BE49-F238E27FC236}">
                <a16:creationId xmlns:a16="http://schemas.microsoft.com/office/drawing/2014/main" id="{C40DFFAF-70C9-7BC3-A7B2-27C35010E3E9}"/>
              </a:ext>
            </a:extLst>
          </p:cNvPr>
          <p:cNvGrpSpPr/>
          <p:nvPr/>
        </p:nvGrpSpPr>
        <p:grpSpPr>
          <a:xfrm>
            <a:off x="10805045" y="5962650"/>
            <a:ext cx="1035886" cy="551231"/>
            <a:chOff x="3471863" y="1857374"/>
            <a:chExt cx="5450432" cy="2900367"/>
          </a:xfrm>
        </p:grpSpPr>
        <p:pic>
          <p:nvPicPr>
            <p:cNvPr id="6" name="Picture 5">
              <a:extLst>
                <a:ext uri="{FF2B5EF4-FFF2-40B4-BE49-F238E27FC236}">
                  <a16:creationId xmlns:a16="http://schemas.microsoft.com/office/drawing/2014/main" id="{1FB31E1B-EBC5-11B0-DFD7-56CF0CC399E6}"/>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7" name="Picture 6">
              <a:extLst>
                <a:ext uri="{FF2B5EF4-FFF2-40B4-BE49-F238E27FC236}">
                  <a16:creationId xmlns:a16="http://schemas.microsoft.com/office/drawing/2014/main" id="{51BC1C79-4BA5-AC42-B827-F0CD23DAF617}"/>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3" name="Picture 12">
              <a:extLst>
                <a:ext uri="{FF2B5EF4-FFF2-40B4-BE49-F238E27FC236}">
                  <a16:creationId xmlns:a16="http://schemas.microsoft.com/office/drawing/2014/main" id="{A6AFBBFF-C923-2FDF-4160-B6EE5A50FF21}"/>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04642172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EB42421-7749-834A-A699-0767160C7FEC}"/>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sp>
        <p:nvSpPr>
          <p:cNvPr id="33" name="Line 3">
            <a:extLst>
              <a:ext uri="{FF2B5EF4-FFF2-40B4-BE49-F238E27FC236}">
                <a16:creationId xmlns:a16="http://schemas.microsoft.com/office/drawing/2014/main" id="{2E2E306E-646A-5D4A-81F3-1EB3733A6AF0}"/>
              </a:ext>
            </a:extLst>
          </p:cNvPr>
          <p:cNvSpPr>
            <a:spLocks noChangeShapeType="1"/>
          </p:cNvSpPr>
          <p:nvPr/>
        </p:nvSpPr>
        <p:spPr bwMode="auto">
          <a:xfrm>
            <a:off x="122838" y="3505004"/>
            <a:ext cx="11855797" cy="15412"/>
          </a:xfrm>
          <a:prstGeom prst="line">
            <a:avLst/>
          </a:prstGeom>
          <a:noFill/>
          <a:ln w="63500">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35" name="Line 6">
            <a:extLst>
              <a:ext uri="{FF2B5EF4-FFF2-40B4-BE49-F238E27FC236}">
                <a16:creationId xmlns:a16="http://schemas.microsoft.com/office/drawing/2014/main" id="{F265B601-19DB-4142-B094-656E442A7F07}"/>
              </a:ext>
            </a:extLst>
          </p:cNvPr>
          <p:cNvSpPr>
            <a:spLocks noChangeShapeType="1"/>
          </p:cNvSpPr>
          <p:nvPr/>
        </p:nvSpPr>
        <p:spPr bwMode="auto">
          <a:xfrm>
            <a:off x="532894" y="2989198"/>
            <a:ext cx="0" cy="1011565"/>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37" name="Rectangle 36">
            <a:extLst>
              <a:ext uri="{FF2B5EF4-FFF2-40B4-BE49-F238E27FC236}">
                <a16:creationId xmlns:a16="http://schemas.microsoft.com/office/drawing/2014/main" id="{8E35B42C-5F75-504C-8287-AE95444C493F}"/>
              </a:ext>
            </a:extLst>
          </p:cNvPr>
          <p:cNvSpPr>
            <a:spLocks noChangeArrowheads="1"/>
          </p:cNvSpPr>
          <p:nvPr/>
        </p:nvSpPr>
        <p:spPr bwMode="auto">
          <a:xfrm>
            <a:off x="4600394" y="2015678"/>
            <a:ext cx="1200033" cy="7547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b="0">
              <a:latin typeface="Abadi" panose="020B0604020104020204" pitchFamily="34" charset="0"/>
              <a:ea typeface="Arial" charset="0"/>
              <a:cs typeface="Arial" charset="0"/>
            </a:endParaRPr>
          </a:p>
        </p:txBody>
      </p:sp>
      <p:grpSp>
        <p:nvGrpSpPr>
          <p:cNvPr id="3" name="Group 2">
            <a:extLst>
              <a:ext uri="{FF2B5EF4-FFF2-40B4-BE49-F238E27FC236}">
                <a16:creationId xmlns:a16="http://schemas.microsoft.com/office/drawing/2014/main" id="{D96B92D2-5223-824B-BC18-5D776750B05A}"/>
              </a:ext>
            </a:extLst>
          </p:cNvPr>
          <p:cNvGrpSpPr/>
          <p:nvPr/>
        </p:nvGrpSpPr>
        <p:grpSpPr>
          <a:xfrm>
            <a:off x="530281" y="1024822"/>
            <a:ext cx="4069955" cy="3739717"/>
            <a:chOff x="530281" y="1024822"/>
            <a:chExt cx="4069955" cy="3739717"/>
          </a:xfrm>
        </p:grpSpPr>
        <p:sp>
          <p:nvSpPr>
            <p:cNvPr id="38" name="Text Box 9">
              <a:extLst>
                <a:ext uri="{FF2B5EF4-FFF2-40B4-BE49-F238E27FC236}">
                  <a16:creationId xmlns:a16="http://schemas.microsoft.com/office/drawing/2014/main" id="{5CCC4E89-60BA-1249-B220-479DD648387D}"/>
                </a:ext>
              </a:extLst>
            </p:cNvPr>
            <p:cNvSpPr txBox="1">
              <a:spLocks noChangeArrowheads="1"/>
            </p:cNvSpPr>
            <p:nvPr/>
          </p:nvSpPr>
          <p:spPr bwMode="auto">
            <a:xfrm>
              <a:off x="1538825" y="3687321"/>
              <a:ext cx="2061783" cy="107721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ja-JP" sz="3200" b="0" dirty="0">
                  <a:solidFill>
                    <a:srgbClr val="FFFF00"/>
                  </a:solidFill>
                  <a:latin typeface="Abadi" panose="020B0604020104020204" pitchFamily="34" charset="0"/>
                  <a:ea typeface="Arial" charset="0"/>
                  <a:cs typeface="Arial" charset="0"/>
                </a:rPr>
                <a:t>Victory of</a:t>
              </a:r>
            </a:p>
            <a:p>
              <a:pPr algn="ctr" eaLnBrk="1" hangingPunct="1"/>
              <a:r>
                <a:rPr lang="en-US" altLang="en-US" sz="3200" b="0" dirty="0">
                  <a:solidFill>
                    <a:srgbClr val="FFFF00"/>
                  </a:solidFill>
                  <a:latin typeface="Abadi" panose="020B0604020104020204" pitchFamily="34" charset="0"/>
                  <a:ea typeface="Arial" charset="0"/>
                  <a:cs typeface="Arial" charset="0"/>
                </a:rPr>
                <a:t>the Gospel</a:t>
              </a:r>
            </a:p>
          </p:txBody>
        </p:sp>
        <p:grpSp>
          <p:nvGrpSpPr>
            <p:cNvPr id="45" name="Group 17">
              <a:extLst>
                <a:ext uri="{FF2B5EF4-FFF2-40B4-BE49-F238E27FC236}">
                  <a16:creationId xmlns:a16="http://schemas.microsoft.com/office/drawing/2014/main" id="{80CB3039-904C-C344-9ED2-0E377E0DA7B9}"/>
                </a:ext>
              </a:extLst>
            </p:cNvPr>
            <p:cNvGrpSpPr>
              <a:grpSpLocks/>
            </p:cNvGrpSpPr>
            <p:nvPr/>
          </p:nvGrpSpPr>
          <p:grpSpPr bwMode="auto">
            <a:xfrm rot="10800000">
              <a:off x="530281" y="1024822"/>
              <a:ext cx="4069955" cy="1951245"/>
              <a:chOff x="966" y="4942"/>
              <a:chExt cx="5137" cy="1639"/>
            </a:xfrm>
          </p:grpSpPr>
          <p:sp>
            <p:nvSpPr>
              <p:cNvPr id="48" name="AutoShape 20">
                <a:extLst>
                  <a:ext uri="{FF2B5EF4-FFF2-40B4-BE49-F238E27FC236}">
                    <a16:creationId xmlns:a16="http://schemas.microsoft.com/office/drawing/2014/main" id="{97DA9937-966F-CF4C-95FC-C0B68665DA7D}"/>
                  </a:ext>
                </a:extLst>
              </p:cNvPr>
              <p:cNvSpPr>
                <a:spLocks/>
              </p:cNvSpPr>
              <p:nvPr/>
            </p:nvSpPr>
            <p:spPr bwMode="auto">
              <a:xfrm rot="16200000">
                <a:off x="3176" y="2732"/>
                <a:ext cx="718" cy="5137"/>
              </a:xfrm>
              <a:prstGeom prst="leftBrace">
                <a:avLst>
                  <a:gd name="adj1" fmla="val 76389"/>
                  <a:gd name="adj2" fmla="val 50000"/>
                </a:avLst>
              </a:prstGeom>
              <a:noFill/>
              <a:ln w="50800">
                <a:solidFill>
                  <a:srgbClr val="FFFF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b="0" dirty="0">
                  <a:solidFill>
                    <a:srgbClr val="FFFF00"/>
                  </a:solidFill>
                  <a:highlight>
                    <a:srgbClr val="FFFF00"/>
                  </a:highlight>
                  <a:latin typeface="Abadi" panose="020B0604020104020204" pitchFamily="34" charset="0"/>
                  <a:ea typeface="Arial" charset="0"/>
                  <a:cs typeface="Arial" charset="0"/>
                </a:endParaRPr>
              </a:p>
            </p:txBody>
          </p:sp>
          <p:sp>
            <p:nvSpPr>
              <p:cNvPr id="49" name="Text Box 21">
                <a:extLst>
                  <a:ext uri="{FF2B5EF4-FFF2-40B4-BE49-F238E27FC236}">
                    <a16:creationId xmlns:a16="http://schemas.microsoft.com/office/drawing/2014/main" id="{0E77DDBE-A895-664E-AAFD-BF25A5716FB4}"/>
                  </a:ext>
                </a:extLst>
              </p:cNvPr>
              <p:cNvSpPr txBox="1">
                <a:spLocks noChangeArrowheads="1"/>
              </p:cNvSpPr>
              <p:nvPr/>
            </p:nvSpPr>
            <p:spPr bwMode="auto">
              <a:xfrm rot="10800000">
                <a:off x="2144" y="5676"/>
                <a:ext cx="2781" cy="905"/>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FFFF00"/>
                    </a:solidFill>
                    <a:latin typeface="Abadi" panose="020B0604020104020204" pitchFamily="34" charset="0"/>
                    <a:ea typeface="Arial" charset="0"/>
                    <a:cs typeface="Arial" charset="0"/>
                  </a:rPr>
                  <a:t>Revelation</a:t>
                </a:r>
              </a:p>
              <a:p>
                <a:pPr algn="ctr" eaLnBrk="1" hangingPunct="1"/>
                <a:r>
                  <a:rPr lang="en-US" altLang="en-US" sz="3200" b="0" dirty="0">
                    <a:solidFill>
                      <a:srgbClr val="FFFF00"/>
                    </a:solidFill>
                    <a:latin typeface="Abadi" panose="020B0604020104020204" pitchFamily="34" charset="0"/>
                    <a:ea typeface="Arial" charset="0"/>
                    <a:cs typeface="Arial" charset="0"/>
                  </a:rPr>
                  <a:t>19</a:t>
                </a:r>
              </a:p>
            </p:txBody>
          </p:sp>
        </p:grpSp>
      </p:grpSp>
      <p:grpSp>
        <p:nvGrpSpPr>
          <p:cNvPr id="5" name="Group 4">
            <a:extLst>
              <a:ext uri="{FF2B5EF4-FFF2-40B4-BE49-F238E27FC236}">
                <a16:creationId xmlns:a16="http://schemas.microsoft.com/office/drawing/2014/main" id="{F9BB1C65-056F-1E4E-9CB7-C865B686D3F8}"/>
              </a:ext>
            </a:extLst>
          </p:cNvPr>
          <p:cNvGrpSpPr/>
          <p:nvPr/>
        </p:nvGrpSpPr>
        <p:grpSpPr>
          <a:xfrm>
            <a:off x="4621156" y="1026124"/>
            <a:ext cx="3501263" cy="3738415"/>
            <a:chOff x="4621156" y="1026124"/>
            <a:chExt cx="3501263" cy="3738415"/>
          </a:xfrm>
        </p:grpSpPr>
        <p:sp>
          <p:nvSpPr>
            <p:cNvPr id="36" name="Text Box 7">
              <a:extLst>
                <a:ext uri="{FF2B5EF4-FFF2-40B4-BE49-F238E27FC236}">
                  <a16:creationId xmlns:a16="http://schemas.microsoft.com/office/drawing/2014/main" id="{EB68C176-FC0F-A640-B094-FED479BBE549}"/>
                </a:ext>
              </a:extLst>
            </p:cNvPr>
            <p:cNvSpPr txBox="1">
              <a:spLocks noChangeArrowheads="1"/>
            </p:cNvSpPr>
            <p:nvPr/>
          </p:nvSpPr>
          <p:spPr bwMode="auto">
            <a:xfrm>
              <a:off x="5200410" y="3687321"/>
              <a:ext cx="2228302"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B44FFF"/>
                  </a:solidFill>
                  <a:latin typeface="Abadi" panose="020B0604020104020204" pitchFamily="34" charset="0"/>
                  <a:ea typeface="Arial" charset="0"/>
                  <a:cs typeface="Arial" charset="0"/>
                </a:rPr>
                <a:t>Millennial</a:t>
              </a:r>
            </a:p>
            <a:p>
              <a:pPr algn="ctr" eaLnBrk="1" hangingPunct="1"/>
              <a:r>
                <a:rPr lang="en-US" altLang="en-US" sz="3200" b="0" dirty="0">
                  <a:solidFill>
                    <a:srgbClr val="B44FFF"/>
                  </a:solidFill>
                  <a:latin typeface="Abadi" panose="020B0604020104020204" pitchFamily="34" charset="0"/>
                  <a:ea typeface="Arial" charset="0"/>
                  <a:cs typeface="Arial" charset="0"/>
                </a:rPr>
                <a:t>Golden Age</a:t>
              </a:r>
              <a:endParaRPr lang="en-US" altLang="en-US" b="0" dirty="0">
                <a:solidFill>
                  <a:srgbClr val="B44FFF"/>
                </a:solidFill>
                <a:latin typeface="Abadi" panose="020B0604020104020204" pitchFamily="34" charset="0"/>
                <a:ea typeface="Arial" charset="0"/>
                <a:cs typeface="Arial" charset="0"/>
              </a:endParaRPr>
            </a:p>
          </p:txBody>
        </p:sp>
        <p:grpSp>
          <p:nvGrpSpPr>
            <p:cNvPr id="77" name="Group 17">
              <a:extLst>
                <a:ext uri="{FF2B5EF4-FFF2-40B4-BE49-F238E27FC236}">
                  <a16:creationId xmlns:a16="http://schemas.microsoft.com/office/drawing/2014/main" id="{526BBC55-55AB-D748-BCB4-52C648D08C23}"/>
                </a:ext>
              </a:extLst>
            </p:cNvPr>
            <p:cNvGrpSpPr>
              <a:grpSpLocks/>
            </p:cNvGrpSpPr>
            <p:nvPr/>
          </p:nvGrpSpPr>
          <p:grpSpPr bwMode="auto">
            <a:xfrm rot="10800000">
              <a:off x="4621156" y="1026124"/>
              <a:ext cx="3501263" cy="1909239"/>
              <a:chOff x="2175" y="4921"/>
              <a:chExt cx="3746" cy="1682"/>
            </a:xfrm>
          </p:grpSpPr>
          <p:sp>
            <p:nvSpPr>
              <p:cNvPr id="78" name="AutoShape 20">
                <a:extLst>
                  <a:ext uri="{FF2B5EF4-FFF2-40B4-BE49-F238E27FC236}">
                    <a16:creationId xmlns:a16="http://schemas.microsoft.com/office/drawing/2014/main" id="{21770CAB-BA30-6C41-8019-FFA65DAB660D}"/>
                  </a:ext>
                </a:extLst>
              </p:cNvPr>
              <p:cNvSpPr>
                <a:spLocks/>
              </p:cNvSpPr>
              <p:nvPr/>
            </p:nvSpPr>
            <p:spPr bwMode="auto">
              <a:xfrm rot="16200000">
                <a:off x="3691" y="3405"/>
                <a:ext cx="713" cy="3746"/>
              </a:xfrm>
              <a:prstGeom prst="leftBrace">
                <a:avLst>
                  <a:gd name="adj1" fmla="val 62359"/>
                  <a:gd name="adj2" fmla="val 50000"/>
                </a:avLst>
              </a:prstGeom>
              <a:noFill/>
              <a:ln w="50800">
                <a:solidFill>
                  <a:srgbClr val="B44FFF"/>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b="0" dirty="0">
                  <a:solidFill>
                    <a:srgbClr val="B44FFF"/>
                  </a:solidFill>
                  <a:highlight>
                    <a:srgbClr val="FFFF00"/>
                  </a:highlight>
                  <a:latin typeface="Abadi" panose="020B0604020104020204" pitchFamily="34" charset="0"/>
                  <a:ea typeface="Arial" charset="0"/>
                  <a:cs typeface="Arial" charset="0"/>
                </a:endParaRPr>
              </a:p>
            </p:txBody>
          </p:sp>
          <p:sp>
            <p:nvSpPr>
              <p:cNvPr id="79" name="Text Box 21">
                <a:extLst>
                  <a:ext uri="{FF2B5EF4-FFF2-40B4-BE49-F238E27FC236}">
                    <a16:creationId xmlns:a16="http://schemas.microsoft.com/office/drawing/2014/main" id="{725753AA-5F7C-F841-BA8F-36CAE12C8455}"/>
                  </a:ext>
                </a:extLst>
              </p:cNvPr>
              <p:cNvSpPr txBox="1">
                <a:spLocks noChangeArrowheads="1"/>
              </p:cNvSpPr>
              <p:nvPr/>
            </p:nvSpPr>
            <p:spPr bwMode="auto">
              <a:xfrm rot="10800000">
                <a:off x="2892" y="5654"/>
                <a:ext cx="2282" cy="949"/>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B44FFF"/>
                    </a:solidFill>
                    <a:latin typeface="Abadi" panose="020B0604020104020204" pitchFamily="34" charset="0"/>
                    <a:ea typeface="Arial" charset="0"/>
                    <a:cs typeface="Arial" charset="0"/>
                  </a:rPr>
                  <a:t>Revelation</a:t>
                </a:r>
              </a:p>
              <a:p>
                <a:pPr algn="ctr" eaLnBrk="1" hangingPunct="1"/>
                <a:r>
                  <a:rPr lang="en-US" altLang="en-US" sz="3200" b="0" dirty="0">
                    <a:solidFill>
                      <a:srgbClr val="B44FFF"/>
                    </a:solidFill>
                    <a:latin typeface="Abadi" panose="020B0604020104020204" pitchFamily="34" charset="0"/>
                    <a:ea typeface="Arial" charset="0"/>
                    <a:cs typeface="Arial" charset="0"/>
                  </a:rPr>
                  <a:t>20</a:t>
                </a:r>
              </a:p>
            </p:txBody>
          </p:sp>
        </p:grpSp>
      </p:grpSp>
      <p:sp>
        <p:nvSpPr>
          <p:cNvPr id="80" name="Line 6">
            <a:extLst>
              <a:ext uri="{FF2B5EF4-FFF2-40B4-BE49-F238E27FC236}">
                <a16:creationId xmlns:a16="http://schemas.microsoft.com/office/drawing/2014/main" id="{9E44FAB3-142A-CA44-8813-25940D823D90}"/>
              </a:ext>
            </a:extLst>
          </p:cNvPr>
          <p:cNvSpPr>
            <a:spLocks noChangeShapeType="1"/>
          </p:cNvSpPr>
          <p:nvPr/>
        </p:nvSpPr>
        <p:spPr bwMode="auto">
          <a:xfrm>
            <a:off x="4599840" y="2946413"/>
            <a:ext cx="0" cy="1011565"/>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81" name="Line 6">
            <a:extLst>
              <a:ext uri="{FF2B5EF4-FFF2-40B4-BE49-F238E27FC236}">
                <a16:creationId xmlns:a16="http://schemas.microsoft.com/office/drawing/2014/main" id="{4815A63D-295A-6045-8A68-2F51A00A72C0}"/>
              </a:ext>
            </a:extLst>
          </p:cNvPr>
          <p:cNvSpPr>
            <a:spLocks noChangeShapeType="1"/>
          </p:cNvSpPr>
          <p:nvPr/>
        </p:nvSpPr>
        <p:spPr bwMode="auto">
          <a:xfrm>
            <a:off x="8122436" y="2935356"/>
            <a:ext cx="0" cy="1011565"/>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82" name="Line 6">
            <a:extLst>
              <a:ext uri="{FF2B5EF4-FFF2-40B4-BE49-F238E27FC236}">
                <a16:creationId xmlns:a16="http://schemas.microsoft.com/office/drawing/2014/main" id="{12FB1018-24CE-3E41-8B97-0B3AF8E4F0E8}"/>
              </a:ext>
            </a:extLst>
          </p:cNvPr>
          <p:cNvSpPr>
            <a:spLocks noChangeShapeType="1"/>
          </p:cNvSpPr>
          <p:nvPr/>
        </p:nvSpPr>
        <p:spPr bwMode="auto">
          <a:xfrm flipV="1">
            <a:off x="333481" y="3200400"/>
            <a:ext cx="398039" cy="2722"/>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grpSp>
        <p:nvGrpSpPr>
          <p:cNvPr id="6" name="Group 5">
            <a:extLst>
              <a:ext uri="{FF2B5EF4-FFF2-40B4-BE49-F238E27FC236}">
                <a16:creationId xmlns:a16="http://schemas.microsoft.com/office/drawing/2014/main" id="{61645408-438E-B941-BD56-6F6F84918684}"/>
              </a:ext>
            </a:extLst>
          </p:cNvPr>
          <p:cNvGrpSpPr/>
          <p:nvPr/>
        </p:nvGrpSpPr>
        <p:grpSpPr>
          <a:xfrm>
            <a:off x="8122435" y="1047977"/>
            <a:ext cx="3721210" cy="3716562"/>
            <a:chOff x="8122435" y="1047977"/>
            <a:chExt cx="3721210" cy="3716562"/>
          </a:xfrm>
        </p:grpSpPr>
        <p:sp>
          <p:nvSpPr>
            <p:cNvPr id="51" name="Text Box 23">
              <a:extLst>
                <a:ext uri="{FF2B5EF4-FFF2-40B4-BE49-F238E27FC236}">
                  <a16:creationId xmlns:a16="http://schemas.microsoft.com/office/drawing/2014/main" id="{76683307-385D-1746-8561-68553431CEDF}"/>
                </a:ext>
              </a:extLst>
            </p:cNvPr>
            <p:cNvSpPr txBox="1">
              <a:spLocks noChangeArrowheads="1"/>
            </p:cNvSpPr>
            <p:nvPr/>
          </p:nvSpPr>
          <p:spPr bwMode="auto">
            <a:xfrm>
              <a:off x="8566533" y="3687321"/>
              <a:ext cx="2784545"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00D241"/>
                  </a:solidFill>
                  <a:latin typeface="Abadi" panose="020B0604020104020204" pitchFamily="34" charset="0"/>
                  <a:ea typeface="Arial" charset="0"/>
                  <a:cs typeface="Arial" charset="0"/>
                </a:rPr>
                <a:t>New Heavens</a:t>
              </a:r>
            </a:p>
            <a:p>
              <a:pPr algn="ctr" eaLnBrk="1" hangingPunct="1"/>
              <a:r>
                <a:rPr lang="en-US" altLang="en-US" sz="3200" b="0" dirty="0">
                  <a:solidFill>
                    <a:srgbClr val="00D241"/>
                  </a:solidFill>
                  <a:latin typeface="Abadi" panose="020B0604020104020204" pitchFamily="34" charset="0"/>
                  <a:ea typeface="Arial" charset="0"/>
                  <a:cs typeface="Arial" charset="0"/>
                </a:rPr>
                <a:t>and New Earth</a:t>
              </a:r>
            </a:p>
          </p:txBody>
        </p:sp>
        <p:grpSp>
          <p:nvGrpSpPr>
            <p:cNvPr id="2" name="Group 1">
              <a:extLst>
                <a:ext uri="{FF2B5EF4-FFF2-40B4-BE49-F238E27FC236}">
                  <a16:creationId xmlns:a16="http://schemas.microsoft.com/office/drawing/2014/main" id="{230A4BC2-8C2D-0E49-BFEC-1F173CB88E97}"/>
                </a:ext>
              </a:extLst>
            </p:cNvPr>
            <p:cNvGrpSpPr/>
            <p:nvPr/>
          </p:nvGrpSpPr>
          <p:grpSpPr>
            <a:xfrm>
              <a:off x="8122435" y="1047977"/>
              <a:ext cx="3721210" cy="1898436"/>
              <a:chOff x="8122435" y="1047977"/>
              <a:chExt cx="3721210" cy="1898436"/>
            </a:xfrm>
          </p:grpSpPr>
          <p:sp>
            <p:nvSpPr>
              <p:cNvPr id="83" name="AutoShape 20">
                <a:extLst>
                  <a:ext uri="{FF2B5EF4-FFF2-40B4-BE49-F238E27FC236}">
                    <a16:creationId xmlns:a16="http://schemas.microsoft.com/office/drawing/2014/main" id="{0BDA6A43-5CE1-6D48-8634-C80F2CE7AD87}"/>
                  </a:ext>
                </a:extLst>
              </p:cNvPr>
              <p:cNvSpPr>
                <a:spLocks/>
              </p:cNvSpPr>
              <p:nvPr/>
            </p:nvSpPr>
            <p:spPr bwMode="auto">
              <a:xfrm rot="5400000">
                <a:off x="9555647" y="658415"/>
                <a:ext cx="854786" cy="3721210"/>
              </a:xfrm>
              <a:prstGeom prst="leftBrace">
                <a:avLst>
                  <a:gd name="adj1" fmla="val 54994"/>
                  <a:gd name="adj2" fmla="val 50000"/>
                </a:avLst>
              </a:prstGeom>
              <a:noFill/>
              <a:ln w="50800">
                <a:solidFill>
                  <a:srgbClr val="00D24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b="0" dirty="0">
                  <a:solidFill>
                    <a:schemeClr val="bg1"/>
                  </a:solidFill>
                  <a:highlight>
                    <a:srgbClr val="FFFF00"/>
                  </a:highlight>
                  <a:latin typeface="Abadi" panose="020B0604020104020204" pitchFamily="34" charset="0"/>
                  <a:ea typeface="Arial" charset="0"/>
                  <a:cs typeface="Arial" charset="0"/>
                </a:endParaRPr>
              </a:p>
            </p:txBody>
          </p:sp>
          <p:sp>
            <p:nvSpPr>
              <p:cNvPr id="84" name="Text Box 21">
                <a:extLst>
                  <a:ext uri="{FF2B5EF4-FFF2-40B4-BE49-F238E27FC236}">
                    <a16:creationId xmlns:a16="http://schemas.microsoft.com/office/drawing/2014/main" id="{8D5A8D87-CB5E-0545-BE6F-0DE81349ACB4}"/>
                  </a:ext>
                </a:extLst>
              </p:cNvPr>
              <p:cNvSpPr txBox="1">
                <a:spLocks noChangeArrowheads="1"/>
              </p:cNvSpPr>
              <p:nvPr/>
            </p:nvSpPr>
            <p:spPr bwMode="auto">
              <a:xfrm>
                <a:off x="8900132" y="1047977"/>
                <a:ext cx="2165816" cy="107721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00D241"/>
                    </a:solidFill>
                    <a:latin typeface="Abadi" panose="020B0604020104020204" pitchFamily="34" charset="0"/>
                    <a:ea typeface="Arial" charset="0"/>
                    <a:cs typeface="Arial" charset="0"/>
                  </a:rPr>
                  <a:t>Revelation</a:t>
                </a:r>
              </a:p>
              <a:p>
                <a:pPr algn="ctr" eaLnBrk="1" hangingPunct="1"/>
                <a:r>
                  <a:rPr lang="en-US" altLang="en-US" sz="3200" b="0" dirty="0">
                    <a:solidFill>
                      <a:srgbClr val="00D241"/>
                    </a:solidFill>
                    <a:latin typeface="Abadi" panose="020B0604020104020204" pitchFamily="34" charset="0"/>
                    <a:ea typeface="Arial" charset="0"/>
                    <a:cs typeface="Arial" charset="0"/>
                  </a:rPr>
                  <a:t>21–22</a:t>
                </a:r>
              </a:p>
            </p:txBody>
          </p:sp>
        </p:grpSp>
      </p:grpSp>
      <p:sp>
        <p:nvSpPr>
          <p:cNvPr id="29" name="Text Box 9">
            <a:extLst>
              <a:ext uri="{FF2B5EF4-FFF2-40B4-BE49-F238E27FC236}">
                <a16:creationId xmlns:a16="http://schemas.microsoft.com/office/drawing/2014/main" id="{37BFBE2B-CE7A-254A-996C-213EE03867D3}"/>
              </a:ext>
            </a:extLst>
          </p:cNvPr>
          <p:cNvSpPr txBox="1">
            <a:spLocks noChangeArrowheads="1"/>
          </p:cNvSpPr>
          <p:nvPr/>
        </p:nvSpPr>
        <p:spPr bwMode="auto">
          <a:xfrm>
            <a:off x="1496656" y="2823386"/>
            <a:ext cx="2201308" cy="584775"/>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ja-JP" sz="3200" b="0" dirty="0">
                <a:solidFill>
                  <a:schemeClr val="bg1"/>
                </a:solidFill>
                <a:latin typeface="Abadi" panose="020B0604020104020204" pitchFamily="34" charset="0"/>
                <a:ea typeface="Arial" charset="0"/>
                <a:cs typeface="Arial" charset="0"/>
              </a:rPr>
              <a:t>Church</a:t>
            </a:r>
            <a:r>
              <a:rPr lang="en-US" altLang="ja-JP" sz="3200" b="0" dirty="0">
                <a:solidFill>
                  <a:srgbClr val="FF0000"/>
                </a:solidFill>
                <a:latin typeface="Abadi" panose="020B0604020104020204" pitchFamily="34" charset="0"/>
                <a:ea typeface="Arial" charset="0"/>
                <a:cs typeface="Arial" charset="0"/>
              </a:rPr>
              <a:t> </a:t>
            </a:r>
            <a:r>
              <a:rPr lang="en-US" altLang="ja-JP" sz="3200" b="0" dirty="0">
                <a:solidFill>
                  <a:schemeClr val="bg1"/>
                </a:solidFill>
                <a:latin typeface="Abadi" panose="020B0604020104020204" pitchFamily="34" charset="0"/>
                <a:ea typeface="Arial" charset="0"/>
                <a:cs typeface="Arial" charset="0"/>
              </a:rPr>
              <a:t>Age</a:t>
            </a:r>
            <a:endParaRPr lang="en-US" altLang="en-US" sz="3200" b="0" dirty="0">
              <a:solidFill>
                <a:schemeClr val="bg1"/>
              </a:solidFill>
              <a:latin typeface="Abadi" panose="020B0604020104020204" pitchFamily="34" charset="0"/>
              <a:ea typeface="Arial" charset="0"/>
              <a:cs typeface="Arial" charset="0"/>
            </a:endParaRPr>
          </a:p>
        </p:txBody>
      </p:sp>
      <p:sp>
        <p:nvSpPr>
          <p:cNvPr id="4" name="Rectangle 3">
            <a:extLst>
              <a:ext uri="{FF2B5EF4-FFF2-40B4-BE49-F238E27FC236}">
                <a16:creationId xmlns:a16="http://schemas.microsoft.com/office/drawing/2014/main" id="{0C777926-8738-A8BB-1659-B136B5C7EDCE}"/>
              </a:ext>
            </a:extLst>
          </p:cNvPr>
          <p:cNvSpPr/>
          <p:nvPr/>
        </p:nvSpPr>
        <p:spPr>
          <a:xfrm>
            <a:off x="676269" y="5354607"/>
            <a:ext cx="10718576" cy="707886"/>
          </a:xfrm>
          <a:prstGeom prst="rect">
            <a:avLst/>
          </a:prstGeom>
        </p:spPr>
        <p:txBody>
          <a:bodyPr wrap="square">
            <a:spAutoFit/>
          </a:bodyPr>
          <a:lstStyle/>
          <a:p>
            <a:pPr algn="ctr"/>
            <a:r>
              <a:rPr lang="en-NZ" sz="4000" b="1" dirty="0">
                <a:solidFill>
                  <a:srgbClr val="00AEEF"/>
                </a:solidFill>
                <a:latin typeface="Abadi" panose="020B0604020104020204" pitchFamily="34" charset="0"/>
              </a:rPr>
              <a:t>POSTMILLENNIALISM (Single Vision)</a:t>
            </a:r>
            <a:endParaRPr lang="en-NZ" sz="3200" b="1" dirty="0">
              <a:solidFill>
                <a:srgbClr val="00AEEF"/>
              </a:solidFill>
              <a:latin typeface="Abadi" panose="020B0604020104020204" pitchFamily="34" charset="0"/>
            </a:endParaRPr>
          </a:p>
        </p:txBody>
      </p:sp>
      <p:grpSp>
        <p:nvGrpSpPr>
          <p:cNvPr id="7" name="Group 6">
            <a:extLst>
              <a:ext uri="{FF2B5EF4-FFF2-40B4-BE49-F238E27FC236}">
                <a16:creationId xmlns:a16="http://schemas.microsoft.com/office/drawing/2014/main" id="{958FF135-8EF0-F218-3AA3-F8FF524A1C40}"/>
              </a:ext>
            </a:extLst>
          </p:cNvPr>
          <p:cNvGrpSpPr/>
          <p:nvPr/>
        </p:nvGrpSpPr>
        <p:grpSpPr>
          <a:xfrm>
            <a:off x="10805045" y="5962650"/>
            <a:ext cx="1035886" cy="551231"/>
            <a:chOff x="3471863" y="1857374"/>
            <a:chExt cx="5450432" cy="2900367"/>
          </a:xfrm>
        </p:grpSpPr>
        <p:pic>
          <p:nvPicPr>
            <p:cNvPr id="8" name="Picture 7">
              <a:extLst>
                <a:ext uri="{FF2B5EF4-FFF2-40B4-BE49-F238E27FC236}">
                  <a16:creationId xmlns:a16="http://schemas.microsoft.com/office/drawing/2014/main" id="{27FB8D28-8624-8676-A44B-4F2CD264C568}"/>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0" name="Picture 9">
              <a:extLst>
                <a:ext uri="{FF2B5EF4-FFF2-40B4-BE49-F238E27FC236}">
                  <a16:creationId xmlns:a16="http://schemas.microsoft.com/office/drawing/2014/main" id="{80BE3F3F-5AAC-E775-4243-AD5DF0B6B271}"/>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1" name="Picture 10">
              <a:extLst>
                <a:ext uri="{FF2B5EF4-FFF2-40B4-BE49-F238E27FC236}">
                  <a16:creationId xmlns:a16="http://schemas.microsoft.com/office/drawing/2014/main" id="{04E52308-DFE1-C455-D74A-E07703FA0D9F}"/>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9878142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729839" y="971670"/>
            <a:ext cx="7311872" cy="3785652"/>
          </a:xfrm>
          <a:prstGeom prst="rect">
            <a:avLst/>
          </a:prstGeom>
        </p:spPr>
        <p:txBody>
          <a:bodyPr wrap="square">
            <a:spAutoFit/>
          </a:bodyPr>
          <a:lstStyle/>
          <a:p>
            <a:pPr algn="ctr"/>
            <a:r>
              <a:rPr lang="en-US" sz="6000" dirty="0">
                <a:solidFill>
                  <a:srgbClr val="EE3897"/>
                </a:solidFill>
                <a:latin typeface="Abadi" panose="020B0604020104020204" pitchFamily="34" charset="0"/>
                <a:ea typeface="Calibri" panose="020F0502020204030204" pitchFamily="34" charset="0"/>
              </a:rPr>
              <a:t>In the </a:t>
            </a:r>
            <a:r>
              <a:rPr lang="en-US" sz="6000" dirty="0">
                <a:solidFill>
                  <a:srgbClr val="00AEEF"/>
                </a:solidFill>
                <a:latin typeface="Abadi" panose="020B0604020104020204" pitchFamily="34" charset="0"/>
                <a:ea typeface="Calibri" panose="020F0502020204030204" pitchFamily="34" charset="0"/>
              </a:rPr>
              <a:t>Premillennial</a:t>
            </a:r>
          </a:p>
          <a:p>
            <a:pPr algn="ctr"/>
            <a:r>
              <a:rPr lang="en-US" sz="6000" dirty="0">
                <a:solidFill>
                  <a:srgbClr val="EE3897"/>
                </a:solidFill>
                <a:latin typeface="Abadi" panose="020B0604020104020204" pitchFamily="34" charset="0"/>
                <a:ea typeface="Calibri" panose="020F0502020204030204" pitchFamily="34" charset="0"/>
              </a:rPr>
              <a:t>interpretation,</a:t>
            </a:r>
          </a:p>
          <a:p>
            <a:pPr algn="ctr"/>
            <a:r>
              <a:rPr lang="en-US" sz="6000" dirty="0">
                <a:solidFill>
                  <a:srgbClr val="EE3897"/>
                </a:solidFill>
                <a:latin typeface="Abadi" panose="020B0604020104020204" pitchFamily="34" charset="0"/>
                <a:ea typeface="Calibri" panose="020F0502020204030204" pitchFamily="34" charset="0"/>
              </a:rPr>
              <a:t>Revelation 19–20 is </a:t>
            </a:r>
            <a:r>
              <a:rPr lang="en-US" sz="6000" dirty="0">
                <a:solidFill>
                  <a:srgbClr val="00AEEF"/>
                </a:solidFill>
                <a:latin typeface="Abadi" panose="020B0604020104020204" pitchFamily="34" charset="0"/>
                <a:ea typeface="Calibri" panose="020F0502020204030204" pitchFamily="34" charset="0"/>
              </a:rPr>
              <a:t>a single vision.</a:t>
            </a:r>
          </a:p>
        </p:txBody>
      </p:sp>
      <p:sp>
        <p:nvSpPr>
          <p:cNvPr id="9" name="Rectangle 8">
            <a:extLst>
              <a:ext uri="{FF2B5EF4-FFF2-40B4-BE49-F238E27FC236}">
                <a16:creationId xmlns:a16="http://schemas.microsoft.com/office/drawing/2014/main" id="{3AB711B0-8E79-A443-A9B3-8279FBBC5029}"/>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pic>
        <p:nvPicPr>
          <p:cNvPr id="2" name="Picture 1">
            <a:extLst>
              <a:ext uri="{FF2B5EF4-FFF2-40B4-BE49-F238E27FC236}">
                <a16:creationId xmlns:a16="http://schemas.microsoft.com/office/drawing/2014/main" id="{E1B4B76B-8FF3-F2E8-EA75-DF6E8EEDE651}"/>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8695426" y="1212502"/>
            <a:ext cx="3053359" cy="3803633"/>
          </a:xfrm>
          <a:prstGeom prst="rect">
            <a:avLst/>
          </a:prstGeom>
        </p:spPr>
      </p:pic>
      <p:grpSp>
        <p:nvGrpSpPr>
          <p:cNvPr id="3" name="Group 2">
            <a:extLst>
              <a:ext uri="{FF2B5EF4-FFF2-40B4-BE49-F238E27FC236}">
                <a16:creationId xmlns:a16="http://schemas.microsoft.com/office/drawing/2014/main" id="{4FBF8313-D3A2-DBD1-2BEC-1688D79B8425}"/>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1CB0A806-E5D5-72FC-4AF9-0CB02546AEE9}"/>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5" name="Picture 4">
              <a:extLst>
                <a:ext uri="{FF2B5EF4-FFF2-40B4-BE49-F238E27FC236}">
                  <a16:creationId xmlns:a16="http://schemas.microsoft.com/office/drawing/2014/main" id="{15C1D889-5B62-12DD-F12E-E1BFE4E6E4B8}"/>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6" name="Picture 5">
              <a:extLst>
                <a:ext uri="{FF2B5EF4-FFF2-40B4-BE49-F238E27FC236}">
                  <a16:creationId xmlns:a16="http://schemas.microsoft.com/office/drawing/2014/main" id="{BF1B3B15-A52B-D5A4-57E1-BBF601C663DA}"/>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2246893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528BC9A6-1F1C-AA5A-88C3-75875BEEB0D6}"/>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3398430" y="1127879"/>
            <a:ext cx="2676503" cy="3334176"/>
          </a:xfrm>
          <a:prstGeom prst="rect">
            <a:avLst/>
          </a:prstGeom>
        </p:spPr>
      </p:pic>
      <p:pic>
        <p:nvPicPr>
          <p:cNvPr id="2" name="Picture 8">
            <a:extLst>
              <a:ext uri="{FF2B5EF4-FFF2-40B4-BE49-F238E27FC236}">
                <a16:creationId xmlns:a16="http://schemas.microsoft.com/office/drawing/2014/main" id="{286A61A8-B72C-C99B-4B16-C80BB935F640}"/>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729012" y="1127879"/>
            <a:ext cx="2676504" cy="3334176"/>
          </a:xfrm>
          <a:prstGeom prst="rect">
            <a:avLst/>
          </a:prstGeom>
          <a:noFill/>
          <a:extLst>
            <a:ext uri="{909E8E84-426E-40DD-AFC4-6F175D3DCCD1}">
              <a14:hiddenFill xmlns:a14="http://schemas.microsoft.com/office/drawing/2010/main">
                <a:solidFill>
                  <a:srgbClr val="FFFFFF"/>
                </a:solidFill>
              </a14:hiddenFill>
            </a:ext>
          </a:extLst>
        </p:spPr>
      </p:pic>
      <p:sp>
        <p:nvSpPr>
          <p:cNvPr id="4" name="Text Box 7">
            <a:extLst>
              <a:ext uri="{FF2B5EF4-FFF2-40B4-BE49-F238E27FC236}">
                <a16:creationId xmlns:a16="http://schemas.microsoft.com/office/drawing/2014/main" id="{53FF22EF-FB13-9FFA-4A71-54EDE86EEDA9}"/>
              </a:ext>
            </a:extLst>
          </p:cNvPr>
          <p:cNvSpPr txBox="1">
            <a:spLocks noChangeArrowheads="1"/>
          </p:cNvSpPr>
          <p:nvPr/>
        </p:nvSpPr>
        <p:spPr bwMode="auto">
          <a:xfrm>
            <a:off x="595954" y="4462055"/>
            <a:ext cx="296767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2800" b="0" dirty="0">
                <a:solidFill>
                  <a:srgbClr val="FF0000"/>
                </a:solidFill>
                <a:latin typeface="Abadi" panose="020B0604020104020204" pitchFamily="34" charset="0"/>
                <a:ea typeface="Arial" charset="0"/>
                <a:cs typeface="Arial" charset="0"/>
              </a:rPr>
              <a:t>Second Coming</a:t>
            </a:r>
          </a:p>
          <a:p>
            <a:pPr algn="ctr" eaLnBrk="1" hangingPunct="1"/>
            <a:r>
              <a:rPr lang="en-US" altLang="en-US" sz="2000" b="0" dirty="0">
                <a:solidFill>
                  <a:srgbClr val="FF0000"/>
                </a:solidFill>
                <a:latin typeface="Abadi" panose="020B0604020104020204" pitchFamily="34" charset="0"/>
                <a:ea typeface="Arial" charset="0"/>
                <a:cs typeface="Arial" charset="0"/>
              </a:rPr>
              <a:t>(Revelation 19:11–21)</a:t>
            </a:r>
            <a:endParaRPr lang="en-US" altLang="en-US" sz="1200" b="0" dirty="0">
              <a:solidFill>
                <a:srgbClr val="FF0000"/>
              </a:solidFill>
              <a:latin typeface="Abadi" panose="020B0604020104020204" pitchFamily="34" charset="0"/>
              <a:ea typeface="Arial" charset="0"/>
              <a:cs typeface="Arial" charset="0"/>
            </a:endParaRPr>
          </a:p>
        </p:txBody>
      </p:sp>
      <p:sp>
        <p:nvSpPr>
          <p:cNvPr id="9" name="Rectangle 8">
            <a:extLst>
              <a:ext uri="{FF2B5EF4-FFF2-40B4-BE49-F238E27FC236}">
                <a16:creationId xmlns:a16="http://schemas.microsoft.com/office/drawing/2014/main" id="{0EB42421-7749-834A-A699-0767160C7FEC}"/>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sp>
        <p:nvSpPr>
          <p:cNvPr id="3" name="Text Box 7">
            <a:extLst>
              <a:ext uri="{FF2B5EF4-FFF2-40B4-BE49-F238E27FC236}">
                <a16:creationId xmlns:a16="http://schemas.microsoft.com/office/drawing/2014/main" id="{BEBA085E-7F3B-74BB-5986-A49DC61E2E5D}"/>
              </a:ext>
            </a:extLst>
          </p:cNvPr>
          <p:cNvSpPr txBox="1">
            <a:spLocks noChangeArrowheads="1"/>
          </p:cNvSpPr>
          <p:nvPr/>
        </p:nvSpPr>
        <p:spPr bwMode="auto">
          <a:xfrm>
            <a:off x="5991676" y="4459267"/>
            <a:ext cx="296767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2800" b="0" dirty="0">
                <a:solidFill>
                  <a:srgbClr val="FF0000"/>
                </a:solidFill>
                <a:latin typeface="Abadi" panose="020B0604020104020204" pitchFamily="34" charset="0"/>
                <a:ea typeface="Arial" charset="0"/>
                <a:cs typeface="Arial" charset="0"/>
              </a:rPr>
              <a:t>Defeat of Satan</a:t>
            </a:r>
          </a:p>
          <a:p>
            <a:pPr algn="ctr" eaLnBrk="1" hangingPunct="1"/>
            <a:r>
              <a:rPr lang="en-US" altLang="en-US" sz="2000" b="0" dirty="0">
                <a:solidFill>
                  <a:srgbClr val="FF0000"/>
                </a:solidFill>
                <a:latin typeface="Abadi" panose="020B0604020104020204" pitchFamily="34" charset="0"/>
                <a:ea typeface="Arial" charset="0"/>
                <a:cs typeface="Arial" charset="0"/>
              </a:rPr>
              <a:t>(Revelation 20:7-15)</a:t>
            </a:r>
            <a:endParaRPr lang="en-US" altLang="en-US" sz="1200" b="0" dirty="0">
              <a:solidFill>
                <a:srgbClr val="FF0000"/>
              </a:solidFill>
              <a:latin typeface="Abadi" panose="020B0604020104020204" pitchFamily="34" charset="0"/>
              <a:ea typeface="Arial" charset="0"/>
              <a:cs typeface="Arial" charset="0"/>
            </a:endParaRPr>
          </a:p>
        </p:txBody>
      </p:sp>
      <p:pic>
        <p:nvPicPr>
          <p:cNvPr id="4100" name="Picture 4">
            <a:extLst>
              <a:ext uri="{FF2B5EF4-FFF2-40B4-BE49-F238E27FC236}">
                <a16:creationId xmlns:a16="http://schemas.microsoft.com/office/drawing/2014/main" id="{3E2D0B93-63F8-B5ED-62F1-7AA323EF5427}"/>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6090713" y="1127878"/>
            <a:ext cx="2676503" cy="3327481"/>
          </a:xfrm>
          <a:prstGeom prst="rect">
            <a:avLst/>
          </a:prstGeom>
          <a:noFill/>
          <a:extLst>
            <a:ext uri="{909E8E84-426E-40DD-AFC4-6F175D3DCCD1}">
              <a14:hiddenFill xmlns:a14="http://schemas.microsoft.com/office/drawing/2010/main">
                <a:solidFill>
                  <a:srgbClr val="FFFFFF"/>
                </a:solidFill>
              </a14:hiddenFill>
            </a:ext>
          </a:extLst>
        </p:spPr>
      </p:pic>
      <p:sp>
        <p:nvSpPr>
          <p:cNvPr id="17" name="Rectangle 16">
            <a:extLst>
              <a:ext uri="{FF2B5EF4-FFF2-40B4-BE49-F238E27FC236}">
                <a16:creationId xmlns:a16="http://schemas.microsoft.com/office/drawing/2014/main" id="{4B5B37F3-83B5-E469-8FA2-D1134C95692A}"/>
              </a:ext>
            </a:extLst>
          </p:cNvPr>
          <p:cNvSpPr/>
          <p:nvPr/>
        </p:nvSpPr>
        <p:spPr>
          <a:xfrm>
            <a:off x="730826" y="1127878"/>
            <a:ext cx="10703994" cy="3334176"/>
          </a:xfrm>
          <a:prstGeom prst="rect">
            <a:avLst/>
          </a:prstGeom>
          <a:noFill/>
          <a:ln w="38100">
            <a:solidFill>
              <a:srgbClr val="00AEE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2">
            <a:extLst>
              <a:ext uri="{FF2B5EF4-FFF2-40B4-BE49-F238E27FC236}">
                <a16:creationId xmlns:a16="http://schemas.microsoft.com/office/drawing/2014/main" id="{C1650934-4F30-73E3-6E0A-E52FC6F7FAA7}"/>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6073120" y="1130937"/>
            <a:ext cx="2676503" cy="3331117"/>
          </a:xfrm>
          <a:prstGeom prst="rect">
            <a:avLst/>
          </a:prstGeom>
          <a:noFill/>
          <a:extLst>
            <a:ext uri="{909E8E84-426E-40DD-AFC4-6F175D3DCCD1}">
              <a14:hiddenFill xmlns:a14="http://schemas.microsoft.com/office/drawing/2010/main">
                <a:solidFill>
                  <a:srgbClr val="FFFFFF"/>
                </a:solidFill>
              </a14:hiddenFill>
            </a:ext>
          </a:extLst>
        </p:spPr>
      </p:pic>
      <p:sp>
        <p:nvSpPr>
          <p:cNvPr id="11" name="Text Box 9">
            <a:extLst>
              <a:ext uri="{FF2B5EF4-FFF2-40B4-BE49-F238E27FC236}">
                <a16:creationId xmlns:a16="http://schemas.microsoft.com/office/drawing/2014/main" id="{A1657832-9B72-A553-1CBB-E3865B2CB00F}"/>
              </a:ext>
            </a:extLst>
          </p:cNvPr>
          <p:cNvSpPr txBox="1">
            <a:spLocks noChangeArrowheads="1"/>
          </p:cNvSpPr>
          <p:nvPr/>
        </p:nvSpPr>
        <p:spPr bwMode="auto">
          <a:xfrm>
            <a:off x="3569814" y="4462055"/>
            <a:ext cx="233923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ja-JP" sz="2800" b="0" dirty="0">
                <a:solidFill>
                  <a:srgbClr val="B44FFF"/>
                </a:solidFill>
                <a:latin typeface="Abadi" panose="020B0604020104020204" pitchFamily="34" charset="0"/>
                <a:ea typeface="Arial" charset="0"/>
                <a:cs typeface="Arial" charset="0"/>
              </a:rPr>
              <a:t>Millennium</a:t>
            </a:r>
          </a:p>
          <a:p>
            <a:pPr algn="ctr" eaLnBrk="1" hangingPunct="1"/>
            <a:r>
              <a:rPr lang="en-US" altLang="ja-JP" sz="2000" b="0" dirty="0">
                <a:solidFill>
                  <a:srgbClr val="B44FFF"/>
                </a:solidFill>
                <a:latin typeface="Abadi" panose="020B0604020104020204" pitchFamily="34" charset="0"/>
                <a:ea typeface="Arial" charset="0"/>
                <a:cs typeface="Arial" charset="0"/>
              </a:rPr>
              <a:t>(Revelation 20:1–6)</a:t>
            </a:r>
          </a:p>
        </p:txBody>
      </p:sp>
      <p:pic>
        <p:nvPicPr>
          <p:cNvPr id="12" name="Picture 4">
            <a:extLst>
              <a:ext uri="{FF2B5EF4-FFF2-40B4-BE49-F238E27FC236}">
                <a16:creationId xmlns:a16="http://schemas.microsoft.com/office/drawing/2014/main" id="{75EB64EC-C7A4-5C6B-29BF-3B12F5E02186}"/>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8758317" y="1134573"/>
            <a:ext cx="2676503" cy="3327481"/>
          </a:xfrm>
          <a:prstGeom prst="rect">
            <a:avLst/>
          </a:prstGeom>
          <a:noFill/>
          <a:extLst>
            <a:ext uri="{909E8E84-426E-40DD-AFC4-6F175D3DCCD1}">
              <a14:hiddenFill xmlns:a14="http://schemas.microsoft.com/office/drawing/2010/main">
                <a:solidFill>
                  <a:srgbClr val="FFFFFF"/>
                </a:solidFill>
              </a14:hiddenFill>
            </a:ext>
          </a:extLst>
        </p:spPr>
      </p:pic>
      <p:sp>
        <p:nvSpPr>
          <p:cNvPr id="14" name="Text Box 9">
            <a:extLst>
              <a:ext uri="{FF2B5EF4-FFF2-40B4-BE49-F238E27FC236}">
                <a16:creationId xmlns:a16="http://schemas.microsoft.com/office/drawing/2014/main" id="{98538D8B-D989-0315-2795-79801C29DC2F}"/>
              </a:ext>
            </a:extLst>
          </p:cNvPr>
          <p:cNvSpPr txBox="1">
            <a:spLocks noChangeArrowheads="1"/>
          </p:cNvSpPr>
          <p:nvPr/>
        </p:nvSpPr>
        <p:spPr bwMode="auto">
          <a:xfrm>
            <a:off x="9026015" y="4468749"/>
            <a:ext cx="227992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ja-JP" sz="2800" b="0" dirty="0">
                <a:solidFill>
                  <a:srgbClr val="00D241"/>
                </a:solidFill>
                <a:latin typeface="Abadi" panose="020B0604020104020204" pitchFamily="34" charset="0"/>
                <a:ea typeface="Arial" charset="0"/>
                <a:cs typeface="Arial" charset="0"/>
              </a:rPr>
              <a:t>New Creation</a:t>
            </a:r>
          </a:p>
          <a:p>
            <a:pPr algn="ctr" eaLnBrk="1" hangingPunct="1"/>
            <a:r>
              <a:rPr lang="en-US" altLang="ja-JP" sz="2000" b="0" dirty="0">
                <a:solidFill>
                  <a:srgbClr val="00D241"/>
                </a:solidFill>
                <a:latin typeface="Abadi" panose="020B0604020104020204" pitchFamily="34" charset="0"/>
                <a:ea typeface="Arial" charset="0"/>
                <a:cs typeface="Arial" charset="0"/>
              </a:rPr>
              <a:t>(Revelation 21–22)</a:t>
            </a:r>
          </a:p>
        </p:txBody>
      </p:sp>
      <p:sp>
        <p:nvSpPr>
          <p:cNvPr id="15" name="Rectangle 14">
            <a:extLst>
              <a:ext uri="{FF2B5EF4-FFF2-40B4-BE49-F238E27FC236}">
                <a16:creationId xmlns:a16="http://schemas.microsoft.com/office/drawing/2014/main" id="{99E6847B-EC19-7DE9-9D3D-B48ACD0A8D5D}"/>
              </a:ext>
            </a:extLst>
          </p:cNvPr>
          <p:cNvSpPr/>
          <p:nvPr/>
        </p:nvSpPr>
        <p:spPr>
          <a:xfrm>
            <a:off x="676269" y="5354607"/>
            <a:ext cx="10718576" cy="707886"/>
          </a:xfrm>
          <a:prstGeom prst="rect">
            <a:avLst/>
          </a:prstGeom>
        </p:spPr>
        <p:txBody>
          <a:bodyPr wrap="square">
            <a:spAutoFit/>
          </a:bodyPr>
          <a:lstStyle/>
          <a:p>
            <a:pPr algn="ctr"/>
            <a:r>
              <a:rPr lang="en-NZ" sz="4000" b="1" dirty="0">
                <a:solidFill>
                  <a:srgbClr val="00AEEF"/>
                </a:solidFill>
                <a:latin typeface="Abadi" panose="020B0604020104020204" pitchFamily="34" charset="0"/>
              </a:rPr>
              <a:t>PREMILLENNIALISM (Single Vision)</a:t>
            </a:r>
            <a:endParaRPr lang="en-NZ" sz="3200" b="1" dirty="0">
              <a:solidFill>
                <a:srgbClr val="00AEEF"/>
              </a:solidFill>
              <a:latin typeface="Abadi" panose="020B0604020104020204" pitchFamily="34" charset="0"/>
            </a:endParaRPr>
          </a:p>
        </p:txBody>
      </p:sp>
      <p:grpSp>
        <p:nvGrpSpPr>
          <p:cNvPr id="5" name="Group 4">
            <a:extLst>
              <a:ext uri="{FF2B5EF4-FFF2-40B4-BE49-F238E27FC236}">
                <a16:creationId xmlns:a16="http://schemas.microsoft.com/office/drawing/2014/main" id="{FBE1910B-B24B-16D7-2B44-7B2B0404781F}"/>
              </a:ext>
            </a:extLst>
          </p:cNvPr>
          <p:cNvGrpSpPr/>
          <p:nvPr/>
        </p:nvGrpSpPr>
        <p:grpSpPr>
          <a:xfrm>
            <a:off x="10805045" y="5962650"/>
            <a:ext cx="1035886" cy="551231"/>
            <a:chOff x="3471863" y="1857374"/>
            <a:chExt cx="5450432" cy="2900367"/>
          </a:xfrm>
        </p:grpSpPr>
        <p:pic>
          <p:nvPicPr>
            <p:cNvPr id="6" name="Picture 5">
              <a:extLst>
                <a:ext uri="{FF2B5EF4-FFF2-40B4-BE49-F238E27FC236}">
                  <a16:creationId xmlns:a16="http://schemas.microsoft.com/office/drawing/2014/main" id="{83F7A3AB-D705-BAFF-1266-41F461506DD4}"/>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7" name="Picture 6">
              <a:extLst>
                <a:ext uri="{FF2B5EF4-FFF2-40B4-BE49-F238E27FC236}">
                  <a16:creationId xmlns:a16="http://schemas.microsoft.com/office/drawing/2014/main" id="{15555E0C-3B9A-CA80-C20B-46871A1A15A5}"/>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3" name="Picture 12">
              <a:extLst>
                <a:ext uri="{FF2B5EF4-FFF2-40B4-BE49-F238E27FC236}">
                  <a16:creationId xmlns:a16="http://schemas.microsoft.com/office/drawing/2014/main" id="{990410B8-CBDE-4D0F-8E40-086DF9CDA142}"/>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6467196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EB42421-7749-834A-A699-0767160C7FEC}"/>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sp>
        <p:nvSpPr>
          <p:cNvPr id="33" name="Line 3">
            <a:extLst>
              <a:ext uri="{FF2B5EF4-FFF2-40B4-BE49-F238E27FC236}">
                <a16:creationId xmlns:a16="http://schemas.microsoft.com/office/drawing/2014/main" id="{2E2E306E-646A-5D4A-81F3-1EB3733A6AF0}"/>
              </a:ext>
            </a:extLst>
          </p:cNvPr>
          <p:cNvSpPr>
            <a:spLocks noChangeShapeType="1"/>
          </p:cNvSpPr>
          <p:nvPr/>
        </p:nvSpPr>
        <p:spPr bwMode="auto">
          <a:xfrm>
            <a:off x="122838" y="3505004"/>
            <a:ext cx="11855797" cy="15412"/>
          </a:xfrm>
          <a:prstGeom prst="line">
            <a:avLst/>
          </a:prstGeom>
          <a:noFill/>
          <a:ln w="63500">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35" name="Line 6">
            <a:extLst>
              <a:ext uri="{FF2B5EF4-FFF2-40B4-BE49-F238E27FC236}">
                <a16:creationId xmlns:a16="http://schemas.microsoft.com/office/drawing/2014/main" id="{F265B601-19DB-4142-B094-656E442A7F07}"/>
              </a:ext>
            </a:extLst>
          </p:cNvPr>
          <p:cNvSpPr>
            <a:spLocks noChangeShapeType="1"/>
          </p:cNvSpPr>
          <p:nvPr/>
        </p:nvSpPr>
        <p:spPr bwMode="auto">
          <a:xfrm>
            <a:off x="440923" y="2989198"/>
            <a:ext cx="0" cy="1011565"/>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36" name="Text Box 7">
            <a:extLst>
              <a:ext uri="{FF2B5EF4-FFF2-40B4-BE49-F238E27FC236}">
                <a16:creationId xmlns:a16="http://schemas.microsoft.com/office/drawing/2014/main" id="{EB68C176-FC0F-A640-B094-FED479BBE549}"/>
              </a:ext>
            </a:extLst>
          </p:cNvPr>
          <p:cNvSpPr txBox="1">
            <a:spLocks noChangeArrowheads="1"/>
          </p:cNvSpPr>
          <p:nvPr/>
        </p:nvSpPr>
        <p:spPr bwMode="auto">
          <a:xfrm>
            <a:off x="3430576" y="2833829"/>
            <a:ext cx="2041520" cy="8617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FF0000"/>
                </a:solidFill>
                <a:latin typeface="Abadi" panose="020B0604020104020204" pitchFamily="34" charset="0"/>
                <a:ea typeface="Arial" charset="0"/>
                <a:cs typeface="Arial" charset="0"/>
              </a:rPr>
              <a:t>Tribulation</a:t>
            </a:r>
          </a:p>
          <a:p>
            <a:pPr algn="ctr" eaLnBrk="1" hangingPunct="1"/>
            <a:endParaRPr lang="en-US" altLang="en-US" b="0" dirty="0">
              <a:solidFill>
                <a:srgbClr val="FF0000"/>
              </a:solidFill>
              <a:latin typeface="Abadi" panose="020B0604020104020204" pitchFamily="34" charset="0"/>
              <a:ea typeface="Arial" charset="0"/>
              <a:cs typeface="Arial" charset="0"/>
            </a:endParaRPr>
          </a:p>
        </p:txBody>
      </p:sp>
      <p:sp>
        <p:nvSpPr>
          <p:cNvPr id="37" name="Rectangle 36">
            <a:extLst>
              <a:ext uri="{FF2B5EF4-FFF2-40B4-BE49-F238E27FC236}">
                <a16:creationId xmlns:a16="http://schemas.microsoft.com/office/drawing/2014/main" id="{8E35B42C-5F75-504C-8287-AE95444C493F}"/>
              </a:ext>
            </a:extLst>
          </p:cNvPr>
          <p:cNvSpPr>
            <a:spLocks noChangeArrowheads="1"/>
          </p:cNvSpPr>
          <p:nvPr/>
        </p:nvSpPr>
        <p:spPr bwMode="auto">
          <a:xfrm>
            <a:off x="4600394" y="2015678"/>
            <a:ext cx="1200033" cy="7547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b="0">
              <a:latin typeface="Abadi" panose="020B0604020104020204" pitchFamily="34" charset="0"/>
              <a:ea typeface="Arial" charset="0"/>
              <a:cs typeface="Arial" charset="0"/>
            </a:endParaRPr>
          </a:p>
        </p:txBody>
      </p:sp>
      <p:sp>
        <p:nvSpPr>
          <p:cNvPr id="38" name="Text Box 9">
            <a:extLst>
              <a:ext uri="{FF2B5EF4-FFF2-40B4-BE49-F238E27FC236}">
                <a16:creationId xmlns:a16="http://schemas.microsoft.com/office/drawing/2014/main" id="{5CCC4E89-60BA-1249-B220-479DD648387D}"/>
              </a:ext>
            </a:extLst>
          </p:cNvPr>
          <p:cNvSpPr txBox="1">
            <a:spLocks noChangeArrowheads="1"/>
          </p:cNvSpPr>
          <p:nvPr/>
        </p:nvSpPr>
        <p:spPr bwMode="auto">
          <a:xfrm>
            <a:off x="704309" y="3549445"/>
            <a:ext cx="2201307"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ja-JP" sz="3200" b="0" dirty="0">
                <a:solidFill>
                  <a:schemeClr val="bg1"/>
                </a:solidFill>
                <a:latin typeface="Abadi" panose="020B0604020104020204" pitchFamily="34" charset="0"/>
                <a:ea typeface="Arial" charset="0"/>
                <a:cs typeface="Arial" charset="0"/>
              </a:rPr>
              <a:t>Present</a:t>
            </a:r>
          </a:p>
          <a:p>
            <a:pPr algn="ctr" eaLnBrk="1" hangingPunct="1"/>
            <a:r>
              <a:rPr lang="en-US" altLang="ja-JP" sz="3200" b="0" dirty="0">
                <a:solidFill>
                  <a:schemeClr val="bg1"/>
                </a:solidFill>
                <a:latin typeface="Abadi" panose="020B0604020104020204" pitchFamily="34" charset="0"/>
                <a:ea typeface="Arial" charset="0"/>
                <a:cs typeface="Arial" charset="0"/>
              </a:rPr>
              <a:t>Church Age</a:t>
            </a:r>
            <a:endParaRPr lang="en-US" altLang="en-US" sz="3200" b="0" dirty="0">
              <a:solidFill>
                <a:schemeClr val="bg1"/>
              </a:solidFill>
              <a:latin typeface="Abadi" panose="020B0604020104020204" pitchFamily="34" charset="0"/>
              <a:ea typeface="Arial" charset="0"/>
              <a:cs typeface="Arial" charset="0"/>
            </a:endParaRPr>
          </a:p>
        </p:txBody>
      </p:sp>
      <p:sp>
        <p:nvSpPr>
          <p:cNvPr id="51" name="Text Box 23">
            <a:extLst>
              <a:ext uri="{FF2B5EF4-FFF2-40B4-BE49-F238E27FC236}">
                <a16:creationId xmlns:a16="http://schemas.microsoft.com/office/drawing/2014/main" id="{76683307-385D-1746-8561-68553431CEDF}"/>
              </a:ext>
            </a:extLst>
          </p:cNvPr>
          <p:cNvSpPr txBox="1">
            <a:spLocks noChangeArrowheads="1"/>
          </p:cNvSpPr>
          <p:nvPr/>
        </p:nvSpPr>
        <p:spPr bwMode="auto">
          <a:xfrm>
            <a:off x="9131394" y="3547691"/>
            <a:ext cx="2784545"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00D241"/>
                </a:solidFill>
                <a:latin typeface="Abadi" panose="020B0604020104020204" pitchFamily="34" charset="0"/>
                <a:ea typeface="Arial" charset="0"/>
                <a:cs typeface="Arial" charset="0"/>
              </a:rPr>
              <a:t>New Heavens</a:t>
            </a:r>
          </a:p>
          <a:p>
            <a:pPr algn="ctr" eaLnBrk="1" hangingPunct="1"/>
            <a:r>
              <a:rPr lang="en-US" altLang="en-US" sz="3200" b="0" dirty="0">
                <a:solidFill>
                  <a:srgbClr val="00D241"/>
                </a:solidFill>
                <a:latin typeface="Abadi" panose="020B0604020104020204" pitchFamily="34" charset="0"/>
                <a:ea typeface="Arial" charset="0"/>
                <a:cs typeface="Arial" charset="0"/>
              </a:rPr>
              <a:t>and New Earth</a:t>
            </a:r>
          </a:p>
        </p:txBody>
      </p:sp>
      <p:sp>
        <p:nvSpPr>
          <p:cNvPr id="79" name="Text Box 21">
            <a:extLst>
              <a:ext uri="{FF2B5EF4-FFF2-40B4-BE49-F238E27FC236}">
                <a16:creationId xmlns:a16="http://schemas.microsoft.com/office/drawing/2014/main" id="{725753AA-5F7C-F841-BA8F-36CAE12C8455}"/>
              </a:ext>
            </a:extLst>
          </p:cNvPr>
          <p:cNvSpPr txBox="1">
            <a:spLocks noChangeArrowheads="1"/>
          </p:cNvSpPr>
          <p:nvPr/>
        </p:nvSpPr>
        <p:spPr bwMode="auto">
          <a:xfrm>
            <a:off x="3077106" y="980924"/>
            <a:ext cx="2699368" cy="107721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r" eaLnBrk="1" hangingPunct="1"/>
            <a:r>
              <a:rPr lang="en-US" altLang="en-US" sz="3200" b="0" dirty="0">
                <a:solidFill>
                  <a:srgbClr val="FF0000"/>
                </a:solidFill>
                <a:latin typeface="Abadi" panose="020B0604020104020204" pitchFamily="34" charset="0"/>
                <a:ea typeface="Arial" charset="0"/>
                <a:cs typeface="Arial" charset="0"/>
              </a:rPr>
              <a:t>Revelation</a:t>
            </a:r>
          </a:p>
          <a:p>
            <a:pPr algn="r" eaLnBrk="1" hangingPunct="1"/>
            <a:r>
              <a:rPr lang="en-US" altLang="en-US" sz="3200" b="0" dirty="0">
                <a:solidFill>
                  <a:srgbClr val="FF0000"/>
                </a:solidFill>
                <a:latin typeface="Abadi" panose="020B0604020104020204" pitchFamily="34" charset="0"/>
                <a:ea typeface="Arial" charset="0"/>
                <a:cs typeface="Arial" charset="0"/>
              </a:rPr>
              <a:t>19</a:t>
            </a:r>
          </a:p>
        </p:txBody>
      </p:sp>
      <p:sp>
        <p:nvSpPr>
          <p:cNvPr id="80" name="Line 6">
            <a:extLst>
              <a:ext uri="{FF2B5EF4-FFF2-40B4-BE49-F238E27FC236}">
                <a16:creationId xmlns:a16="http://schemas.microsoft.com/office/drawing/2014/main" id="{9E44FAB3-142A-CA44-8813-25940D823D90}"/>
              </a:ext>
            </a:extLst>
          </p:cNvPr>
          <p:cNvSpPr>
            <a:spLocks noChangeShapeType="1"/>
          </p:cNvSpPr>
          <p:nvPr/>
        </p:nvSpPr>
        <p:spPr bwMode="auto">
          <a:xfrm>
            <a:off x="3381196" y="3014633"/>
            <a:ext cx="0" cy="1011565"/>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81" name="Line 6">
            <a:extLst>
              <a:ext uri="{FF2B5EF4-FFF2-40B4-BE49-F238E27FC236}">
                <a16:creationId xmlns:a16="http://schemas.microsoft.com/office/drawing/2014/main" id="{4815A63D-295A-6045-8A68-2F51A00A72C0}"/>
              </a:ext>
            </a:extLst>
          </p:cNvPr>
          <p:cNvSpPr>
            <a:spLocks noChangeShapeType="1"/>
          </p:cNvSpPr>
          <p:nvPr/>
        </p:nvSpPr>
        <p:spPr bwMode="auto">
          <a:xfrm>
            <a:off x="5504711" y="2158863"/>
            <a:ext cx="13675" cy="1361552"/>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82" name="Line 6">
            <a:extLst>
              <a:ext uri="{FF2B5EF4-FFF2-40B4-BE49-F238E27FC236}">
                <a16:creationId xmlns:a16="http://schemas.microsoft.com/office/drawing/2014/main" id="{12FB1018-24CE-3E41-8B97-0B3AF8E4F0E8}"/>
              </a:ext>
            </a:extLst>
          </p:cNvPr>
          <p:cNvSpPr>
            <a:spLocks noChangeShapeType="1"/>
          </p:cNvSpPr>
          <p:nvPr/>
        </p:nvSpPr>
        <p:spPr bwMode="auto">
          <a:xfrm flipV="1">
            <a:off x="241510" y="3200400"/>
            <a:ext cx="398039" cy="2722"/>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grpSp>
        <p:nvGrpSpPr>
          <p:cNvPr id="2" name="Group 1">
            <a:extLst>
              <a:ext uri="{FF2B5EF4-FFF2-40B4-BE49-F238E27FC236}">
                <a16:creationId xmlns:a16="http://schemas.microsoft.com/office/drawing/2014/main" id="{230A4BC2-8C2D-0E49-BFEC-1F173CB88E97}"/>
              </a:ext>
            </a:extLst>
          </p:cNvPr>
          <p:cNvGrpSpPr/>
          <p:nvPr/>
        </p:nvGrpSpPr>
        <p:grpSpPr>
          <a:xfrm>
            <a:off x="9076004" y="985714"/>
            <a:ext cx="2767190" cy="2027935"/>
            <a:chOff x="7503176" y="985714"/>
            <a:chExt cx="4339761" cy="2027935"/>
          </a:xfrm>
        </p:grpSpPr>
        <p:sp>
          <p:nvSpPr>
            <p:cNvPr id="83" name="AutoShape 20">
              <a:extLst>
                <a:ext uri="{FF2B5EF4-FFF2-40B4-BE49-F238E27FC236}">
                  <a16:creationId xmlns:a16="http://schemas.microsoft.com/office/drawing/2014/main" id="{0BDA6A43-5CE1-6D48-8634-C80F2CE7AD87}"/>
                </a:ext>
              </a:extLst>
            </p:cNvPr>
            <p:cNvSpPr>
              <a:spLocks/>
            </p:cNvSpPr>
            <p:nvPr/>
          </p:nvSpPr>
          <p:spPr bwMode="auto">
            <a:xfrm rot="5400000">
              <a:off x="9245664" y="416375"/>
              <a:ext cx="854786" cy="4339761"/>
            </a:xfrm>
            <a:prstGeom prst="leftBrace">
              <a:avLst>
                <a:gd name="adj1" fmla="val 54994"/>
                <a:gd name="adj2" fmla="val 50000"/>
              </a:avLst>
            </a:prstGeom>
            <a:noFill/>
            <a:ln w="50800">
              <a:solidFill>
                <a:srgbClr val="00D24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b="0" dirty="0">
                <a:solidFill>
                  <a:schemeClr val="bg1"/>
                </a:solidFill>
                <a:highlight>
                  <a:srgbClr val="FFFF00"/>
                </a:highlight>
                <a:latin typeface="Abadi" panose="020B0604020104020204" pitchFamily="34" charset="0"/>
                <a:ea typeface="Arial" charset="0"/>
                <a:cs typeface="Arial" charset="0"/>
              </a:endParaRPr>
            </a:p>
          </p:txBody>
        </p:sp>
        <p:sp>
          <p:nvSpPr>
            <p:cNvPr id="84" name="Text Box 21">
              <a:extLst>
                <a:ext uri="{FF2B5EF4-FFF2-40B4-BE49-F238E27FC236}">
                  <a16:creationId xmlns:a16="http://schemas.microsoft.com/office/drawing/2014/main" id="{8D5A8D87-CB5E-0545-BE6F-0DE81349ACB4}"/>
                </a:ext>
              </a:extLst>
            </p:cNvPr>
            <p:cNvSpPr txBox="1">
              <a:spLocks noChangeArrowheads="1"/>
            </p:cNvSpPr>
            <p:nvPr/>
          </p:nvSpPr>
          <p:spPr bwMode="auto">
            <a:xfrm>
              <a:off x="7974685" y="985714"/>
              <a:ext cx="3348983" cy="107721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00D241"/>
                  </a:solidFill>
                  <a:latin typeface="Abadi" panose="020B0604020104020204" pitchFamily="34" charset="0"/>
                  <a:ea typeface="Arial" charset="0"/>
                  <a:cs typeface="Arial" charset="0"/>
                </a:rPr>
                <a:t>Revelation</a:t>
              </a:r>
            </a:p>
            <a:p>
              <a:pPr algn="ctr" eaLnBrk="1" hangingPunct="1"/>
              <a:r>
                <a:rPr lang="en-US" altLang="en-US" sz="3200" b="0" dirty="0">
                  <a:solidFill>
                    <a:srgbClr val="00D241"/>
                  </a:solidFill>
                  <a:latin typeface="Abadi" panose="020B0604020104020204" pitchFamily="34" charset="0"/>
                  <a:ea typeface="Arial" charset="0"/>
                  <a:cs typeface="Arial" charset="0"/>
                </a:rPr>
                <a:t>21–22</a:t>
              </a:r>
            </a:p>
          </p:txBody>
        </p:sp>
      </p:grpSp>
      <p:sp>
        <p:nvSpPr>
          <p:cNvPr id="25" name="Text Box 7">
            <a:extLst>
              <a:ext uri="{FF2B5EF4-FFF2-40B4-BE49-F238E27FC236}">
                <a16:creationId xmlns:a16="http://schemas.microsoft.com/office/drawing/2014/main" id="{A29F7D3F-B472-FD42-8767-1CE27985789F}"/>
              </a:ext>
            </a:extLst>
          </p:cNvPr>
          <p:cNvSpPr txBox="1">
            <a:spLocks noChangeArrowheads="1"/>
          </p:cNvSpPr>
          <p:nvPr/>
        </p:nvSpPr>
        <p:spPr bwMode="auto">
          <a:xfrm>
            <a:off x="4646563" y="3549239"/>
            <a:ext cx="1712713"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FF0000"/>
                </a:solidFill>
                <a:latin typeface="Abadi" panose="020B0604020104020204" pitchFamily="34" charset="0"/>
                <a:ea typeface="Arial" charset="0"/>
                <a:cs typeface="Arial" charset="0"/>
              </a:rPr>
              <a:t>Return</a:t>
            </a:r>
          </a:p>
          <a:p>
            <a:pPr algn="ctr" eaLnBrk="1" hangingPunct="1"/>
            <a:r>
              <a:rPr lang="en-US" altLang="en-US" sz="3200" b="0" dirty="0">
                <a:solidFill>
                  <a:srgbClr val="FF0000"/>
                </a:solidFill>
                <a:latin typeface="Abadi" panose="020B0604020104020204" pitchFamily="34" charset="0"/>
                <a:ea typeface="Arial" charset="0"/>
                <a:cs typeface="Arial" charset="0"/>
              </a:rPr>
              <a:t>of Christ</a:t>
            </a:r>
            <a:endParaRPr lang="en-US" altLang="en-US" b="0" dirty="0">
              <a:solidFill>
                <a:srgbClr val="FF0000"/>
              </a:solidFill>
              <a:latin typeface="Abadi" panose="020B0604020104020204" pitchFamily="34" charset="0"/>
              <a:ea typeface="Arial" charset="0"/>
              <a:cs typeface="Arial" charset="0"/>
            </a:endParaRPr>
          </a:p>
        </p:txBody>
      </p:sp>
      <p:sp>
        <p:nvSpPr>
          <p:cNvPr id="27" name="Line 6">
            <a:extLst>
              <a:ext uri="{FF2B5EF4-FFF2-40B4-BE49-F238E27FC236}">
                <a16:creationId xmlns:a16="http://schemas.microsoft.com/office/drawing/2014/main" id="{5C685357-0A30-C141-A4B4-30A061789EF8}"/>
              </a:ext>
            </a:extLst>
          </p:cNvPr>
          <p:cNvSpPr>
            <a:spLocks noChangeShapeType="1"/>
          </p:cNvSpPr>
          <p:nvPr/>
        </p:nvSpPr>
        <p:spPr bwMode="auto">
          <a:xfrm>
            <a:off x="5513416" y="3014634"/>
            <a:ext cx="8019" cy="533058"/>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28" name="Line 6">
            <a:extLst>
              <a:ext uri="{FF2B5EF4-FFF2-40B4-BE49-F238E27FC236}">
                <a16:creationId xmlns:a16="http://schemas.microsoft.com/office/drawing/2014/main" id="{8CCA7CD4-132D-0E44-BAB6-26456D7CE8ED}"/>
              </a:ext>
            </a:extLst>
          </p:cNvPr>
          <p:cNvSpPr>
            <a:spLocks noChangeShapeType="1"/>
          </p:cNvSpPr>
          <p:nvPr/>
        </p:nvSpPr>
        <p:spPr bwMode="auto">
          <a:xfrm>
            <a:off x="9084876" y="3020179"/>
            <a:ext cx="0" cy="1011565"/>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grpSp>
        <p:nvGrpSpPr>
          <p:cNvPr id="3" name="Group 2">
            <a:extLst>
              <a:ext uri="{FF2B5EF4-FFF2-40B4-BE49-F238E27FC236}">
                <a16:creationId xmlns:a16="http://schemas.microsoft.com/office/drawing/2014/main" id="{6A025077-2067-E740-9C6F-07874D07F195}"/>
              </a:ext>
            </a:extLst>
          </p:cNvPr>
          <p:cNvGrpSpPr/>
          <p:nvPr/>
        </p:nvGrpSpPr>
        <p:grpSpPr>
          <a:xfrm>
            <a:off x="5513897" y="980724"/>
            <a:ext cx="3562557" cy="2437880"/>
            <a:chOff x="5513897" y="980724"/>
            <a:chExt cx="3562557" cy="2437880"/>
          </a:xfrm>
        </p:grpSpPr>
        <p:grpSp>
          <p:nvGrpSpPr>
            <p:cNvPr id="45" name="Group 17">
              <a:extLst>
                <a:ext uri="{FF2B5EF4-FFF2-40B4-BE49-F238E27FC236}">
                  <a16:creationId xmlns:a16="http://schemas.microsoft.com/office/drawing/2014/main" id="{80CB3039-904C-C344-9ED2-0E377E0DA7B9}"/>
                </a:ext>
              </a:extLst>
            </p:cNvPr>
            <p:cNvGrpSpPr>
              <a:grpSpLocks/>
            </p:cNvGrpSpPr>
            <p:nvPr/>
          </p:nvGrpSpPr>
          <p:grpSpPr bwMode="auto">
            <a:xfrm rot="10800000">
              <a:off x="5513897" y="980724"/>
              <a:ext cx="3562557" cy="2083392"/>
              <a:chOff x="966" y="4942"/>
              <a:chExt cx="6281" cy="1750"/>
            </a:xfrm>
          </p:grpSpPr>
          <p:sp>
            <p:nvSpPr>
              <p:cNvPr id="48" name="AutoShape 20">
                <a:extLst>
                  <a:ext uri="{FF2B5EF4-FFF2-40B4-BE49-F238E27FC236}">
                    <a16:creationId xmlns:a16="http://schemas.microsoft.com/office/drawing/2014/main" id="{97DA9937-966F-CF4C-95FC-C0B68665DA7D}"/>
                  </a:ext>
                </a:extLst>
              </p:cNvPr>
              <p:cNvSpPr>
                <a:spLocks/>
              </p:cNvSpPr>
              <p:nvPr/>
            </p:nvSpPr>
            <p:spPr bwMode="auto">
              <a:xfrm rot="16200000">
                <a:off x="3748" y="2160"/>
                <a:ext cx="718" cy="6281"/>
              </a:xfrm>
              <a:prstGeom prst="leftBrace">
                <a:avLst>
                  <a:gd name="adj1" fmla="val 45382"/>
                  <a:gd name="adj2" fmla="val 50000"/>
                </a:avLst>
              </a:prstGeom>
              <a:noFill/>
              <a:ln w="50800">
                <a:solidFill>
                  <a:srgbClr val="B44FFF"/>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b="0" dirty="0">
                  <a:solidFill>
                    <a:schemeClr val="bg1"/>
                  </a:solidFill>
                  <a:highlight>
                    <a:srgbClr val="FFFF00"/>
                  </a:highlight>
                  <a:latin typeface="Abadi" panose="020B0604020104020204" pitchFamily="34" charset="0"/>
                  <a:ea typeface="Arial" charset="0"/>
                  <a:cs typeface="Arial" charset="0"/>
                </a:endParaRPr>
              </a:p>
            </p:txBody>
          </p:sp>
          <p:sp>
            <p:nvSpPr>
              <p:cNvPr id="49" name="Text Box 21">
                <a:extLst>
                  <a:ext uri="{FF2B5EF4-FFF2-40B4-BE49-F238E27FC236}">
                    <a16:creationId xmlns:a16="http://schemas.microsoft.com/office/drawing/2014/main" id="{0E77DDBE-A895-664E-AAFD-BF25A5716FB4}"/>
                  </a:ext>
                </a:extLst>
              </p:cNvPr>
              <p:cNvSpPr txBox="1">
                <a:spLocks noChangeArrowheads="1"/>
              </p:cNvSpPr>
              <p:nvPr/>
            </p:nvSpPr>
            <p:spPr bwMode="auto">
              <a:xfrm rot="10800000">
                <a:off x="2366" y="5787"/>
                <a:ext cx="3502" cy="905"/>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B44FFF"/>
                    </a:solidFill>
                    <a:latin typeface="Abadi" panose="020B0604020104020204" pitchFamily="34" charset="0"/>
                    <a:ea typeface="Arial" charset="0"/>
                    <a:cs typeface="Arial" charset="0"/>
                  </a:rPr>
                  <a:t>Revelation</a:t>
                </a:r>
              </a:p>
              <a:p>
                <a:pPr algn="ctr" eaLnBrk="1" hangingPunct="1"/>
                <a:r>
                  <a:rPr lang="en-US" altLang="en-US" sz="3200" b="0" dirty="0">
                    <a:solidFill>
                      <a:srgbClr val="B44FFF"/>
                    </a:solidFill>
                    <a:latin typeface="Abadi" panose="020B0604020104020204" pitchFamily="34" charset="0"/>
                    <a:ea typeface="Arial" charset="0"/>
                    <a:cs typeface="Arial" charset="0"/>
                  </a:rPr>
                  <a:t>20</a:t>
                </a:r>
              </a:p>
            </p:txBody>
          </p:sp>
        </p:grpSp>
        <p:sp>
          <p:nvSpPr>
            <p:cNvPr id="29" name="Text Box 23">
              <a:extLst>
                <a:ext uri="{FF2B5EF4-FFF2-40B4-BE49-F238E27FC236}">
                  <a16:creationId xmlns:a16="http://schemas.microsoft.com/office/drawing/2014/main" id="{1CAA8533-8E49-BA45-AEAD-F59DF9716972}"/>
                </a:ext>
              </a:extLst>
            </p:cNvPr>
            <p:cNvSpPr txBox="1">
              <a:spLocks noChangeArrowheads="1"/>
            </p:cNvSpPr>
            <p:nvPr/>
          </p:nvSpPr>
          <p:spPr bwMode="auto">
            <a:xfrm>
              <a:off x="6294917" y="2833829"/>
              <a:ext cx="208262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B44FFF"/>
                  </a:solidFill>
                  <a:latin typeface="Abadi" panose="020B0604020104020204" pitchFamily="34" charset="0"/>
                  <a:ea typeface="Arial" charset="0"/>
                  <a:cs typeface="Arial" charset="0"/>
                </a:rPr>
                <a:t>Millennium</a:t>
              </a:r>
            </a:p>
          </p:txBody>
        </p:sp>
      </p:grpSp>
      <p:sp>
        <p:nvSpPr>
          <p:cNvPr id="39" name="Rectangle 38">
            <a:extLst>
              <a:ext uri="{FF2B5EF4-FFF2-40B4-BE49-F238E27FC236}">
                <a16:creationId xmlns:a16="http://schemas.microsoft.com/office/drawing/2014/main" id="{595BAA52-72AD-2242-B35D-FAC82CB3F2B8}"/>
              </a:ext>
            </a:extLst>
          </p:cNvPr>
          <p:cNvSpPr/>
          <p:nvPr/>
        </p:nvSpPr>
        <p:spPr>
          <a:xfrm>
            <a:off x="676269" y="4978827"/>
            <a:ext cx="10718576" cy="707886"/>
          </a:xfrm>
          <a:prstGeom prst="rect">
            <a:avLst/>
          </a:prstGeom>
        </p:spPr>
        <p:txBody>
          <a:bodyPr wrap="square">
            <a:spAutoFit/>
          </a:bodyPr>
          <a:lstStyle/>
          <a:p>
            <a:pPr algn="ctr"/>
            <a:r>
              <a:rPr lang="en-NZ" sz="4000" b="1" dirty="0">
                <a:solidFill>
                  <a:srgbClr val="00AEEF"/>
                </a:solidFill>
                <a:latin typeface="Abadi" panose="020B0604020104020204" pitchFamily="34" charset="0"/>
              </a:rPr>
              <a:t>PREMILLENNIALISM (Single Vision)</a:t>
            </a:r>
            <a:endParaRPr lang="en-NZ" sz="3200" b="1" dirty="0">
              <a:solidFill>
                <a:srgbClr val="00AEEF"/>
              </a:solidFill>
              <a:latin typeface="Abadi" panose="020B0604020104020204" pitchFamily="34" charset="0"/>
            </a:endParaRPr>
          </a:p>
        </p:txBody>
      </p:sp>
      <p:grpSp>
        <p:nvGrpSpPr>
          <p:cNvPr id="4" name="Group 3">
            <a:extLst>
              <a:ext uri="{FF2B5EF4-FFF2-40B4-BE49-F238E27FC236}">
                <a16:creationId xmlns:a16="http://schemas.microsoft.com/office/drawing/2014/main" id="{EBE83969-33C1-E83B-1D8C-D60C4CE4C5E7}"/>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3BCC4F1A-BF6C-F76B-EBD1-A764FDA01D92}"/>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5942506C-1456-5342-E778-C4757A63C9DE}"/>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0889271B-6436-EBB7-BD83-8A79BA8D4206}"/>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09503756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5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P spid="51" grpId="0"/>
      <p:bldP spid="79" grpId="0"/>
      <p:bldP spid="81" grpId="0" animBg="1"/>
      <p:bldP spid="25" grpId="0"/>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EB42421-7749-834A-A699-0767160C7FEC}"/>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sp>
        <p:nvSpPr>
          <p:cNvPr id="7" name="Rectangle 6">
            <a:extLst>
              <a:ext uri="{FF2B5EF4-FFF2-40B4-BE49-F238E27FC236}">
                <a16:creationId xmlns:a16="http://schemas.microsoft.com/office/drawing/2014/main" id="{BDF33241-CC74-A00A-776C-7B9F96CB0414}"/>
              </a:ext>
            </a:extLst>
          </p:cNvPr>
          <p:cNvSpPr/>
          <p:nvPr/>
        </p:nvSpPr>
        <p:spPr>
          <a:xfrm>
            <a:off x="388307" y="5156284"/>
            <a:ext cx="11135806" cy="1200329"/>
          </a:xfrm>
          <a:prstGeom prst="rect">
            <a:avLst/>
          </a:prstGeom>
        </p:spPr>
        <p:txBody>
          <a:bodyPr wrap="square">
            <a:spAutoFit/>
          </a:bodyPr>
          <a:lstStyle/>
          <a:p>
            <a:pPr algn="ctr"/>
            <a:r>
              <a:rPr lang="en-NZ" sz="3600" b="1" dirty="0">
                <a:solidFill>
                  <a:srgbClr val="FFFF00"/>
                </a:solidFill>
                <a:latin typeface="Abadi" panose="020B0604020104020204" pitchFamily="34" charset="0"/>
              </a:rPr>
              <a:t>Are these separate visions (Amillennialism) or</a:t>
            </a:r>
          </a:p>
          <a:p>
            <a:pPr algn="ctr"/>
            <a:r>
              <a:rPr lang="en-NZ" sz="3600" b="1" dirty="0">
                <a:solidFill>
                  <a:srgbClr val="FFFF00"/>
                </a:solidFill>
                <a:latin typeface="Abadi" panose="020B0604020104020204" pitchFamily="34" charset="0"/>
              </a:rPr>
              <a:t>a single progressive vision (Premillennialism)?</a:t>
            </a:r>
          </a:p>
        </p:txBody>
      </p:sp>
      <p:pic>
        <p:nvPicPr>
          <p:cNvPr id="13" name="Picture 8">
            <a:extLst>
              <a:ext uri="{FF2B5EF4-FFF2-40B4-BE49-F238E27FC236}">
                <a16:creationId xmlns:a16="http://schemas.microsoft.com/office/drawing/2014/main" id="{D4954894-EC6A-2478-EE37-3EAA23DE3BA4}"/>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flipH="1">
            <a:off x="2943130" y="874571"/>
            <a:ext cx="2676504" cy="3334176"/>
          </a:xfrm>
          <a:prstGeom prst="rect">
            <a:avLst/>
          </a:prstGeom>
          <a:noFill/>
          <a:extLst>
            <a:ext uri="{909E8E84-426E-40DD-AFC4-6F175D3DCCD1}">
              <a14:hiddenFill xmlns:a14="http://schemas.microsoft.com/office/drawing/2010/main">
                <a:solidFill>
                  <a:srgbClr val="FFFFFF"/>
                </a:solidFill>
              </a14:hiddenFill>
            </a:ext>
          </a:extLst>
        </p:spPr>
      </p:pic>
      <p:sp>
        <p:nvSpPr>
          <p:cNvPr id="14" name="Text Box 7">
            <a:extLst>
              <a:ext uri="{FF2B5EF4-FFF2-40B4-BE49-F238E27FC236}">
                <a16:creationId xmlns:a16="http://schemas.microsoft.com/office/drawing/2014/main" id="{8C3BF8C5-E86F-A14D-1A96-6E0C50C6808B}"/>
              </a:ext>
            </a:extLst>
          </p:cNvPr>
          <p:cNvSpPr txBox="1">
            <a:spLocks noChangeArrowheads="1"/>
          </p:cNvSpPr>
          <p:nvPr/>
        </p:nvSpPr>
        <p:spPr bwMode="auto">
          <a:xfrm>
            <a:off x="2810072" y="4208747"/>
            <a:ext cx="296767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2800" b="0" dirty="0">
                <a:solidFill>
                  <a:srgbClr val="FF0000"/>
                </a:solidFill>
                <a:latin typeface="Abadi" panose="020B0604020104020204" pitchFamily="34" charset="0"/>
                <a:ea typeface="Arial" charset="0"/>
                <a:cs typeface="Arial" charset="0"/>
              </a:rPr>
              <a:t>Second Coming</a:t>
            </a:r>
          </a:p>
          <a:p>
            <a:pPr algn="ctr" eaLnBrk="1" hangingPunct="1"/>
            <a:r>
              <a:rPr lang="en-US" altLang="en-US" sz="2000" b="0" dirty="0">
                <a:solidFill>
                  <a:srgbClr val="FF0000"/>
                </a:solidFill>
                <a:latin typeface="Abadi" panose="020B0604020104020204" pitchFamily="34" charset="0"/>
                <a:ea typeface="Arial" charset="0"/>
                <a:cs typeface="Arial" charset="0"/>
              </a:rPr>
              <a:t>(Revelation 19:11–21)</a:t>
            </a:r>
            <a:endParaRPr lang="en-US" altLang="en-US" sz="1200" b="0" dirty="0">
              <a:solidFill>
                <a:srgbClr val="FF0000"/>
              </a:solidFill>
              <a:latin typeface="Abadi" panose="020B0604020104020204" pitchFamily="34" charset="0"/>
              <a:ea typeface="Arial" charset="0"/>
              <a:cs typeface="Arial" charset="0"/>
            </a:endParaRPr>
          </a:p>
        </p:txBody>
      </p:sp>
      <p:pic>
        <p:nvPicPr>
          <p:cNvPr id="2" name="Picture 1">
            <a:extLst>
              <a:ext uri="{FF2B5EF4-FFF2-40B4-BE49-F238E27FC236}">
                <a16:creationId xmlns:a16="http://schemas.microsoft.com/office/drawing/2014/main" id="{459A09DB-8297-117D-1560-D73CA2A723AA}"/>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a:off x="6642664" y="877359"/>
            <a:ext cx="2676503" cy="3334176"/>
          </a:xfrm>
          <a:prstGeom prst="rect">
            <a:avLst/>
          </a:prstGeom>
        </p:spPr>
      </p:pic>
      <p:sp>
        <p:nvSpPr>
          <p:cNvPr id="3" name="Text Box 9">
            <a:extLst>
              <a:ext uri="{FF2B5EF4-FFF2-40B4-BE49-F238E27FC236}">
                <a16:creationId xmlns:a16="http://schemas.microsoft.com/office/drawing/2014/main" id="{4653FA77-C8F5-004B-31F1-9FDB6339EB3C}"/>
              </a:ext>
            </a:extLst>
          </p:cNvPr>
          <p:cNvSpPr txBox="1">
            <a:spLocks noChangeArrowheads="1"/>
          </p:cNvSpPr>
          <p:nvPr/>
        </p:nvSpPr>
        <p:spPr bwMode="auto">
          <a:xfrm>
            <a:off x="6814048" y="4211535"/>
            <a:ext cx="233923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ja-JP" sz="2800" b="0" dirty="0">
                <a:solidFill>
                  <a:srgbClr val="B44FFF"/>
                </a:solidFill>
                <a:latin typeface="Abadi" panose="020B0604020104020204" pitchFamily="34" charset="0"/>
                <a:ea typeface="Arial" charset="0"/>
                <a:cs typeface="Arial" charset="0"/>
              </a:rPr>
              <a:t>Millennium</a:t>
            </a:r>
          </a:p>
          <a:p>
            <a:pPr algn="ctr" eaLnBrk="1" hangingPunct="1"/>
            <a:r>
              <a:rPr lang="en-US" altLang="ja-JP" sz="2000" b="0" dirty="0">
                <a:solidFill>
                  <a:srgbClr val="B44FFF"/>
                </a:solidFill>
                <a:latin typeface="Abadi" panose="020B0604020104020204" pitchFamily="34" charset="0"/>
                <a:ea typeface="Arial" charset="0"/>
                <a:cs typeface="Arial" charset="0"/>
              </a:rPr>
              <a:t>(Revelation 20:1–6)</a:t>
            </a:r>
          </a:p>
        </p:txBody>
      </p:sp>
      <p:sp>
        <p:nvSpPr>
          <p:cNvPr id="5" name="TextBox 4">
            <a:extLst>
              <a:ext uri="{FF2B5EF4-FFF2-40B4-BE49-F238E27FC236}">
                <a16:creationId xmlns:a16="http://schemas.microsoft.com/office/drawing/2014/main" id="{C7FCA2E4-7272-E925-D548-2CA053173290}"/>
              </a:ext>
            </a:extLst>
          </p:cNvPr>
          <p:cNvSpPr txBox="1"/>
          <p:nvPr/>
        </p:nvSpPr>
        <p:spPr>
          <a:xfrm>
            <a:off x="5737659" y="1808090"/>
            <a:ext cx="905005" cy="1569660"/>
          </a:xfrm>
          <a:prstGeom prst="rect">
            <a:avLst/>
          </a:prstGeom>
          <a:noFill/>
        </p:spPr>
        <p:txBody>
          <a:bodyPr wrap="square">
            <a:spAutoFit/>
          </a:bodyPr>
          <a:lstStyle/>
          <a:p>
            <a:r>
              <a:rPr lang="en-NZ" sz="9600" b="1" dirty="0">
                <a:solidFill>
                  <a:srgbClr val="FFFF00"/>
                </a:solidFill>
                <a:latin typeface="Abadi" panose="020B0604020104020204" pitchFamily="34" charset="0"/>
              </a:rPr>
              <a:t>?</a:t>
            </a:r>
            <a:endParaRPr lang="en-US" sz="9600" dirty="0">
              <a:solidFill>
                <a:srgbClr val="FFFF00"/>
              </a:solidFill>
            </a:endParaRPr>
          </a:p>
        </p:txBody>
      </p:sp>
      <p:grpSp>
        <p:nvGrpSpPr>
          <p:cNvPr id="4" name="Group 3">
            <a:extLst>
              <a:ext uri="{FF2B5EF4-FFF2-40B4-BE49-F238E27FC236}">
                <a16:creationId xmlns:a16="http://schemas.microsoft.com/office/drawing/2014/main" id="{F8D01C1C-67D4-DB42-CA9C-C7438328BD61}"/>
              </a:ext>
            </a:extLst>
          </p:cNvPr>
          <p:cNvGrpSpPr/>
          <p:nvPr/>
        </p:nvGrpSpPr>
        <p:grpSpPr>
          <a:xfrm>
            <a:off x="10805045" y="5962650"/>
            <a:ext cx="1035886" cy="551231"/>
            <a:chOff x="3471863" y="1857374"/>
            <a:chExt cx="5450432" cy="2900367"/>
          </a:xfrm>
        </p:grpSpPr>
        <p:pic>
          <p:nvPicPr>
            <p:cNvPr id="6" name="Picture 5">
              <a:extLst>
                <a:ext uri="{FF2B5EF4-FFF2-40B4-BE49-F238E27FC236}">
                  <a16:creationId xmlns:a16="http://schemas.microsoft.com/office/drawing/2014/main" id="{E3EEB577-237E-30D4-2CCA-D60EB79142F8}"/>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8" name="Picture 7">
              <a:extLst>
                <a:ext uri="{FF2B5EF4-FFF2-40B4-BE49-F238E27FC236}">
                  <a16:creationId xmlns:a16="http://schemas.microsoft.com/office/drawing/2014/main" id="{BF0A24A9-9CEE-5D98-47C5-A5C5DFD44063}"/>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0" name="Picture 9">
              <a:extLst>
                <a:ext uri="{FF2B5EF4-FFF2-40B4-BE49-F238E27FC236}">
                  <a16:creationId xmlns:a16="http://schemas.microsoft.com/office/drawing/2014/main" id="{08D55099-8FDF-2D66-5024-CDA69CDF2AD2}"/>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46830214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EB42421-7749-834A-A699-0767160C7FEC}"/>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sp>
        <p:nvSpPr>
          <p:cNvPr id="7" name="Rectangle 6">
            <a:extLst>
              <a:ext uri="{FF2B5EF4-FFF2-40B4-BE49-F238E27FC236}">
                <a16:creationId xmlns:a16="http://schemas.microsoft.com/office/drawing/2014/main" id="{BDF33241-CC74-A00A-776C-7B9F96CB0414}"/>
              </a:ext>
            </a:extLst>
          </p:cNvPr>
          <p:cNvSpPr/>
          <p:nvPr/>
        </p:nvSpPr>
        <p:spPr>
          <a:xfrm>
            <a:off x="388307" y="5156284"/>
            <a:ext cx="11135806" cy="1200329"/>
          </a:xfrm>
          <a:prstGeom prst="rect">
            <a:avLst/>
          </a:prstGeom>
        </p:spPr>
        <p:txBody>
          <a:bodyPr wrap="square">
            <a:spAutoFit/>
          </a:bodyPr>
          <a:lstStyle/>
          <a:p>
            <a:pPr algn="ctr"/>
            <a:r>
              <a:rPr lang="en-NZ" sz="3600" b="1" dirty="0">
                <a:solidFill>
                  <a:srgbClr val="FFFF00"/>
                </a:solidFill>
                <a:latin typeface="Abadi" panose="020B0604020104020204" pitchFamily="34" charset="0"/>
              </a:rPr>
              <a:t>KEY TO SOLUTION: Revelation 20:4—</a:t>
            </a:r>
          </a:p>
          <a:p>
            <a:pPr algn="ctr"/>
            <a:r>
              <a:rPr lang="en-NZ" sz="3600" b="1" dirty="0">
                <a:solidFill>
                  <a:srgbClr val="FFFF00"/>
                </a:solidFill>
                <a:latin typeface="Abadi" panose="020B0604020104020204" pitchFamily="34" charset="0"/>
              </a:rPr>
              <a:t>the identity of the “throne-sitters”</a:t>
            </a:r>
          </a:p>
        </p:txBody>
      </p:sp>
      <p:pic>
        <p:nvPicPr>
          <p:cNvPr id="4" name="Picture 8">
            <a:extLst>
              <a:ext uri="{FF2B5EF4-FFF2-40B4-BE49-F238E27FC236}">
                <a16:creationId xmlns:a16="http://schemas.microsoft.com/office/drawing/2014/main" id="{C5C41ADE-B26C-30F6-0065-A59CCD5CFA1C}"/>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flipH="1">
            <a:off x="2943130" y="874571"/>
            <a:ext cx="2676504" cy="3334176"/>
          </a:xfrm>
          <a:prstGeom prst="rect">
            <a:avLst/>
          </a:prstGeom>
          <a:noFill/>
          <a:extLst>
            <a:ext uri="{909E8E84-426E-40DD-AFC4-6F175D3DCCD1}">
              <a14:hiddenFill xmlns:a14="http://schemas.microsoft.com/office/drawing/2010/main">
                <a:solidFill>
                  <a:srgbClr val="FFFFFF"/>
                </a:solidFill>
              </a14:hiddenFill>
            </a:ext>
          </a:extLst>
        </p:spPr>
      </p:pic>
      <p:sp>
        <p:nvSpPr>
          <p:cNvPr id="6" name="Text Box 7">
            <a:extLst>
              <a:ext uri="{FF2B5EF4-FFF2-40B4-BE49-F238E27FC236}">
                <a16:creationId xmlns:a16="http://schemas.microsoft.com/office/drawing/2014/main" id="{4F58D982-2F59-E5C0-F4C6-772111FA8E2F}"/>
              </a:ext>
            </a:extLst>
          </p:cNvPr>
          <p:cNvSpPr txBox="1">
            <a:spLocks noChangeArrowheads="1"/>
          </p:cNvSpPr>
          <p:nvPr/>
        </p:nvSpPr>
        <p:spPr bwMode="auto">
          <a:xfrm>
            <a:off x="2810072" y="4208747"/>
            <a:ext cx="296767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2800" b="0" dirty="0">
                <a:solidFill>
                  <a:srgbClr val="FF0000"/>
                </a:solidFill>
                <a:latin typeface="Abadi" panose="020B0604020104020204" pitchFamily="34" charset="0"/>
                <a:ea typeface="Arial" charset="0"/>
                <a:cs typeface="Arial" charset="0"/>
              </a:rPr>
              <a:t>Second Coming</a:t>
            </a:r>
          </a:p>
          <a:p>
            <a:pPr algn="ctr" eaLnBrk="1" hangingPunct="1"/>
            <a:r>
              <a:rPr lang="en-US" altLang="en-US" sz="2000" b="0" dirty="0">
                <a:solidFill>
                  <a:srgbClr val="FF0000"/>
                </a:solidFill>
                <a:latin typeface="Abadi" panose="020B0604020104020204" pitchFamily="34" charset="0"/>
                <a:ea typeface="Arial" charset="0"/>
                <a:cs typeface="Arial" charset="0"/>
              </a:rPr>
              <a:t>(Revelation 19:11–21)</a:t>
            </a:r>
            <a:endParaRPr lang="en-US" altLang="en-US" sz="1200" b="0" dirty="0">
              <a:solidFill>
                <a:srgbClr val="FF0000"/>
              </a:solidFill>
              <a:latin typeface="Abadi" panose="020B0604020104020204" pitchFamily="34" charset="0"/>
              <a:ea typeface="Arial" charset="0"/>
              <a:cs typeface="Arial" charset="0"/>
            </a:endParaRPr>
          </a:p>
        </p:txBody>
      </p:sp>
      <p:pic>
        <p:nvPicPr>
          <p:cNvPr id="8" name="Picture 7">
            <a:extLst>
              <a:ext uri="{FF2B5EF4-FFF2-40B4-BE49-F238E27FC236}">
                <a16:creationId xmlns:a16="http://schemas.microsoft.com/office/drawing/2014/main" id="{443D9F6E-A656-EEDE-8FFA-E2CC349A504F}"/>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a:off x="6642664" y="877359"/>
            <a:ext cx="2676503" cy="3334176"/>
          </a:xfrm>
          <a:prstGeom prst="rect">
            <a:avLst/>
          </a:prstGeom>
        </p:spPr>
      </p:pic>
      <p:sp>
        <p:nvSpPr>
          <p:cNvPr id="10" name="Text Box 9">
            <a:extLst>
              <a:ext uri="{FF2B5EF4-FFF2-40B4-BE49-F238E27FC236}">
                <a16:creationId xmlns:a16="http://schemas.microsoft.com/office/drawing/2014/main" id="{35888D1E-1646-A293-ADC9-584853BFF1A5}"/>
              </a:ext>
            </a:extLst>
          </p:cNvPr>
          <p:cNvSpPr txBox="1">
            <a:spLocks noChangeArrowheads="1"/>
          </p:cNvSpPr>
          <p:nvPr/>
        </p:nvSpPr>
        <p:spPr bwMode="auto">
          <a:xfrm>
            <a:off x="6814048" y="4211535"/>
            <a:ext cx="233923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ja-JP" sz="2800" b="0" dirty="0">
                <a:solidFill>
                  <a:srgbClr val="B44FFF"/>
                </a:solidFill>
                <a:latin typeface="Abadi" panose="020B0604020104020204" pitchFamily="34" charset="0"/>
                <a:ea typeface="Arial" charset="0"/>
                <a:cs typeface="Arial" charset="0"/>
              </a:rPr>
              <a:t>Millennium</a:t>
            </a:r>
          </a:p>
          <a:p>
            <a:pPr algn="ctr" eaLnBrk="1" hangingPunct="1"/>
            <a:r>
              <a:rPr lang="en-US" altLang="ja-JP" sz="2000" b="0" dirty="0">
                <a:solidFill>
                  <a:srgbClr val="B44FFF"/>
                </a:solidFill>
                <a:latin typeface="Abadi" panose="020B0604020104020204" pitchFamily="34" charset="0"/>
                <a:ea typeface="Arial" charset="0"/>
                <a:cs typeface="Arial" charset="0"/>
              </a:rPr>
              <a:t>(Revelation 20:1–6)</a:t>
            </a:r>
          </a:p>
        </p:txBody>
      </p:sp>
      <p:sp>
        <p:nvSpPr>
          <p:cNvPr id="11" name="TextBox 10">
            <a:extLst>
              <a:ext uri="{FF2B5EF4-FFF2-40B4-BE49-F238E27FC236}">
                <a16:creationId xmlns:a16="http://schemas.microsoft.com/office/drawing/2014/main" id="{D95DC29C-B66C-08BA-8302-DCA0B0A3C286}"/>
              </a:ext>
            </a:extLst>
          </p:cNvPr>
          <p:cNvSpPr txBox="1"/>
          <p:nvPr/>
        </p:nvSpPr>
        <p:spPr>
          <a:xfrm>
            <a:off x="5737659" y="1808090"/>
            <a:ext cx="905005" cy="1569660"/>
          </a:xfrm>
          <a:prstGeom prst="rect">
            <a:avLst/>
          </a:prstGeom>
          <a:noFill/>
        </p:spPr>
        <p:txBody>
          <a:bodyPr wrap="square">
            <a:spAutoFit/>
          </a:bodyPr>
          <a:lstStyle/>
          <a:p>
            <a:r>
              <a:rPr lang="en-NZ" sz="9600" b="1" dirty="0">
                <a:solidFill>
                  <a:srgbClr val="FFFF00"/>
                </a:solidFill>
                <a:latin typeface="Abadi" panose="020B0604020104020204" pitchFamily="34" charset="0"/>
              </a:rPr>
              <a:t>?</a:t>
            </a:r>
            <a:endParaRPr lang="en-US" sz="9600" dirty="0">
              <a:solidFill>
                <a:srgbClr val="FFFF00"/>
              </a:solidFill>
            </a:endParaRPr>
          </a:p>
        </p:txBody>
      </p:sp>
      <p:grpSp>
        <p:nvGrpSpPr>
          <p:cNvPr id="2" name="Group 1">
            <a:extLst>
              <a:ext uri="{FF2B5EF4-FFF2-40B4-BE49-F238E27FC236}">
                <a16:creationId xmlns:a16="http://schemas.microsoft.com/office/drawing/2014/main" id="{B32D21F5-F02D-6D7B-8CA9-8A0F6C318578}"/>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1E6B77E2-1B41-5DEC-EDF2-46415761133B}"/>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5" name="Picture 4">
              <a:extLst>
                <a:ext uri="{FF2B5EF4-FFF2-40B4-BE49-F238E27FC236}">
                  <a16:creationId xmlns:a16="http://schemas.microsoft.com/office/drawing/2014/main" id="{B798DD79-690C-6FD1-B7B5-D77FFA8F987E}"/>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2" name="Picture 11">
              <a:extLst>
                <a:ext uri="{FF2B5EF4-FFF2-40B4-BE49-F238E27FC236}">
                  <a16:creationId xmlns:a16="http://schemas.microsoft.com/office/drawing/2014/main" id="{3E2DB54B-8EE2-9246-A02C-236671AFC4B7}"/>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11627989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67171C16-1106-2B43-A445-D95692F104C4}"/>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Context</a:t>
            </a:r>
            <a:endParaRPr lang="en-NZ" sz="3200" b="1" dirty="0">
              <a:solidFill>
                <a:srgbClr val="00AEEF"/>
              </a:solidFill>
              <a:latin typeface="Abadi" panose="020B0604020104020204" pitchFamily="34" charset="0"/>
            </a:endParaRPr>
          </a:p>
        </p:txBody>
      </p:sp>
      <p:grpSp>
        <p:nvGrpSpPr>
          <p:cNvPr id="6" name="Group 5">
            <a:extLst>
              <a:ext uri="{FF2B5EF4-FFF2-40B4-BE49-F238E27FC236}">
                <a16:creationId xmlns:a16="http://schemas.microsoft.com/office/drawing/2014/main" id="{50F94F64-0248-D348-A3B7-A5D07A0275B9}"/>
              </a:ext>
            </a:extLst>
          </p:cNvPr>
          <p:cNvGrpSpPr/>
          <p:nvPr/>
        </p:nvGrpSpPr>
        <p:grpSpPr>
          <a:xfrm>
            <a:off x="1516216" y="3704279"/>
            <a:ext cx="4234195" cy="1628983"/>
            <a:chOff x="1516216" y="3490274"/>
            <a:chExt cx="4234195" cy="1628983"/>
          </a:xfrm>
        </p:grpSpPr>
        <p:sp>
          <p:nvSpPr>
            <p:cNvPr id="10" name="Oval 9">
              <a:extLst>
                <a:ext uri="{FF2B5EF4-FFF2-40B4-BE49-F238E27FC236}">
                  <a16:creationId xmlns:a16="http://schemas.microsoft.com/office/drawing/2014/main" id="{26B411AF-7EA6-C841-A7F4-D42DB7D7158B}"/>
                </a:ext>
              </a:extLst>
            </p:cNvPr>
            <p:cNvSpPr/>
            <p:nvPr/>
          </p:nvSpPr>
          <p:spPr>
            <a:xfrm>
              <a:off x="1516216" y="3490274"/>
              <a:ext cx="4234195" cy="1628983"/>
            </a:xfrm>
            <a:prstGeom prst="ellipse">
              <a:avLst/>
            </a:prstGeom>
            <a:solidFill>
              <a:srgbClr val="487BD3">
                <a:alpha val="9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21C53827-FCA9-E241-8D50-2A8130D88F1B}"/>
                </a:ext>
              </a:extLst>
            </p:cNvPr>
            <p:cNvSpPr/>
            <p:nvPr/>
          </p:nvSpPr>
          <p:spPr>
            <a:xfrm>
              <a:off x="2004647" y="3853712"/>
              <a:ext cx="2891661" cy="902106"/>
            </a:xfrm>
            <a:prstGeom prst="rect">
              <a:avLst/>
            </a:prstGeom>
            <a:noFill/>
            <a:scene3d>
              <a:camera prst="perspectiveRelaxedModerately">
                <a:rot lat="17390632" lon="0" rev="0"/>
              </a:camera>
              <a:lightRig rig="threePt" dir="t"/>
            </a:scene3d>
          </p:spPr>
          <p:txBody>
            <a:bodyPr wrap="square" lIns="91440" tIns="45720" rIns="91440" bIns="45720">
              <a:prstTxWarp prst="textPlain">
                <a:avLst/>
              </a:prstTxWarp>
              <a:spAutoFit/>
              <a:scene3d>
                <a:camera prst="perspectiveRelaxedModerately">
                  <a:rot lat="17690631" lon="0" rev="0"/>
                </a:camera>
                <a:lightRig rig="threePt" dir="t"/>
              </a:scene3d>
            </a:bodyPr>
            <a:lstStyle/>
            <a:p>
              <a:pPr algn="ctr"/>
              <a:r>
                <a:rPr lang="en-US" sz="2400" b="0" cap="none" spc="0" dirty="0">
                  <a:ln w="0"/>
                  <a:solidFill>
                    <a:schemeClr val="tx1"/>
                  </a:solidFill>
                  <a:effectLst>
                    <a:outerShdw blurRad="38100" dist="19050" dir="2700000" algn="tl" rotWithShape="0">
                      <a:schemeClr val="dk1">
                        <a:alpha val="40000"/>
                      </a:schemeClr>
                    </a:outerShdw>
                  </a:effectLst>
                </a:rPr>
                <a:t>AMILLENNIALISM </a:t>
              </a:r>
            </a:p>
          </p:txBody>
        </p:sp>
      </p:grpSp>
      <p:grpSp>
        <p:nvGrpSpPr>
          <p:cNvPr id="23" name="Group 22">
            <a:extLst>
              <a:ext uri="{FF2B5EF4-FFF2-40B4-BE49-F238E27FC236}">
                <a16:creationId xmlns:a16="http://schemas.microsoft.com/office/drawing/2014/main" id="{EFBDB571-104C-5C4E-9940-2A472CA74BC0}"/>
              </a:ext>
            </a:extLst>
          </p:cNvPr>
          <p:cNvGrpSpPr/>
          <p:nvPr/>
        </p:nvGrpSpPr>
        <p:grpSpPr>
          <a:xfrm>
            <a:off x="5240761" y="3306022"/>
            <a:ext cx="3904911" cy="1284423"/>
            <a:chOff x="5240761" y="3306022"/>
            <a:chExt cx="3904911" cy="1284423"/>
          </a:xfrm>
        </p:grpSpPr>
        <p:sp>
          <p:nvSpPr>
            <p:cNvPr id="8" name="Oval 7">
              <a:extLst>
                <a:ext uri="{FF2B5EF4-FFF2-40B4-BE49-F238E27FC236}">
                  <a16:creationId xmlns:a16="http://schemas.microsoft.com/office/drawing/2014/main" id="{662E5CC1-9809-2440-808F-E5D2025560A0}"/>
                </a:ext>
              </a:extLst>
            </p:cNvPr>
            <p:cNvSpPr/>
            <p:nvPr/>
          </p:nvSpPr>
          <p:spPr>
            <a:xfrm>
              <a:off x="5240761" y="3306022"/>
              <a:ext cx="3904911" cy="1284423"/>
            </a:xfrm>
            <a:prstGeom prst="ellipse">
              <a:avLst/>
            </a:prstGeom>
            <a:solidFill>
              <a:srgbClr val="4B86E8">
                <a:alpha val="9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solidFill>
                  <a:latin typeface="Arial" panose="020B0604020202020204" pitchFamily="34" charset="0"/>
                  <a:ea typeface="Times New Roman" charset="0"/>
                  <a:cs typeface="Arial" panose="020B0604020202020204" pitchFamily="34" charset="0"/>
                </a:rPr>
                <a:t>    </a:t>
              </a:r>
            </a:p>
          </p:txBody>
        </p:sp>
        <p:sp>
          <p:nvSpPr>
            <p:cNvPr id="15" name="Rectangle 14">
              <a:extLst>
                <a:ext uri="{FF2B5EF4-FFF2-40B4-BE49-F238E27FC236}">
                  <a16:creationId xmlns:a16="http://schemas.microsoft.com/office/drawing/2014/main" id="{5110072B-33C5-B248-A75A-6DF98588D302}"/>
                </a:ext>
              </a:extLst>
            </p:cNvPr>
            <p:cNvSpPr/>
            <p:nvPr/>
          </p:nvSpPr>
          <p:spPr>
            <a:xfrm>
              <a:off x="6071791" y="3584636"/>
              <a:ext cx="2306153" cy="669086"/>
            </a:xfrm>
            <a:prstGeom prst="rect">
              <a:avLst/>
            </a:prstGeom>
            <a:noFill/>
            <a:scene3d>
              <a:camera prst="perspectiveBelow">
                <a:rot lat="17699988" lon="0" rev="0"/>
              </a:camera>
              <a:lightRig rig="threePt" dir="t"/>
            </a:scene3d>
          </p:spPr>
          <p:txBody>
            <a:bodyPr wrap="square" lIns="91440" tIns="45720" rIns="91440" bIns="45720">
              <a:prstTxWarp prst="textPlain">
                <a:avLst/>
              </a:prstTxWarp>
              <a:spAutoFit/>
              <a:scene3d>
                <a:camera prst="perspectiveRelaxedModerately">
                  <a:rot lat="17990631" lon="0" rev="0"/>
                </a:camera>
                <a:lightRig rig="threePt" dir="t"/>
              </a:scene3d>
            </a:bodyPr>
            <a:lstStyle/>
            <a:p>
              <a:pPr algn="ctr"/>
              <a:r>
                <a:rPr lang="en-US" sz="1600" b="0" cap="none" spc="0" dirty="0">
                  <a:ln w="0"/>
                  <a:solidFill>
                    <a:schemeClr val="tx1"/>
                  </a:solidFill>
                  <a:effectLst>
                    <a:outerShdw blurRad="38100" dist="19050" dir="2700000" algn="tl" rotWithShape="0">
                      <a:schemeClr val="dk1">
                        <a:alpha val="40000"/>
                      </a:schemeClr>
                    </a:outerShdw>
                  </a:effectLst>
                </a:rPr>
                <a:t>POSTMILLENNIALISM </a:t>
              </a:r>
            </a:p>
          </p:txBody>
        </p:sp>
      </p:grpSp>
      <p:grpSp>
        <p:nvGrpSpPr>
          <p:cNvPr id="5" name="Group 4">
            <a:extLst>
              <a:ext uri="{FF2B5EF4-FFF2-40B4-BE49-F238E27FC236}">
                <a16:creationId xmlns:a16="http://schemas.microsoft.com/office/drawing/2014/main" id="{FFC0EE44-BE43-6B4E-B5D4-A5A9AA990F62}"/>
              </a:ext>
            </a:extLst>
          </p:cNvPr>
          <p:cNvGrpSpPr/>
          <p:nvPr/>
        </p:nvGrpSpPr>
        <p:grpSpPr>
          <a:xfrm>
            <a:off x="4911478" y="4374247"/>
            <a:ext cx="5045322" cy="1673213"/>
            <a:chOff x="4911478" y="4160242"/>
            <a:chExt cx="5045322" cy="1673213"/>
          </a:xfrm>
        </p:grpSpPr>
        <p:sp>
          <p:nvSpPr>
            <p:cNvPr id="9" name="Oval 8">
              <a:extLst>
                <a:ext uri="{FF2B5EF4-FFF2-40B4-BE49-F238E27FC236}">
                  <a16:creationId xmlns:a16="http://schemas.microsoft.com/office/drawing/2014/main" id="{B37AB82E-E36F-4042-B2C2-0F4E5CE43C7F}"/>
                </a:ext>
              </a:extLst>
            </p:cNvPr>
            <p:cNvSpPr/>
            <p:nvPr/>
          </p:nvSpPr>
          <p:spPr>
            <a:xfrm>
              <a:off x="4911478" y="4160242"/>
              <a:ext cx="5045322" cy="1673213"/>
            </a:xfrm>
            <a:prstGeom prst="ellipse">
              <a:avLst/>
            </a:prstGeom>
            <a:solidFill>
              <a:srgbClr val="5996FF">
                <a:alpha val="9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tx1"/>
                  </a:solidFill>
                  <a:latin typeface="Arial" panose="020B0604020202020204" pitchFamily="34" charset="0"/>
                  <a:ea typeface="Times New Roman" charset="0"/>
                  <a:cs typeface="Arial" panose="020B0604020202020204" pitchFamily="34" charset="0"/>
                </a:rPr>
                <a:t> </a:t>
              </a:r>
            </a:p>
          </p:txBody>
        </p:sp>
        <p:sp>
          <p:nvSpPr>
            <p:cNvPr id="17" name="Rectangle 16">
              <a:extLst>
                <a:ext uri="{FF2B5EF4-FFF2-40B4-BE49-F238E27FC236}">
                  <a16:creationId xmlns:a16="http://schemas.microsoft.com/office/drawing/2014/main" id="{55C7B3EF-59D5-9B40-B9A8-C7BFF14D5043}"/>
                </a:ext>
              </a:extLst>
            </p:cNvPr>
            <p:cNvSpPr/>
            <p:nvPr/>
          </p:nvSpPr>
          <p:spPr>
            <a:xfrm>
              <a:off x="5721997" y="4598483"/>
              <a:ext cx="3553891" cy="762756"/>
            </a:xfrm>
            <a:prstGeom prst="rect">
              <a:avLst/>
            </a:prstGeom>
            <a:noFill/>
          </p:spPr>
          <p:txBody>
            <a:bodyPr wrap="square" lIns="91440" tIns="45720" rIns="91440" bIns="45720">
              <a:prstTxWarp prst="textPlain">
                <a:avLst/>
              </a:prstTxWarp>
              <a:spAutoFit/>
              <a:scene3d>
                <a:camera prst="perspectiveRelaxedModerately">
                  <a:rot lat="17690631" lon="0" rev="0"/>
                </a:camera>
                <a:lightRig rig="threePt" dir="t"/>
              </a:scene3d>
            </a:bodyPr>
            <a:lstStyle/>
            <a:p>
              <a:pPr algn="ctr"/>
              <a:r>
                <a:rPr lang="en-US" sz="1600" b="0" cap="none" spc="0" dirty="0">
                  <a:ln w="0"/>
                  <a:solidFill>
                    <a:schemeClr val="tx1"/>
                  </a:solidFill>
                  <a:effectLst>
                    <a:outerShdw blurRad="38100" dist="19050" dir="2700000" algn="tl" rotWithShape="0">
                      <a:schemeClr val="dk1">
                        <a:alpha val="40000"/>
                      </a:schemeClr>
                    </a:outerShdw>
                  </a:effectLst>
                </a:rPr>
                <a:t>PREMILLENNIALISM</a:t>
              </a:r>
            </a:p>
          </p:txBody>
        </p:sp>
      </p:grpSp>
      <p:grpSp>
        <p:nvGrpSpPr>
          <p:cNvPr id="19" name="Group 18">
            <a:extLst>
              <a:ext uri="{FF2B5EF4-FFF2-40B4-BE49-F238E27FC236}">
                <a16:creationId xmlns:a16="http://schemas.microsoft.com/office/drawing/2014/main" id="{E62DE2D2-293C-DB43-A044-915343F36504}"/>
              </a:ext>
            </a:extLst>
          </p:cNvPr>
          <p:cNvGrpSpPr/>
          <p:nvPr/>
        </p:nvGrpSpPr>
        <p:grpSpPr>
          <a:xfrm>
            <a:off x="4924036" y="672015"/>
            <a:ext cx="1718270" cy="4177283"/>
            <a:chOff x="4924036" y="672015"/>
            <a:chExt cx="1718270" cy="4177283"/>
          </a:xfrm>
        </p:grpSpPr>
        <p:grpSp>
          <p:nvGrpSpPr>
            <p:cNvPr id="18" name="Group 17">
              <a:extLst>
                <a:ext uri="{FF2B5EF4-FFF2-40B4-BE49-F238E27FC236}">
                  <a16:creationId xmlns:a16="http://schemas.microsoft.com/office/drawing/2014/main" id="{D3443D1E-95E2-DE48-9D04-20FCAEA33840}"/>
                </a:ext>
              </a:extLst>
            </p:cNvPr>
            <p:cNvGrpSpPr/>
            <p:nvPr/>
          </p:nvGrpSpPr>
          <p:grpSpPr>
            <a:xfrm>
              <a:off x="4924036" y="1838611"/>
              <a:ext cx="1718270" cy="3010687"/>
              <a:chOff x="4924036" y="1624606"/>
              <a:chExt cx="1718270" cy="3010687"/>
            </a:xfrm>
          </p:grpSpPr>
          <p:sp>
            <p:nvSpPr>
              <p:cNvPr id="11" name="Oval 10">
                <a:extLst>
                  <a:ext uri="{FF2B5EF4-FFF2-40B4-BE49-F238E27FC236}">
                    <a16:creationId xmlns:a16="http://schemas.microsoft.com/office/drawing/2014/main" id="{37962135-6475-4348-BAA4-672D9BA5C417}"/>
                  </a:ext>
                </a:extLst>
              </p:cNvPr>
              <p:cNvSpPr/>
              <p:nvPr/>
            </p:nvSpPr>
            <p:spPr>
              <a:xfrm>
                <a:off x="4924036" y="3974239"/>
                <a:ext cx="1718270" cy="661054"/>
              </a:xfrm>
              <a:prstGeom prst="ellipse">
                <a:avLst/>
              </a:prstGeom>
              <a:solidFill>
                <a:schemeClr val="bg1">
                  <a:alpha val="43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p:txBody>
          </p:sp>
          <p:pic>
            <p:nvPicPr>
              <p:cNvPr id="13" name="Picture 12">
                <a:extLst>
                  <a:ext uri="{FF2B5EF4-FFF2-40B4-BE49-F238E27FC236}">
                    <a16:creationId xmlns:a16="http://schemas.microsoft.com/office/drawing/2014/main" id="{C1AC3ADE-159C-394D-97A2-4A88E3BAD44E}"/>
                  </a:ext>
                </a:extLst>
              </p:cNvPr>
              <p:cNvPicPr>
                <a:picLocks noChangeAspect="1"/>
              </p:cNvPicPr>
              <p:nvPr/>
            </p:nvPicPr>
            <p:blipFill rotWithShape="1">
              <a:blip r:embed="rId3" cstate="email">
                <a:duotone>
                  <a:schemeClr val="bg2">
                    <a:shade val="45000"/>
                    <a:satMod val="135000"/>
                  </a:schemeClr>
                  <a:prstClr val="white"/>
                </a:duotone>
                <a:extLst>
                  <a:ext uri="{BEBA8EAE-BF5A-486C-A8C5-ECC9F3942E4B}">
                    <a14:imgProps xmlns:a14="http://schemas.microsoft.com/office/drawing/2010/main">
                      <a14:imgLayer r:embed="rId4">
                        <a14:imgEffect>
                          <a14:backgroundRemoval t="1705" b="99148" l="0" r="100000"/>
                        </a14:imgEffect>
                        <a14:imgEffect>
                          <a14:sharpenSoften amount="50000"/>
                        </a14:imgEffect>
                      </a14:imgLayer>
                    </a14:imgProps>
                  </a:ext>
                  <a:ext uri="{28A0092B-C50C-407E-A947-70E740481C1C}">
                    <a14:useLocalDpi xmlns:a14="http://schemas.microsoft.com/office/drawing/2010/main"/>
                  </a:ext>
                </a:extLst>
              </a:blip>
              <a:srcRect/>
              <a:stretch/>
            </p:blipFill>
            <p:spPr>
              <a:xfrm>
                <a:off x="5290589" y="1624606"/>
                <a:ext cx="909276" cy="2787288"/>
              </a:xfrm>
              <a:prstGeom prst="rect">
                <a:avLst/>
              </a:prstGeom>
              <a:effectLst/>
            </p:spPr>
          </p:pic>
        </p:grpSp>
        <p:sp>
          <p:nvSpPr>
            <p:cNvPr id="22" name="Rectangle 21">
              <a:extLst>
                <a:ext uri="{FF2B5EF4-FFF2-40B4-BE49-F238E27FC236}">
                  <a16:creationId xmlns:a16="http://schemas.microsoft.com/office/drawing/2014/main" id="{73C4EA58-1806-9E49-B044-2721F88CDD34}"/>
                </a:ext>
              </a:extLst>
            </p:cNvPr>
            <p:cNvSpPr/>
            <p:nvPr/>
          </p:nvSpPr>
          <p:spPr>
            <a:xfrm>
              <a:off x="5488533" y="672015"/>
              <a:ext cx="466928" cy="1284423"/>
            </a:xfrm>
            <a:prstGeom prst="rect">
              <a:avLst/>
            </a:prstGeom>
            <a:noFill/>
          </p:spPr>
          <p:txBody>
            <a:bodyPr wrap="square" lIns="91440" tIns="45720" rIns="91440" bIns="45720">
              <a:prstTxWarp prst="textPlain">
                <a:avLst/>
              </a:prstTxWarp>
              <a:spAutoFit/>
              <a:scene3d>
                <a:camera prst="perspectiveRelaxedModerately">
                  <a:rot lat="17690631" lon="0" rev="0"/>
                </a:camera>
                <a:lightRig rig="threePt" dir="t"/>
              </a:scene3d>
            </a:bodyPr>
            <a:lstStyle/>
            <a:p>
              <a:pPr algn="ctr"/>
              <a:r>
                <a:rPr lang="en-US" sz="1600" b="0" cap="none" spc="0" dirty="0">
                  <a:ln w="0"/>
                  <a:solidFill>
                    <a:schemeClr val="bg1">
                      <a:lumMod val="85000"/>
                    </a:schemeClr>
                  </a:solidFill>
                  <a:effectLst>
                    <a:outerShdw blurRad="38100" dist="19050" dir="2700000" algn="tl" rotWithShape="0">
                      <a:schemeClr val="dk1">
                        <a:alpha val="40000"/>
                      </a:schemeClr>
                    </a:outerShdw>
                  </a:effectLst>
                </a:rPr>
                <a:t>?</a:t>
              </a:r>
            </a:p>
          </p:txBody>
        </p:sp>
      </p:grpSp>
      <p:grpSp>
        <p:nvGrpSpPr>
          <p:cNvPr id="16" name="Group 15">
            <a:extLst>
              <a:ext uri="{FF2B5EF4-FFF2-40B4-BE49-F238E27FC236}">
                <a16:creationId xmlns:a16="http://schemas.microsoft.com/office/drawing/2014/main" id="{A8DD20C8-8EA0-BB17-8FB2-E6FE827A08A1}"/>
              </a:ext>
            </a:extLst>
          </p:cNvPr>
          <p:cNvGrpSpPr/>
          <p:nvPr/>
        </p:nvGrpSpPr>
        <p:grpSpPr>
          <a:xfrm>
            <a:off x="10805045" y="5962650"/>
            <a:ext cx="1035886" cy="551231"/>
            <a:chOff x="3471863" y="1857374"/>
            <a:chExt cx="5450432" cy="2900367"/>
          </a:xfrm>
        </p:grpSpPr>
        <p:pic>
          <p:nvPicPr>
            <p:cNvPr id="20" name="Picture 19">
              <a:extLst>
                <a:ext uri="{FF2B5EF4-FFF2-40B4-BE49-F238E27FC236}">
                  <a16:creationId xmlns:a16="http://schemas.microsoft.com/office/drawing/2014/main" id="{A1D7DBEC-AE51-2CAE-7BD8-E46C8893AAA2}"/>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21" name="Picture 20">
              <a:extLst>
                <a:ext uri="{FF2B5EF4-FFF2-40B4-BE49-F238E27FC236}">
                  <a16:creationId xmlns:a16="http://schemas.microsoft.com/office/drawing/2014/main" id="{DD10EE4A-3044-CBF4-69D0-32ACF4B7C2A3}"/>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24" name="Picture 23">
              <a:extLst>
                <a:ext uri="{FF2B5EF4-FFF2-40B4-BE49-F238E27FC236}">
                  <a16:creationId xmlns:a16="http://schemas.microsoft.com/office/drawing/2014/main" id="{3E0B7D1E-71BD-1198-E81F-8918D706CBBA}"/>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401847652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5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3"/>
                                        </p:tgtEl>
                                        <p:attrNameLst>
                                          <p:attrName>style.visibility</p:attrName>
                                        </p:attrNameLst>
                                      </p:cBhvr>
                                      <p:to>
                                        <p:strVal val="visible"/>
                                      </p:to>
                                    </p:set>
                                    <p:animEffect transition="in" filter="fade">
                                      <p:cBhvr>
                                        <p:cTn id="12" dur="250"/>
                                        <p:tgtEl>
                                          <p:spTgt spid="23"/>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25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3AB711B0-8E79-A443-A9B3-8279FBBC5029}"/>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sp>
        <p:nvSpPr>
          <p:cNvPr id="1190" name="Rectangle 1189">
            <a:extLst>
              <a:ext uri="{FF2B5EF4-FFF2-40B4-BE49-F238E27FC236}">
                <a16:creationId xmlns:a16="http://schemas.microsoft.com/office/drawing/2014/main" id="{5B9D8CCD-34E4-644B-A6A2-57F3D6A7B6CC}"/>
              </a:ext>
            </a:extLst>
          </p:cNvPr>
          <p:cNvSpPr/>
          <p:nvPr/>
        </p:nvSpPr>
        <p:spPr>
          <a:xfrm>
            <a:off x="421178" y="971670"/>
            <a:ext cx="4658821" cy="4524315"/>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TRANSLATED LIKE A </a:t>
            </a:r>
            <a:r>
              <a:rPr lang="en-US" sz="3200" i="1" dirty="0">
                <a:solidFill>
                  <a:schemeClr val="bg1"/>
                </a:solidFill>
                <a:latin typeface="Abadi" panose="020B0604020104020204" pitchFamily="34" charset="0"/>
                <a:ea typeface="Calibri" panose="020F0502020204030204" pitchFamily="34" charset="0"/>
              </a:rPr>
              <a:t>PARTICIPLE</a:t>
            </a:r>
            <a:r>
              <a:rPr lang="en-US" sz="3200" dirty="0">
                <a:solidFill>
                  <a:schemeClr val="bg1"/>
                </a:solidFill>
                <a:latin typeface="Abadi" panose="020B0604020104020204" pitchFamily="34" charset="0"/>
                <a:ea typeface="Calibri" panose="020F0502020204030204" pitchFamily="34" charset="0"/>
              </a:rPr>
              <a:t> =</a:t>
            </a:r>
          </a:p>
          <a:p>
            <a:r>
              <a:rPr lang="en-US" sz="3200" dirty="0">
                <a:solidFill>
                  <a:schemeClr val="bg1"/>
                </a:solidFill>
                <a:latin typeface="Abadi" panose="020B0604020104020204" pitchFamily="34" charset="0"/>
                <a:ea typeface="Calibri" panose="020F0502020204030204" pitchFamily="34" charset="0"/>
              </a:rPr>
              <a:t>ALREADY SEATED ON THE THRONES</a:t>
            </a:r>
          </a:p>
          <a:p>
            <a:endParaRPr lang="en-US" sz="3200" dirty="0">
              <a:solidFill>
                <a:schemeClr val="bg1"/>
              </a:solidFill>
              <a:latin typeface="Abadi" panose="020B0604020104020204" pitchFamily="34" charset="0"/>
              <a:ea typeface="Calibri" panose="020F0502020204030204" pitchFamily="34" charset="0"/>
            </a:endParaRPr>
          </a:p>
          <a:p>
            <a:r>
              <a:rPr lang="en-US" sz="3200" dirty="0">
                <a:solidFill>
                  <a:schemeClr val="bg1"/>
                </a:solidFill>
                <a:latin typeface="Abadi" panose="020B0604020104020204" pitchFamily="34" charset="0"/>
                <a:ea typeface="Calibri" panose="020F0502020204030204" pitchFamily="34" charset="0"/>
              </a:rPr>
              <a:t>“I saw thrones </a:t>
            </a:r>
            <a:r>
              <a:rPr lang="en-US" sz="3200" dirty="0">
                <a:solidFill>
                  <a:srgbClr val="EE3897"/>
                </a:solidFill>
                <a:latin typeface="Abadi" panose="020B0604020104020204" pitchFamily="34" charset="0"/>
                <a:ea typeface="Calibri" panose="020F0502020204030204" pitchFamily="34" charset="0"/>
              </a:rPr>
              <a:t>on which were seated those who</a:t>
            </a:r>
            <a:r>
              <a:rPr lang="en-US" sz="3200" dirty="0">
                <a:solidFill>
                  <a:schemeClr val="bg1"/>
                </a:solidFill>
                <a:latin typeface="Abadi" panose="020B0604020104020204" pitchFamily="34" charset="0"/>
                <a:ea typeface="Calibri" panose="020F0502020204030204" pitchFamily="34" charset="0"/>
              </a:rPr>
              <a:t> had been given authority to judge.” (NIV)</a:t>
            </a:r>
          </a:p>
        </p:txBody>
      </p:sp>
      <p:grpSp>
        <p:nvGrpSpPr>
          <p:cNvPr id="1191" name="Group 4">
            <a:extLst>
              <a:ext uri="{FF2B5EF4-FFF2-40B4-BE49-F238E27FC236}">
                <a16:creationId xmlns:a16="http://schemas.microsoft.com/office/drawing/2014/main" id="{139EE044-C81E-4B42-A055-CD834E7A7795}"/>
              </a:ext>
            </a:extLst>
          </p:cNvPr>
          <p:cNvGrpSpPr>
            <a:grpSpLocks/>
          </p:cNvGrpSpPr>
          <p:nvPr/>
        </p:nvGrpSpPr>
        <p:grpSpPr bwMode="auto">
          <a:xfrm>
            <a:off x="5319450" y="3364843"/>
            <a:ext cx="5192206" cy="1763541"/>
            <a:chOff x="1244" y="2832"/>
            <a:chExt cx="3271" cy="1111"/>
          </a:xfrm>
        </p:grpSpPr>
        <p:grpSp>
          <p:nvGrpSpPr>
            <p:cNvPr id="1192" name="Group 5">
              <a:extLst>
                <a:ext uri="{FF2B5EF4-FFF2-40B4-BE49-F238E27FC236}">
                  <a16:creationId xmlns:a16="http://schemas.microsoft.com/office/drawing/2014/main" id="{315323E9-FD60-A742-A749-040CC4D76474}"/>
                </a:ext>
              </a:extLst>
            </p:cNvPr>
            <p:cNvGrpSpPr>
              <a:grpSpLocks/>
            </p:cNvGrpSpPr>
            <p:nvPr/>
          </p:nvGrpSpPr>
          <p:grpSpPr bwMode="auto">
            <a:xfrm>
              <a:off x="1244" y="2832"/>
              <a:ext cx="256" cy="384"/>
              <a:chOff x="2640" y="1776"/>
              <a:chExt cx="480" cy="720"/>
            </a:xfrm>
          </p:grpSpPr>
          <p:sp>
            <p:nvSpPr>
              <p:cNvPr id="1443" name="Rectangle 6">
                <a:extLst>
                  <a:ext uri="{FF2B5EF4-FFF2-40B4-BE49-F238E27FC236}">
                    <a16:creationId xmlns:a16="http://schemas.microsoft.com/office/drawing/2014/main" id="{5A2218CD-0559-794D-BC50-1DAC10827B0A}"/>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44" name="Rectangle 7">
                <a:extLst>
                  <a:ext uri="{FF2B5EF4-FFF2-40B4-BE49-F238E27FC236}">
                    <a16:creationId xmlns:a16="http://schemas.microsoft.com/office/drawing/2014/main" id="{99B05664-53A0-ED4A-AFAE-E108E33FAAA2}"/>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45" name="Rectangle 8">
                <a:extLst>
                  <a:ext uri="{FF2B5EF4-FFF2-40B4-BE49-F238E27FC236}">
                    <a16:creationId xmlns:a16="http://schemas.microsoft.com/office/drawing/2014/main" id="{C30BDA58-DA8E-6545-B84C-1DED813A2819}"/>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46" name="Rectangle 9">
                <a:extLst>
                  <a:ext uri="{FF2B5EF4-FFF2-40B4-BE49-F238E27FC236}">
                    <a16:creationId xmlns:a16="http://schemas.microsoft.com/office/drawing/2014/main" id="{AE9A957A-9143-2344-A456-274CCFA04C10}"/>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193" name="Group 10">
              <a:extLst>
                <a:ext uri="{FF2B5EF4-FFF2-40B4-BE49-F238E27FC236}">
                  <a16:creationId xmlns:a16="http://schemas.microsoft.com/office/drawing/2014/main" id="{F4001C44-09B3-2443-9170-D8D07983702F}"/>
                </a:ext>
              </a:extLst>
            </p:cNvPr>
            <p:cNvGrpSpPr>
              <a:grpSpLocks/>
            </p:cNvGrpSpPr>
            <p:nvPr/>
          </p:nvGrpSpPr>
          <p:grpSpPr bwMode="auto">
            <a:xfrm>
              <a:off x="1516" y="2832"/>
              <a:ext cx="256" cy="384"/>
              <a:chOff x="2640" y="1776"/>
              <a:chExt cx="480" cy="720"/>
            </a:xfrm>
          </p:grpSpPr>
          <p:sp>
            <p:nvSpPr>
              <p:cNvPr id="1439" name="Rectangle 11">
                <a:extLst>
                  <a:ext uri="{FF2B5EF4-FFF2-40B4-BE49-F238E27FC236}">
                    <a16:creationId xmlns:a16="http://schemas.microsoft.com/office/drawing/2014/main" id="{9501D1C8-17D9-584D-B7C8-5291C31AD911}"/>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40" name="Rectangle 12">
                <a:extLst>
                  <a:ext uri="{FF2B5EF4-FFF2-40B4-BE49-F238E27FC236}">
                    <a16:creationId xmlns:a16="http://schemas.microsoft.com/office/drawing/2014/main" id="{4AC38172-4724-1C42-8DDF-9FA041F72941}"/>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41" name="Rectangle 13">
                <a:extLst>
                  <a:ext uri="{FF2B5EF4-FFF2-40B4-BE49-F238E27FC236}">
                    <a16:creationId xmlns:a16="http://schemas.microsoft.com/office/drawing/2014/main" id="{B36B3444-12EE-434E-8C4A-12DEDFC19051}"/>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42" name="Rectangle 14">
                <a:extLst>
                  <a:ext uri="{FF2B5EF4-FFF2-40B4-BE49-F238E27FC236}">
                    <a16:creationId xmlns:a16="http://schemas.microsoft.com/office/drawing/2014/main" id="{A6B2C9A4-54B7-E044-A55C-1776A5E3F22F}"/>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194" name="Group 15">
              <a:extLst>
                <a:ext uri="{FF2B5EF4-FFF2-40B4-BE49-F238E27FC236}">
                  <a16:creationId xmlns:a16="http://schemas.microsoft.com/office/drawing/2014/main" id="{76C1DCAC-3109-9A45-B049-F8147B0201FA}"/>
                </a:ext>
              </a:extLst>
            </p:cNvPr>
            <p:cNvGrpSpPr>
              <a:grpSpLocks/>
            </p:cNvGrpSpPr>
            <p:nvPr/>
          </p:nvGrpSpPr>
          <p:grpSpPr bwMode="auto">
            <a:xfrm>
              <a:off x="1793" y="2832"/>
              <a:ext cx="256" cy="384"/>
              <a:chOff x="2640" y="1776"/>
              <a:chExt cx="480" cy="720"/>
            </a:xfrm>
          </p:grpSpPr>
          <p:sp>
            <p:nvSpPr>
              <p:cNvPr id="1435" name="Rectangle 16">
                <a:extLst>
                  <a:ext uri="{FF2B5EF4-FFF2-40B4-BE49-F238E27FC236}">
                    <a16:creationId xmlns:a16="http://schemas.microsoft.com/office/drawing/2014/main" id="{DF7C480C-B80C-8042-BB70-7A206F2048EC}"/>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36" name="Rectangle 17">
                <a:extLst>
                  <a:ext uri="{FF2B5EF4-FFF2-40B4-BE49-F238E27FC236}">
                    <a16:creationId xmlns:a16="http://schemas.microsoft.com/office/drawing/2014/main" id="{892E0215-7429-FF47-AF62-3385012B508D}"/>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37" name="Rectangle 18">
                <a:extLst>
                  <a:ext uri="{FF2B5EF4-FFF2-40B4-BE49-F238E27FC236}">
                    <a16:creationId xmlns:a16="http://schemas.microsoft.com/office/drawing/2014/main" id="{33770AE3-00DA-4649-987B-7DFC68978A09}"/>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38" name="Rectangle 19">
                <a:extLst>
                  <a:ext uri="{FF2B5EF4-FFF2-40B4-BE49-F238E27FC236}">
                    <a16:creationId xmlns:a16="http://schemas.microsoft.com/office/drawing/2014/main" id="{4477FE34-438F-ED44-B630-023210E1B53F}"/>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195" name="Group 20">
              <a:extLst>
                <a:ext uri="{FF2B5EF4-FFF2-40B4-BE49-F238E27FC236}">
                  <a16:creationId xmlns:a16="http://schemas.microsoft.com/office/drawing/2014/main" id="{5A474C87-C72F-FB4A-BE2F-A5281164DAD8}"/>
                </a:ext>
              </a:extLst>
            </p:cNvPr>
            <p:cNvGrpSpPr>
              <a:grpSpLocks/>
            </p:cNvGrpSpPr>
            <p:nvPr/>
          </p:nvGrpSpPr>
          <p:grpSpPr bwMode="auto">
            <a:xfrm>
              <a:off x="2065" y="2832"/>
              <a:ext cx="256" cy="384"/>
              <a:chOff x="2640" y="1776"/>
              <a:chExt cx="480" cy="720"/>
            </a:xfrm>
          </p:grpSpPr>
          <p:sp>
            <p:nvSpPr>
              <p:cNvPr id="1431" name="Rectangle 21">
                <a:extLst>
                  <a:ext uri="{FF2B5EF4-FFF2-40B4-BE49-F238E27FC236}">
                    <a16:creationId xmlns:a16="http://schemas.microsoft.com/office/drawing/2014/main" id="{77D093DC-6B48-FD4A-886C-755E02EBD23C}"/>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32" name="Rectangle 22">
                <a:extLst>
                  <a:ext uri="{FF2B5EF4-FFF2-40B4-BE49-F238E27FC236}">
                    <a16:creationId xmlns:a16="http://schemas.microsoft.com/office/drawing/2014/main" id="{FAC8A298-96AE-A84B-B44E-E4E40FFF0D65}"/>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33" name="Rectangle 23">
                <a:extLst>
                  <a:ext uri="{FF2B5EF4-FFF2-40B4-BE49-F238E27FC236}">
                    <a16:creationId xmlns:a16="http://schemas.microsoft.com/office/drawing/2014/main" id="{5D4B67C3-92BC-BD43-B8B7-D8D5DEF83950}"/>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34" name="Rectangle 24">
                <a:extLst>
                  <a:ext uri="{FF2B5EF4-FFF2-40B4-BE49-F238E27FC236}">
                    <a16:creationId xmlns:a16="http://schemas.microsoft.com/office/drawing/2014/main" id="{9247F589-ECF4-5940-A041-C1667B05A1C4}"/>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196" name="Group 25">
              <a:extLst>
                <a:ext uri="{FF2B5EF4-FFF2-40B4-BE49-F238E27FC236}">
                  <a16:creationId xmlns:a16="http://schemas.microsoft.com/office/drawing/2014/main" id="{960C2F65-A7BE-B040-B86E-5D46727D1715}"/>
                </a:ext>
              </a:extLst>
            </p:cNvPr>
            <p:cNvGrpSpPr>
              <a:grpSpLocks/>
            </p:cNvGrpSpPr>
            <p:nvPr/>
          </p:nvGrpSpPr>
          <p:grpSpPr bwMode="auto">
            <a:xfrm>
              <a:off x="2341" y="2832"/>
              <a:ext cx="256" cy="384"/>
              <a:chOff x="2640" y="1776"/>
              <a:chExt cx="480" cy="720"/>
            </a:xfrm>
          </p:grpSpPr>
          <p:sp>
            <p:nvSpPr>
              <p:cNvPr id="1427" name="Rectangle 26">
                <a:extLst>
                  <a:ext uri="{FF2B5EF4-FFF2-40B4-BE49-F238E27FC236}">
                    <a16:creationId xmlns:a16="http://schemas.microsoft.com/office/drawing/2014/main" id="{A2DB5763-4CC8-F64B-A3F9-AFF06F6EA48E}"/>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28" name="Rectangle 27">
                <a:extLst>
                  <a:ext uri="{FF2B5EF4-FFF2-40B4-BE49-F238E27FC236}">
                    <a16:creationId xmlns:a16="http://schemas.microsoft.com/office/drawing/2014/main" id="{C8746EEC-EED4-574C-B03A-AED1FFE6F30C}"/>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29" name="Rectangle 28">
                <a:extLst>
                  <a:ext uri="{FF2B5EF4-FFF2-40B4-BE49-F238E27FC236}">
                    <a16:creationId xmlns:a16="http://schemas.microsoft.com/office/drawing/2014/main" id="{AABBC070-8F5C-ED41-8DAA-19A02FE2582D}"/>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30" name="Rectangle 29">
                <a:extLst>
                  <a:ext uri="{FF2B5EF4-FFF2-40B4-BE49-F238E27FC236}">
                    <a16:creationId xmlns:a16="http://schemas.microsoft.com/office/drawing/2014/main" id="{82E06A3C-9776-7D47-B243-9FC5A643462F}"/>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197" name="Group 30">
              <a:extLst>
                <a:ext uri="{FF2B5EF4-FFF2-40B4-BE49-F238E27FC236}">
                  <a16:creationId xmlns:a16="http://schemas.microsoft.com/office/drawing/2014/main" id="{D9A16B39-0092-5043-AC11-7D5AB2DAFBF1}"/>
                </a:ext>
              </a:extLst>
            </p:cNvPr>
            <p:cNvGrpSpPr>
              <a:grpSpLocks/>
            </p:cNvGrpSpPr>
            <p:nvPr/>
          </p:nvGrpSpPr>
          <p:grpSpPr bwMode="auto">
            <a:xfrm>
              <a:off x="2613" y="2832"/>
              <a:ext cx="256" cy="384"/>
              <a:chOff x="2640" y="1776"/>
              <a:chExt cx="480" cy="720"/>
            </a:xfrm>
          </p:grpSpPr>
          <p:sp>
            <p:nvSpPr>
              <p:cNvPr id="1423" name="Rectangle 31">
                <a:extLst>
                  <a:ext uri="{FF2B5EF4-FFF2-40B4-BE49-F238E27FC236}">
                    <a16:creationId xmlns:a16="http://schemas.microsoft.com/office/drawing/2014/main" id="{87093C38-3666-EE4E-A35B-8572B13F69FD}"/>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24" name="Rectangle 32">
                <a:extLst>
                  <a:ext uri="{FF2B5EF4-FFF2-40B4-BE49-F238E27FC236}">
                    <a16:creationId xmlns:a16="http://schemas.microsoft.com/office/drawing/2014/main" id="{DAFCDA2E-F48D-A44E-B549-6F33551251C0}"/>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25" name="Rectangle 33">
                <a:extLst>
                  <a:ext uri="{FF2B5EF4-FFF2-40B4-BE49-F238E27FC236}">
                    <a16:creationId xmlns:a16="http://schemas.microsoft.com/office/drawing/2014/main" id="{A43F3D50-7F0E-214A-B82A-0407C1C7D7F9}"/>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26" name="Rectangle 34">
                <a:extLst>
                  <a:ext uri="{FF2B5EF4-FFF2-40B4-BE49-F238E27FC236}">
                    <a16:creationId xmlns:a16="http://schemas.microsoft.com/office/drawing/2014/main" id="{FBF1076A-F0DF-1B45-93A0-3AA6494D5C97}"/>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198" name="Group 35">
              <a:extLst>
                <a:ext uri="{FF2B5EF4-FFF2-40B4-BE49-F238E27FC236}">
                  <a16:creationId xmlns:a16="http://schemas.microsoft.com/office/drawing/2014/main" id="{B7FBD855-0FA2-1841-884C-27B8051D8E0D}"/>
                </a:ext>
              </a:extLst>
            </p:cNvPr>
            <p:cNvGrpSpPr>
              <a:grpSpLocks/>
            </p:cNvGrpSpPr>
            <p:nvPr/>
          </p:nvGrpSpPr>
          <p:grpSpPr bwMode="auto">
            <a:xfrm>
              <a:off x="2890" y="2832"/>
              <a:ext cx="256" cy="384"/>
              <a:chOff x="2640" y="1776"/>
              <a:chExt cx="480" cy="720"/>
            </a:xfrm>
          </p:grpSpPr>
          <p:sp>
            <p:nvSpPr>
              <p:cNvPr id="1419" name="Rectangle 36">
                <a:extLst>
                  <a:ext uri="{FF2B5EF4-FFF2-40B4-BE49-F238E27FC236}">
                    <a16:creationId xmlns:a16="http://schemas.microsoft.com/office/drawing/2014/main" id="{CCD4F9E1-F0BE-0546-824C-3ABA4FA3DCF8}"/>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20" name="Rectangle 37">
                <a:extLst>
                  <a:ext uri="{FF2B5EF4-FFF2-40B4-BE49-F238E27FC236}">
                    <a16:creationId xmlns:a16="http://schemas.microsoft.com/office/drawing/2014/main" id="{59131686-9305-2740-9AAE-8FC139B006C5}"/>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21" name="Rectangle 38">
                <a:extLst>
                  <a:ext uri="{FF2B5EF4-FFF2-40B4-BE49-F238E27FC236}">
                    <a16:creationId xmlns:a16="http://schemas.microsoft.com/office/drawing/2014/main" id="{2CABF251-7B86-A143-8E05-54DE3A58AAFC}"/>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22" name="Rectangle 39">
                <a:extLst>
                  <a:ext uri="{FF2B5EF4-FFF2-40B4-BE49-F238E27FC236}">
                    <a16:creationId xmlns:a16="http://schemas.microsoft.com/office/drawing/2014/main" id="{A0993A17-28C3-D24F-B26A-49209FCA6B94}"/>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199" name="Group 40">
              <a:extLst>
                <a:ext uri="{FF2B5EF4-FFF2-40B4-BE49-F238E27FC236}">
                  <a16:creationId xmlns:a16="http://schemas.microsoft.com/office/drawing/2014/main" id="{232F56CE-61D5-A84E-A871-FEA6A946550C}"/>
                </a:ext>
              </a:extLst>
            </p:cNvPr>
            <p:cNvGrpSpPr>
              <a:grpSpLocks/>
            </p:cNvGrpSpPr>
            <p:nvPr/>
          </p:nvGrpSpPr>
          <p:grpSpPr bwMode="auto">
            <a:xfrm>
              <a:off x="3162" y="2832"/>
              <a:ext cx="256" cy="384"/>
              <a:chOff x="2640" y="1776"/>
              <a:chExt cx="480" cy="720"/>
            </a:xfrm>
          </p:grpSpPr>
          <p:sp>
            <p:nvSpPr>
              <p:cNvPr id="1415" name="Rectangle 41">
                <a:extLst>
                  <a:ext uri="{FF2B5EF4-FFF2-40B4-BE49-F238E27FC236}">
                    <a16:creationId xmlns:a16="http://schemas.microsoft.com/office/drawing/2014/main" id="{3B95F7EF-B346-214F-B1B4-A6C43804E13E}"/>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16" name="Rectangle 42">
                <a:extLst>
                  <a:ext uri="{FF2B5EF4-FFF2-40B4-BE49-F238E27FC236}">
                    <a16:creationId xmlns:a16="http://schemas.microsoft.com/office/drawing/2014/main" id="{8BDD23F8-D64D-7841-A64C-1A662901DA1D}"/>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17" name="Rectangle 43">
                <a:extLst>
                  <a:ext uri="{FF2B5EF4-FFF2-40B4-BE49-F238E27FC236}">
                    <a16:creationId xmlns:a16="http://schemas.microsoft.com/office/drawing/2014/main" id="{26803299-40A8-F742-B2E9-C5AE60AD3DD2}"/>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18" name="Rectangle 44">
                <a:extLst>
                  <a:ext uri="{FF2B5EF4-FFF2-40B4-BE49-F238E27FC236}">
                    <a16:creationId xmlns:a16="http://schemas.microsoft.com/office/drawing/2014/main" id="{B346D765-BF05-CE46-8AF3-32349C6AA5F2}"/>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200" name="Group 45">
              <a:extLst>
                <a:ext uri="{FF2B5EF4-FFF2-40B4-BE49-F238E27FC236}">
                  <a16:creationId xmlns:a16="http://schemas.microsoft.com/office/drawing/2014/main" id="{6028BE2D-8E55-9647-B98F-B256040AD36A}"/>
                </a:ext>
              </a:extLst>
            </p:cNvPr>
            <p:cNvGrpSpPr>
              <a:grpSpLocks/>
            </p:cNvGrpSpPr>
            <p:nvPr/>
          </p:nvGrpSpPr>
          <p:grpSpPr bwMode="auto">
            <a:xfrm>
              <a:off x="3439" y="2832"/>
              <a:ext cx="256" cy="384"/>
              <a:chOff x="2640" y="1776"/>
              <a:chExt cx="480" cy="720"/>
            </a:xfrm>
          </p:grpSpPr>
          <p:sp>
            <p:nvSpPr>
              <p:cNvPr id="1411" name="Rectangle 46">
                <a:extLst>
                  <a:ext uri="{FF2B5EF4-FFF2-40B4-BE49-F238E27FC236}">
                    <a16:creationId xmlns:a16="http://schemas.microsoft.com/office/drawing/2014/main" id="{0F94A363-DE3D-7344-B5F2-2138F3FDD017}"/>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12" name="Rectangle 47">
                <a:extLst>
                  <a:ext uri="{FF2B5EF4-FFF2-40B4-BE49-F238E27FC236}">
                    <a16:creationId xmlns:a16="http://schemas.microsoft.com/office/drawing/2014/main" id="{BCF11EA0-3FDD-AC43-B2AF-3CD4BB02B202}"/>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13" name="Rectangle 48">
                <a:extLst>
                  <a:ext uri="{FF2B5EF4-FFF2-40B4-BE49-F238E27FC236}">
                    <a16:creationId xmlns:a16="http://schemas.microsoft.com/office/drawing/2014/main" id="{62AB4C25-2CAE-C745-9DB4-C7AA3B106179}"/>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14" name="Rectangle 49">
                <a:extLst>
                  <a:ext uri="{FF2B5EF4-FFF2-40B4-BE49-F238E27FC236}">
                    <a16:creationId xmlns:a16="http://schemas.microsoft.com/office/drawing/2014/main" id="{5C01FEB7-1D57-A549-B1E8-2260FDF7072F}"/>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201" name="Group 50">
              <a:extLst>
                <a:ext uri="{FF2B5EF4-FFF2-40B4-BE49-F238E27FC236}">
                  <a16:creationId xmlns:a16="http://schemas.microsoft.com/office/drawing/2014/main" id="{8A996E11-A0E0-2A41-A270-7DA1A000F6A9}"/>
                </a:ext>
              </a:extLst>
            </p:cNvPr>
            <p:cNvGrpSpPr>
              <a:grpSpLocks/>
            </p:cNvGrpSpPr>
            <p:nvPr/>
          </p:nvGrpSpPr>
          <p:grpSpPr bwMode="auto">
            <a:xfrm>
              <a:off x="3711" y="2832"/>
              <a:ext cx="256" cy="384"/>
              <a:chOff x="2640" y="1776"/>
              <a:chExt cx="480" cy="720"/>
            </a:xfrm>
          </p:grpSpPr>
          <p:sp>
            <p:nvSpPr>
              <p:cNvPr id="1407" name="Rectangle 51">
                <a:extLst>
                  <a:ext uri="{FF2B5EF4-FFF2-40B4-BE49-F238E27FC236}">
                    <a16:creationId xmlns:a16="http://schemas.microsoft.com/office/drawing/2014/main" id="{02807B1A-EA15-F24D-8756-0D2A02C8D1C0}"/>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08" name="Rectangle 52">
                <a:extLst>
                  <a:ext uri="{FF2B5EF4-FFF2-40B4-BE49-F238E27FC236}">
                    <a16:creationId xmlns:a16="http://schemas.microsoft.com/office/drawing/2014/main" id="{A33CC94D-DB4C-DB4D-B9F6-F8176BB687C1}"/>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09" name="Rectangle 53">
                <a:extLst>
                  <a:ext uri="{FF2B5EF4-FFF2-40B4-BE49-F238E27FC236}">
                    <a16:creationId xmlns:a16="http://schemas.microsoft.com/office/drawing/2014/main" id="{652FEB00-458C-6749-AF65-75F507041405}"/>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10" name="Rectangle 54">
                <a:extLst>
                  <a:ext uri="{FF2B5EF4-FFF2-40B4-BE49-F238E27FC236}">
                    <a16:creationId xmlns:a16="http://schemas.microsoft.com/office/drawing/2014/main" id="{05E721E3-4F1D-2D47-AD3F-DEB7A3FBB406}"/>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202" name="Group 55">
              <a:extLst>
                <a:ext uri="{FF2B5EF4-FFF2-40B4-BE49-F238E27FC236}">
                  <a16:creationId xmlns:a16="http://schemas.microsoft.com/office/drawing/2014/main" id="{0873609D-34F2-944A-B895-4D618D117AA9}"/>
                </a:ext>
              </a:extLst>
            </p:cNvPr>
            <p:cNvGrpSpPr>
              <a:grpSpLocks/>
            </p:cNvGrpSpPr>
            <p:nvPr/>
          </p:nvGrpSpPr>
          <p:grpSpPr bwMode="auto">
            <a:xfrm>
              <a:off x="3987" y="2832"/>
              <a:ext cx="256" cy="384"/>
              <a:chOff x="2640" y="1776"/>
              <a:chExt cx="480" cy="720"/>
            </a:xfrm>
          </p:grpSpPr>
          <p:sp>
            <p:nvSpPr>
              <p:cNvPr id="1403" name="Rectangle 56">
                <a:extLst>
                  <a:ext uri="{FF2B5EF4-FFF2-40B4-BE49-F238E27FC236}">
                    <a16:creationId xmlns:a16="http://schemas.microsoft.com/office/drawing/2014/main" id="{B99E6CD2-672B-4B48-AA41-F04F282CF318}"/>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04" name="Rectangle 57">
                <a:extLst>
                  <a:ext uri="{FF2B5EF4-FFF2-40B4-BE49-F238E27FC236}">
                    <a16:creationId xmlns:a16="http://schemas.microsoft.com/office/drawing/2014/main" id="{C99DB62B-79C8-FD44-9958-D5D46167F936}"/>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05" name="Rectangle 58">
                <a:extLst>
                  <a:ext uri="{FF2B5EF4-FFF2-40B4-BE49-F238E27FC236}">
                    <a16:creationId xmlns:a16="http://schemas.microsoft.com/office/drawing/2014/main" id="{B6B21C9E-0334-E34D-BCD0-22FB0ACA6EEC}"/>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06" name="Rectangle 59">
                <a:extLst>
                  <a:ext uri="{FF2B5EF4-FFF2-40B4-BE49-F238E27FC236}">
                    <a16:creationId xmlns:a16="http://schemas.microsoft.com/office/drawing/2014/main" id="{A4851159-091C-5540-9F96-EFEBEC173DCE}"/>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203" name="Group 60">
              <a:extLst>
                <a:ext uri="{FF2B5EF4-FFF2-40B4-BE49-F238E27FC236}">
                  <a16:creationId xmlns:a16="http://schemas.microsoft.com/office/drawing/2014/main" id="{CFAF77F0-8631-6941-86C5-B36606042863}"/>
                </a:ext>
              </a:extLst>
            </p:cNvPr>
            <p:cNvGrpSpPr>
              <a:grpSpLocks/>
            </p:cNvGrpSpPr>
            <p:nvPr/>
          </p:nvGrpSpPr>
          <p:grpSpPr bwMode="auto">
            <a:xfrm>
              <a:off x="4259" y="2832"/>
              <a:ext cx="256" cy="384"/>
              <a:chOff x="2640" y="1776"/>
              <a:chExt cx="480" cy="720"/>
            </a:xfrm>
          </p:grpSpPr>
          <p:sp>
            <p:nvSpPr>
              <p:cNvPr id="1399" name="Rectangle 61">
                <a:extLst>
                  <a:ext uri="{FF2B5EF4-FFF2-40B4-BE49-F238E27FC236}">
                    <a16:creationId xmlns:a16="http://schemas.microsoft.com/office/drawing/2014/main" id="{B0061D44-3C62-3641-B537-671265B818D1}"/>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00" name="Rectangle 62">
                <a:extLst>
                  <a:ext uri="{FF2B5EF4-FFF2-40B4-BE49-F238E27FC236}">
                    <a16:creationId xmlns:a16="http://schemas.microsoft.com/office/drawing/2014/main" id="{50EC8AE1-A83B-CA47-A4E9-637B15F55EFC}"/>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01" name="Rectangle 63">
                <a:extLst>
                  <a:ext uri="{FF2B5EF4-FFF2-40B4-BE49-F238E27FC236}">
                    <a16:creationId xmlns:a16="http://schemas.microsoft.com/office/drawing/2014/main" id="{37074784-914B-8D4D-AA39-B586F699B95E}"/>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02" name="Rectangle 64">
                <a:extLst>
                  <a:ext uri="{FF2B5EF4-FFF2-40B4-BE49-F238E27FC236}">
                    <a16:creationId xmlns:a16="http://schemas.microsoft.com/office/drawing/2014/main" id="{99544A61-B934-AE49-AE60-E0C91CB6D0F3}"/>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204" name="Group 65">
              <a:extLst>
                <a:ext uri="{FF2B5EF4-FFF2-40B4-BE49-F238E27FC236}">
                  <a16:creationId xmlns:a16="http://schemas.microsoft.com/office/drawing/2014/main" id="{94E26EA5-561F-5F4E-81B3-0812B25274D0}"/>
                </a:ext>
              </a:extLst>
            </p:cNvPr>
            <p:cNvGrpSpPr>
              <a:grpSpLocks/>
            </p:cNvGrpSpPr>
            <p:nvPr/>
          </p:nvGrpSpPr>
          <p:grpSpPr bwMode="auto">
            <a:xfrm>
              <a:off x="1382" y="2928"/>
              <a:ext cx="256" cy="384"/>
              <a:chOff x="2640" y="1776"/>
              <a:chExt cx="480" cy="720"/>
            </a:xfrm>
          </p:grpSpPr>
          <p:sp>
            <p:nvSpPr>
              <p:cNvPr id="1395" name="Rectangle 66">
                <a:extLst>
                  <a:ext uri="{FF2B5EF4-FFF2-40B4-BE49-F238E27FC236}">
                    <a16:creationId xmlns:a16="http://schemas.microsoft.com/office/drawing/2014/main" id="{49298636-F0C8-D74A-9F15-8D6790159CAF}"/>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96" name="Rectangle 67">
                <a:extLst>
                  <a:ext uri="{FF2B5EF4-FFF2-40B4-BE49-F238E27FC236}">
                    <a16:creationId xmlns:a16="http://schemas.microsoft.com/office/drawing/2014/main" id="{DEBCEE6B-12CD-7E42-B9E4-461B7D198717}"/>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97" name="Rectangle 68">
                <a:extLst>
                  <a:ext uri="{FF2B5EF4-FFF2-40B4-BE49-F238E27FC236}">
                    <a16:creationId xmlns:a16="http://schemas.microsoft.com/office/drawing/2014/main" id="{C3D3E71A-3CE0-CE4A-B148-B31CF16F7690}"/>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98" name="Rectangle 69">
                <a:extLst>
                  <a:ext uri="{FF2B5EF4-FFF2-40B4-BE49-F238E27FC236}">
                    <a16:creationId xmlns:a16="http://schemas.microsoft.com/office/drawing/2014/main" id="{E22C46FA-D928-FB43-B7B3-8FEBB58D3FCE}"/>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205" name="Group 70">
              <a:extLst>
                <a:ext uri="{FF2B5EF4-FFF2-40B4-BE49-F238E27FC236}">
                  <a16:creationId xmlns:a16="http://schemas.microsoft.com/office/drawing/2014/main" id="{09E15E2D-064E-9B4C-B93C-D91854AB72ED}"/>
                </a:ext>
              </a:extLst>
            </p:cNvPr>
            <p:cNvGrpSpPr>
              <a:grpSpLocks/>
            </p:cNvGrpSpPr>
            <p:nvPr/>
          </p:nvGrpSpPr>
          <p:grpSpPr bwMode="auto">
            <a:xfrm>
              <a:off x="1654" y="2928"/>
              <a:ext cx="256" cy="384"/>
              <a:chOff x="2640" y="1776"/>
              <a:chExt cx="480" cy="720"/>
            </a:xfrm>
          </p:grpSpPr>
          <p:sp>
            <p:nvSpPr>
              <p:cNvPr id="1391" name="Rectangle 71">
                <a:extLst>
                  <a:ext uri="{FF2B5EF4-FFF2-40B4-BE49-F238E27FC236}">
                    <a16:creationId xmlns:a16="http://schemas.microsoft.com/office/drawing/2014/main" id="{9E08A0FF-30A5-394D-AA1A-4D31FC0BE24A}"/>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92" name="Rectangle 72">
                <a:extLst>
                  <a:ext uri="{FF2B5EF4-FFF2-40B4-BE49-F238E27FC236}">
                    <a16:creationId xmlns:a16="http://schemas.microsoft.com/office/drawing/2014/main" id="{EAC109A9-9918-AB47-8366-9D3AD537B4BA}"/>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93" name="Rectangle 73">
                <a:extLst>
                  <a:ext uri="{FF2B5EF4-FFF2-40B4-BE49-F238E27FC236}">
                    <a16:creationId xmlns:a16="http://schemas.microsoft.com/office/drawing/2014/main" id="{C9A3A577-46D7-4C41-8A75-199A3B910C46}"/>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94" name="Rectangle 74">
                <a:extLst>
                  <a:ext uri="{FF2B5EF4-FFF2-40B4-BE49-F238E27FC236}">
                    <a16:creationId xmlns:a16="http://schemas.microsoft.com/office/drawing/2014/main" id="{FF341FDA-C490-484A-B2A7-BDB451CC5722}"/>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206" name="Group 75">
              <a:extLst>
                <a:ext uri="{FF2B5EF4-FFF2-40B4-BE49-F238E27FC236}">
                  <a16:creationId xmlns:a16="http://schemas.microsoft.com/office/drawing/2014/main" id="{E24BA8CD-2A8B-9249-8FB2-2620270D0884}"/>
                </a:ext>
              </a:extLst>
            </p:cNvPr>
            <p:cNvGrpSpPr>
              <a:grpSpLocks/>
            </p:cNvGrpSpPr>
            <p:nvPr/>
          </p:nvGrpSpPr>
          <p:grpSpPr bwMode="auto">
            <a:xfrm>
              <a:off x="1931" y="2928"/>
              <a:ext cx="256" cy="384"/>
              <a:chOff x="2640" y="1776"/>
              <a:chExt cx="480" cy="720"/>
            </a:xfrm>
          </p:grpSpPr>
          <p:sp>
            <p:nvSpPr>
              <p:cNvPr id="1387" name="Rectangle 76">
                <a:extLst>
                  <a:ext uri="{FF2B5EF4-FFF2-40B4-BE49-F238E27FC236}">
                    <a16:creationId xmlns:a16="http://schemas.microsoft.com/office/drawing/2014/main" id="{D41383FC-3BEA-A648-8776-4D621F139902}"/>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88" name="Rectangle 77">
                <a:extLst>
                  <a:ext uri="{FF2B5EF4-FFF2-40B4-BE49-F238E27FC236}">
                    <a16:creationId xmlns:a16="http://schemas.microsoft.com/office/drawing/2014/main" id="{3EF0F2C3-E899-634E-AAA2-8C96DE327A5D}"/>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89" name="Rectangle 78">
                <a:extLst>
                  <a:ext uri="{FF2B5EF4-FFF2-40B4-BE49-F238E27FC236}">
                    <a16:creationId xmlns:a16="http://schemas.microsoft.com/office/drawing/2014/main" id="{00D2BE2D-32C3-8740-A7FB-72414FA1BE73}"/>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90" name="Rectangle 79">
                <a:extLst>
                  <a:ext uri="{FF2B5EF4-FFF2-40B4-BE49-F238E27FC236}">
                    <a16:creationId xmlns:a16="http://schemas.microsoft.com/office/drawing/2014/main" id="{43997703-C41D-C148-8074-D7FCD09690B3}"/>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207" name="Group 80">
              <a:extLst>
                <a:ext uri="{FF2B5EF4-FFF2-40B4-BE49-F238E27FC236}">
                  <a16:creationId xmlns:a16="http://schemas.microsoft.com/office/drawing/2014/main" id="{BDF0C7AB-C457-EA4E-B997-0E59A4476599}"/>
                </a:ext>
              </a:extLst>
            </p:cNvPr>
            <p:cNvGrpSpPr>
              <a:grpSpLocks/>
            </p:cNvGrpSpPr>
            <p:nvPr/>
          </p:nvGrpSpPr>
          <p:grpSpPr bwMode="auto">
            <a:xfrm>
              <a:off x="2203" y="2928"/>
              <a:ext cx="256" cy="384"/>
              <a:chOff x="2640" y="1776"/>
              <a:chExt cx="480" cy="720"/>
            </a:xfrm>
          </p:grpSpPr>
          <p:sp>
            <p:nvSpPr>
              <p:cNvPr id="1383" name="Rectangle 81">
                <a:extLst>
                  <a:ext uri="{FF2B5EF4-FFF2-40B4-BE49-F238E27FC236}">
                    <a16:creationId xmlns:a16="http://schemas.microsoft.com/office/drawing/2014/main" id="{1EF1EE3B-C07E-5846-B36F-3F0B8F896052}"/>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84" name="Rectangle 82">
                <a:extLst>
                  <a:ext uri="{FF2B5EF4-FFF2-40B4-BE49-F238E27FC236}">
                    <a16:creationId xmlns:a16="http://schemas.microsoft.com/office/drawing/2014/main" id="{AFBDE126-ED46-C042-8769-D73F07FB8D5F}"/>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85" name="Rectangle 83">
                <a:extLst>
                  <a:ext uri="{FF2B5EF4-FFF2-40B4-BE49-F238E27FC236}">
                    <a16:creationId xmlns:a16="http://schemas.microsoft.com/office/drawing/2014/main" id="{E0C2B090-6368-ED40-8EA5-F4D42164AF90}"/>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86" name="Rectangle 84">
                <a:extLst>
                  <a:ext uri="{FF2B5EF4-FFF2-40B4-BE49-F238E27FC236}">
                    <a16:creationId xmlns:a16="http://schemas.microsoft.com/office/drawing/2014/main" id="{924700FF-2D23-BF42-854B-FFDF89D67F3F}"/>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208" name="Group 85">
              <a:extLst>
                <a:ext uri="{FF2B5EF4-FFF2-40B4-BE49-F238E27FC236}">
                  <a16:creationId xmlns:a16="http://schemas.microsoft.com/office/drawing/2014/main" id="{4FA38C5D-A12F-A94A-8131-1C6D762A61B7}"/>
                </a:ext>
              </a:extLst>
            </p:cNvPr>
            <p:cNvGrpSpPr>
              <a:grpSpLocks/>
            </p:cNvGrpSpPr>
            <p:nvPr/>
          </p:nvGrpSpPr>
          <p:grpSpPr bwMode="auto">
            <a:xfrm>
              <a:off x="2479" y="2928"/>
              <a:ext cx="256" cy="384"/>
              <a:chOff x="2640" y="1776"/>
              <a:chExt cx="480" cy="720"/>
            </a:xfrm>
          </p:grpSpPr>
          <p:sp>
            <p:nvSpPr>
              <p:cNvPr id="1379" name="Rectangle 86">
                <a:extLst>
                  <a:ext uri="{FF2B5EF4-FFF2-40B4-BE49-F238E27FC236}">
                    <a16:creationId xmlns:a16="http://schemas.microsoft.com/office/drawing/2014/main" id="{3478187A-6558-F047-A4AB-CFD95E612FBA}"/>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80" name="Rectangle 87">
                <a:extLst>
                  <a:ext uri="{FF2B5EF4-FFF2-40B4-BE49-F238E27FC236}">
                    <a16:creationId xmlns:a16="http://schemas.microsoft.com/office/drawing/2014/main" id="{BFB9D743-7425-344C-9694-CFA991A70A7A}"/>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81" name="Rectangle 88">
                <a:extLst>
                  <a:ext uri="{FF2B5EF4-FFF2-40B4-BE49-F238E27FC236}">
                    <a16:creationId xmlns:a16="http://schemas.microsoft.com/office/drawing/2014/main" id="{8A08CD71-6271-FD45-91C9-88A4DF80593C}"/>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82" name="Rectangle 89">
                <a:extLst>
                  <a:ext uri="{FF2B5EF4-FFF2-40B4-BE49-F238E27FC236}">
                    <a16:creationId xmlns:a16="http://schemas.microsoft.com/office/drawing/2014/main" id="{A1D95F3D-B5E4-2740-B084-FDBDBB78B181}"/>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209" name="Group 90">
              <a:extLst>
                <a:ext uri="{FF2B5EF4-FFF2-40B4-BE49-F238E27FC236}">
                  <a16:creationId xmlns:a16="http://schemas.microsoft.com/office/drawing/2014/main" id="{A87E1929-5378-1645-A4E2-714E8E34931B}"/>
                </a:ext>
              </a:extLst>
            </p:cNvPr>
            <p:cNvGrpSpPr>
              <a:grpSpLocks/>
            </p:cNvGrpSpPr>
            <p:nvPr/>
          </p:nvGrpSpPr>
          <p:grpSpPr bwMode="auto">
            <a:xfrm>
              <a:off x="2751" y="2928"/>
              <a:ext cx="256" cy="384"/>
              <a:chOff x="2640" y="1776"/>
              <a:chExt cx="480" cy="720"/>
            </a:xfrm>
          </p:grpSpPr>
          <p:sp>
            <p:nvSpPr>
              <p:cNvPr id="1375" name="Rectangle 91">
                <a:extLst>
                  <a:ext uri="{FF2B5EF4-FFF2-40B4-BE49-F238E27FC236}">
                    <a16:creationId xmlns:a16="http://schemas.microsoft.com/office/drawing/2014/main" id="{908EB144-F285-154A-8485-54A0908A56C7}"/>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76" name="Rectangle 92">
                <a:extLst>
                  <a:ext uri="{FF2B5EF4-FFF2-40B4-BE49-F238E27FC236}">
                    <a16:creationId xmlns:a16="http://schemas.microsoft.com/office/drawing/2014/main" id="{BCF7BCC5-422F-3D49-A996-39018F803AA4}"/>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77" name="Rectangle 93">
                <a:extLst>
                  <a:ext uri="{FF2B5EF4-FFF2-40B4-BE49-F238E27FC236}">
                    <a16:creationId xmlns:a16="http://schemas.microsoft.com/office/drawing/2014/main" id="{E6E518EA-A05A-704D-9F1D-67E00B9910D9}"/>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78" name="Rectangle 94">
                <a:extLst>
                  <a:ext uri="{FF2B5EF4-FFF2-40B4-BE49-F238E27FC236}">
                    <a16:creationId xmlns:a16="http://schemas.microsoft.com/office/drawing/2014/main" id="{23057C15-C0D0-994D-8DA0-31EDE534D5AC}"/>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210" name="Group 95">
              <a:extLst>
                <a:ext uri="{FF2B5EF4-FFF2-40B4-BE49-F238E27FC236}">
                  <a16:creationId xmlns:a16="http://schemas.microsoft.com/office/drawing/2014/main" id="{193F4D1B-8FD4-5344-B3AE-940B907AB427}"/>
                </a:ext>
              </a:extLst>
            </p:cNvPr>
            <p:cNvGrpSpPr>
              <a:grpSpLocks/>
            </p:cNvGrpSpPr>
            <p:nvPr/>
          </p:nvGrpSpPr>
          <p:grpSpPr bwMode="auto">
            <a:xfrm>
              <a:off x="3028" y="2928"/>
              <a:ext cx="256" cy="384"/>
              <a:chOff x="2640" y="1776"/>
              <a:chExt cx="480" cy="720"/>
            </a:xfrm>
          </p:grpSpPr>
          <p:sp>
            <p:nvSpPr>
              <p:cNvPr id="1371" name="Rectangle 96">
                <a:extLst>
                  <a:ext uri="{FF2B5EF4-FFF2-40B4-BE49-F238E27FC236}">
                    <a16:creationId xmlns:a16="http://schemas.microsoft.com/office/drawing/2014/main" id="{05C92E17-8824-7845-949A-448EE43260F4}"/>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72" name="Rectangle 97">
                <a:extLst>
                  <a:ext uri="{FF2B5EF4-FFF2-40B4-BE49-F238E27FC236}">
                    <a16:creationId xmlns:a16="http://schemas.microsoft.com/office/drawing/2014/main" id="{D68CE874-AA04-2A4C-B4C5-4797A2C9622B}"/>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73" name="Rectangle 98">
                <a:extLst>
                  <a:ext uri="{FF2B5EF4-FFF2-40B4-BE49-F238E27FC236}">
                    <a16:creationId xmlns:a16="http://schemas.microsoft.com/office/drawing/2014/main" id="{C1C5FC8F-3DAC-7741-B63B-DFE60018BECC}"/>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74" name="Rectangle 99">
                <a:extLst>
                  <a:ext uri="{FF2B5EF4-FFF2-40B4-BE49-F238E27FC236}">
                    <a16:creationId xmlns:a16="http://schemas.microsoft.com/office/drawing/2014/main" id="{496687DB-9A89-2D4D-90A1-B1D18B8D2CF4}"/>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211" name="Group 100">
              <a:extLst>
                <a:ext uri="{FF2B5EF4-FFF2-40B4-BE49-F238E27FC236}">
                  <a16:creationId xmlns:a16="http://schemas.microsoft.com/office/drawing/2014/main" id="{E666C00A-B479-CB48-9E79-4B75D9A01DCB}"/>
                </a:ext>
              </a:extLst>
            </p:cNvPr>
            <p:cNvGrpSpPr>
              <a:grpSpLocks/>
            </p:cNvGrpSpPr>
            <p:nvPr/>
          </p:nvGrpSpPr>
          <p:grpSpPr bwMode="auto">
            <a:xfrm>
              <a:off x="3300" y="2928"/>
              <a:ext cx="256" cy="384"/>
              <a:chOff x="2640" y="1776"/>
              <a:chExt cx="480" cy="720"/>
            </a:xfrm>
          </p:grpSpPr>
          <p:sp>
            <p:nvSpPr>
              <p:cNvPr id="1367" name="Rectangle 101">
                <a:extLst>
                  <a:ext uri="{FF2B5EF4-FFF2-40B4-BE49-F238E27FC236}">
                    <a16:creationId xmlns:a16="http://schemas.microsoft.com/office/drawing/2014/main" id="{B79D9721-F5C5-1548-BBCF-85B08EF7DE88}"/>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68" name="Rectangle 102">
                <a:extLst>
                  <a:ext uri="{FF2B5EF4-FFF2-40B4-BE49-F238E27FC236}">
                    <a16:creationId xmlns:a16="http://schemas.microsoft.com/office/drawing/2014/main" id="{35C2526D-F834-5B41-AA68-2BD7F47499F0}"/>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69" name="Rectangle 103">
                <a:extLst>
                  <a:ext uri="{FF2B5EF4-FFF2-40B4-BE49-F238E27FC236}">
                    <a16:creationId xmlns:a16="http://schemas.microsoft.com/office/drawing/2014/main" id="{C420B218-CDBF-754E-80C9-6A3D9C1E950F}"/>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70" name="Rectangle 104">
                <a:extLst>
                  <a:ext uri="{FF2B5EF4-FFF2-40B4-BE49-F238E27FC236}">
                    <a16:creationId xmlns:a16="http://schemas.microsoft.com/office/drawing/2014/main" id="{ACA30573-46C6-BE46-8BCB-35A24770F8FB}"/>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212" name="Group 105">
              <a:extLst>
                <a:ext uri="{FF2B5EF4-FFF2-40B4-BE49-F238E27FC236}">
                  <a16:creationId xmlns:a16="http://schemas.microsoft.com/office/drawing/2014/main" id="{59BA9573-A691-9A45-AC5A-6C5CF89E3341}"/>
                </a:ext>
              </a:extLst>
            </p:cNvPr>
            <p:cNvGrpSpPr>
              <a:grpSpLocks/>
            </p:cNvGrpSpPr>
            <p:nvPr/>
          </p:nvGrpSpPr>
          <p:grpSpPr bwMode="auto">
            <a:xfrm>
              <a:off x="3577" y="2928"/>
              <a:ext cx="256" cy="384"/>
              <a:chOff x="2640" y="1776"/>
              <a:chExt cx="480" cy="720"/>
            </a:xfrm>
          </p:grpSpPr>
          <p:sp>
            <p:nvSpPr>
              <p:cNvPr id="1363" name="Rectangle 106">
                <a:extLst>
                  <a:ext uri="{FF2B5EF4-FFF2-40B4-BE49-F238E27FC236}">
                    <a16:creationId xmlns:a16="http://schemas.microsoft.com/office/drawing/2014/main" id="{1E324C91-F160-FA44-A875-CCF49FBC3C0A}"/>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64" name="Rectangle 107">
                <a:extLst>
                  <a:ext uri="{FF2B5EF4-FFF2-40B4-BE49-F238E27FC236}">
                    <a16:creationId xmlns:a16="http://schemas.microsoft.com/office/drawing/2014/main" id="{6CE6DB52-FD98-704F-B5AF-40C5BADDD74E}"/>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65" name="Rectangle 108">
                <a:extLst>
                  <a:ext uri="{FF2B5EF4-FFF2-40B4-BE49-F238E27FC236}">
                    <a16:creationId xmlns:a16="http://schemas.microsoft.com/office/drawing/2014/main" id="{CFD05DE7-726A-AD45-BE0E-0965B9D502FA}"/>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66" name="Rectangle 109">
                <a:extLst>
                  <a:ext uri="{FF2B5EF4-FFF2-40B4-BE49-F238E27FC236}">
                    <a16:creationId xmlns:a16="http://schemas.microsoft.com/office/drawing/2014/main" id="{6EBE520A-55A6-2E49-B270-AD4EF53A0B91}"/>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213" name="Group 110">
              <a:extLst>
                <a:ext uri="{FF2B5EF4-FFF2-40B4-BE49-F238E27FC236}">
                  <a16:creationId xmlns:a16="http://schemas.microsoft.com/office/drawing/2014/main" id="{98C2B32C-5500-5944-9E97-F4558B607E80}"/>
                </a:ext>
              </a:extLst>
            </p:cNvPr>
            <p:cNvGrpSpPr>
              <a:grpSpLocks/>
            </p:cNvGrpSpPr>
            <p:nvPr/>
          </p:nvGrpSpPr>
          <p:grpSpPr bwMode="auto">
            <a:xfrm>
              <a:off x="3849" y="2928"/>
              <a:ext cx="256" cy="384"/>
              <a:chOff x="2640" y="1776"/>
              <a:chExt cx="480" cy="720"/>
            </a:xfrm>
          </p:grpSpPr>
          <p:sp>
            <p:nvSpPr>
              <p:cNvPr id="1359" name="Rectangle 111">
                <a:extLst>
                  <a:ext uri="{FF2B5EF4-FFF2-40B4-BE49-F238E27FC236}">
                    <a16:creationId xmlns:a16="http://schemas.microsoft.com/office/drawing/2014/main" id="{598DF5C8-DCF4-7140-9400-C31AF6562E35}"/>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60" name="Rectangle 112">
                <a:extLst>
                  <a:ext uri="{FF2B5EF4-FFF2-40B4-BE49-F238E27FC236}">
                    <a16:creationId xmlns:a16="http://schemas.microsoft.com/office/drawing/2014/main" id="{AAABF855-A57B-7E42-AB5C-EDC96ECBD7B7}"/>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61" name="Rectangle 113">
                <a:extLst>
                  <a:ext uri="{FF2B5EF4-FFF2-40B4-BE49-F238E27FC236}">
                    <a16:creationId xmlns:a16="http://schemas.microsoft.com/office/drawing/2014/main" id="{70F874C6-4FED-5648-8927-C4FC5AD0E00D}"/>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62" name="Rectangle 114">
                <a:extLst>
                  <a:ext uri="{FF2B5EF4-FFF2-40B4-BE49-F238E27FC236}">
                    <a16:creationId xmlns:a16="http://schemas.microsoft.com/office/drawing/2014/main" id="{AB60367C-D4E0-1D44-B843-25427070E890}"/>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214" name="Group 115">
              <a:extLst>
                <a:ext uri="{FF2B5EF4-FFF2-40B4-BE49-F238E27FC236}">
                  <a16:creationId xmlns:a16="http://schemas.microsoft.com/office/drawing/2014/main" id="{8871D881-8ED9-A14E-99DB-44362F9CEF8B}"/>
                </a:ext>
              </a:extLst>
            </p:cNvPr>
            <p:cNvGrpSpPr>
              <a:grpSpLocks/>
            </p:cNvGrpSpPr>
            <p:nvPr/>
          </p:nvGrpSpPr>
          <p:grpSpPr bwMode="auto">
            <a:xfrm>
              <a:off x="4125" y="2928"/>
              <a:ext cx="256" cy="384"/>
              <a:chOff x="2640" y="1776"/>
              <a:chExt cx="480" cy="720"/>
            </a:xfrm>
          </p:grpSpPr>
          <p:sp>
            <p:nvSpPr>
              <p:cNvPr id="1355" name="Rectangle 116">
                <a:extLst>
                  <a:ext uri="{FF2B5EF4-FFF2-40B4-BE49-F238E27FC236}">
                    <a16:creationId xmlns:a16="http://schemas.microsoft.com/office/drawing/2014/main" id="{E59656F9-5FA1-9244-AB15-0715358E3434}"/>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56" name="Rectangle 117">
                <a:extLst>
                  <a:ext uri="{FF2B5EF4-FFF2-40B4-BE49-F238E27FC236}">
                    <a16:creationId xmlns:a16="http://schemas.microsoft.com/office/drawing/2014/main" id="{FC80043B-9995-EC4C-8973-57B916B0600E}"/>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57" name="Rectangle 118">
                <a:extLst>
                  <a:ext uri="{FF2B5EF4-FFF2-40B4-BE49-F238E27FC236}">
                    <a16:creationId xmlns:a16="http://schemas.microsoft.com/office/drawing/2014/main" id="{6AE90C80-2FDE-0A4E-A8FA-65971B7529EB}"/>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58" name="Rectangle 119">
                <a:extLst>
                  <a:ext uri="{FF2B5EF4-FFF2-40B4-BE49-F238E27FC236}">
                    <a16:creationId xmlns:a16="http://schemas.microsoft.com/office/drawing/2014/main" id="{58B74AF3-6694-A340-9BE9-9F89F2488EED}"/>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215" name="Group 120">
              <a:extLst>
                <a:ext uri="{FF2B5EF4-FFF2-40B4-BE49-F238E27FC236}">
                  <a16:creationId xmlns:a16="http://schemas.microsoft.com/office/drawing/2014/main" id="{DD147ADC-077A-A748-B535-F6C61972413F}"/>
                </a:ext>
              </a:extLst>
            </p:cNvPr>
            <p:cNvGrpSpPr>
              <a:grpSpLocks/>
            </p:cNvGrpSpPr>
            <p:nvPr/>
          </p:nvGrpSpPr>
          <p:grpSpPr bwMode="auto">
            <a:xfrm>
              <a:off x="1539" y="3072"/>
              <a:ext cx="256" cy="384"/>
              <a:chOff x="2640" y="1776"/>
              <a:chExt cx="480" cy="720"/>
            </a:xfrm>
          </p:grpSpPr>
          <p:sp>
            <p:nvSpPr>
              <p:cNvPr id="1351" name="Rectangle 121">
                <a:extLst>
                  <a:ext uri="{FF2B5EF4-FFF2-40B4-BE49-F238E27FC236}">
                    <a16:creationId xmlns:a16="http://schemas.microsoft.com/office/drawing/2014/main" id="{AFBB68F7-678E-5F4F-87D8-8B5BA213E8E3}"/>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52" name="Rectangle 122">
                <a:extLst>
                  <a:ext uri="{FF2B5EF4-FFF2-40B4-BE49-F238E27FC236}">
                    <a16:creationId xmlns:a16="http://schemas.microsoft.com/office/drawing/2014/main" id="{567284E9-25A9-7046-ABFB-B0B2AE6FCF99}"/>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53" name="Rectangle 123">
                <a:extLst>
                  <a:ext uri="{FF2B5EF4-FFF2-40B4-BE49-F238E27FC236}">
                    <a16:creationId xmlns:a16="http://schemas.microsoft.com/office/drawing/2014/main" id="{819B6709-0DCF-B64B-9EF6-E1F7FBCD5991}"/>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54" name="Rectangle 124">
                <a:extLst>
                  <a:ext uri="{FF2B5EF4-FFF2-40B4-BE49-F238E27FC236}">
                    <a16:creationId xmlns:a16="http://schemas.microsoft.com/office/drawing/2014/main" id="{8CAF2C41-1CB7-C545-95E3-298D93ACD02D}"/>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216" name="Group 125">
              <a:extLst>
                <a:ext uri="{FF2B5EF4-FFF2-40B4-BE49-F238E27FC236}">
                  <a16:creationId xmlns:a16="http://schemas.microsoft.com/office/drawing/2014/main" id="{1C060787-248D-504F-A97F-D87F82B26032}"/>
                </a:ext>
              </a:extLst>
            </p:cNvPr>
            <p:cNvGrpSpPr>
              <a:grpSpLocks/>
            </p:cNvGrpSpPr>
            <p:nvPr/>
          </p:nvGrpSpPr>
          <p:grpSpPr bwMode="auto">
            <a:xfrm>
              <a:off x="1811" y="3072"/>
              <a:ext cx="256" cy="384"/>
              <a:chOff x="2640" y="1776"/>
              <a:chExt cx="480" cy="720"/>
            </a:xfrm>
          </p:grpSpPr>
          <p:sp>
            <p:nvSpPr>
              <p:cNvPr id="1347" name="Rectangle 126">
                <a:extLst>
                  <a:ext uri="{FF2B5EF4-FFF2-40B4-BE49-F238E27FC236}">
                    <a16:creationId xmlns:a16="http://schemas.microsoft.com/office/drawing/2014/main" id="{9E050A10-23BF-4A43-8BEE-726C56749202}"/>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48" name="Rectangle 127">
                <a:extLst>
                  <a:ext uri="{FF2B5EF4-FFF2-40B4-BE49-F238E27FC236}">
                    <a16:creationId xmlns:a16="http://schemas.microsoft.com/office/drawing/2014/main" id="{F67941AC-E15D-9248-9CBF-A8AD1E397F09}"/>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49" name="Rectangle 128">
                <a:extLst>
                  <a:ext uri="{FF2B5EF4-FFF2-40B4-BE49-F238E27FC236}">
                    <a16:creationId xmlns:a16="http://schemas.microsoft.com/office/drawing/2014/main" id="{F66F93CD-AB35-D446-B284-DACF5BC56E80}"/>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50" name="Rectangle 129">
                <a:extLst>
                  <a:ext uri="{FF2B5EF4-FFF2-40B4-BE49-F238E27FC236}">
                    <a16:creationId xmlns:a16="http://schemas.microsoft.com/office/drawing/2014/main" id="{512493AC-B406-8F4C-B80E-54B1D35A44A3}"/>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217" name="Group 130">
              <a:extLst>
                <a:ext uri="{FF2B5EF4-FFF2-40B4-BE49-F238E27FC236}">
                  <a16:creationId xmlns:a16="http://schemas.microsoft.com/office/drawing/2014/main" id="{DD82CAF4-D960-E54D-91D2-43849F29430F}"/>
                </a:ext>
              </a:extLst>
            </p:cNvPr>
            <p:cNvGrpSpPr>
              <a:grpSpLocks/>
            </p:cNvGrpSpPr>
            <p:nvPr/>
          </p:nvGrpSpPr>
          <p:grpSpPr bwMode="auto">
            <a:xfrm>
              <a:off x="2088" y="3072"/>
              <a:ext cx="256" cy="384"/>
              <a:chOff x="2640" y="1776"/>
              <a:chExt cx="480" cy="720"/>
            </a:xfrm>
          </p:grpSpPr>
          <p:sp>
            <p:nvSpPr>
              <p:cNvPr id="1343" name="Rectangle 131">
                <a:extLst>
                  <a:ext uri="{FF2B5EF4-FFF2-40B4-BE49-F238E27FC236}">
                    <a16:creationId xmlns:a16="http://schemas.microsoft.com/office/drawing/2014/main" id="{7DB86A19-BF41-9E45-B212-04A63D575899}"/>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44" name="Rectangle 132">
                <a:extLst>
                  <a:ext uri="{FF2B5EF4-FFF2-40B4-BE49-F238E27FC236}">
                    <a16:creationId xmlns:a16="http://schemas.microsoft.com/office/drawing/2014/main" id="{B7A48B4D-CE3C-C046-9D63-DD509DFD34AA}"/>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45" name="Rectangle 133">
                <a:extLst>
                  <a:ext uri="{FF2B5EF4-FFF2-40B4-BE49-F238E27FC236}">
                    <a16:creationId xmlns:a16="http://schemas.microsoft.com/office/drawing/2014/main" id="{7B98977D-39E6-4442-9881-059769BDBAF0}"/>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46" name="Rectangle 134">
                <a:extLst>
                  <a:ext uri="{FF2B5EF4-FFF2-40B4-BE49-F238E27FC236}">
                    <a16:creationId xmlns:a16="http://schemas.microsoft.com/office/drawing/2014/main" id="{953237F3-B1E2-574E-A092-442C5D669AA7}"/>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218" name="Group 135">
              <a:extLst>
                <a:ext uri="{FF2B5EF4-FFF2-40B4-BE49-F238E27FC236}">
                  <a16:creationId xmlns:a16="http://schemas.microsoft.com/office/drawing/2014/main" id="{EFA0502F-9FAE-1D40-A58A-8AFE59467318}"/>
                </a:ext>
              </a:extLst>
            </p:cNvPr>
            <p:cNvGrpSpPr>
              <a:grpSpLocks/>
            </p:cNvGrpSpPr>
            <p:nvPr/>
          </p:nvGrpSpPr>
          <p:grpSpPr bwMode="auto">
            <a:xfrm>
              <a:off x="2360" y="3072"/>
              <a:ext cx="256" cy="384"/>
              <a:chOff x="2640" y="1776"/>
              <a:chExt cx="480" cy="720"/>
            </a:xfrm>
          </p:grpSpPr>
          <p:sp>
            <p:nvSpPr>
              <p:cNvPr id="1339" name="Rectangle 136">
                <a:extLst>
                  <a:ext uri="{FF2B5EF4-FFF2-40B4-BE49-F238E27FC236}">
                    <a16:creationId xmlns:a16="http://schemas.microsoft.com/office/drawing/2014/main" id="{D1ECEA9B-45AF-D746-9481-DC578ADB66A3}"/>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40" name="Rectangle 137">
                <a:extLst>
                  <a:ext uri="{FF2B5EF4-FFF2-40B4-BE49-F238E27FC236}">
                    <a16:creationId xmlns:a16="http://schemas.microsoft.com/office/drawing/2014/main" id="{15BA0F1F-39D7-C846-8895-49364362FE0B}"/>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41" name="Rectangle 138">
                <a:extLst>
                  <a:ext uri="{FF2B5EF4-FFF2-40B4-BE49-F238E27FC236}">
                    <a16:creationId xmlns:a16="http://schemas.microsoft.com/office/drawing/2014/main" id="{70D9DBA1-4C17-6D41-9B83-A888303CADDF}"/>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42" name="Rectangle 139">
                <a:extLst>
                  <a:ext uri="{FF2B5EF4-FFF2-40B4-BE49-F238E27FC236}">
                    <a16:creationId xmlns:a16="http://schemas.microsoft.com/office/drawing/2014/main" id="{A5350D12-C7E4-BD4E-B72D-3A2CE9590848}"/>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219" name="Group 140">
              <a:extLst>
                <a:ext uri="{FF2B5EF4-FFF2-40B4-BE49-F238E27FC236}">
                  <a16:creationId xmlns:a16="http://schemas.microsoft.com/office/drawing/2014/main" id="{37F13355-4E35-3A4C-8413-B1CD858FDB79}"/>
                </a:ext>
              </a:extLst>
            </p:cNvPr>
            <p:cNvGrpSpPr>
              <a:grpSpLocks/>
            </p:cNvGrpSpPr>
            <p:nvPr/>
          </p:nvGrpSpPr>
          <p:grpSpPr bwMode="auto">
            <a:xfrm>
              <a:off x="2636" y="3072"/>
              <a:ext cx="256" cy="384"/>
              <a:chOff x="2640" y="1776"/>
              <a:chExt cx="480" cy="720"/>
            </a:xfrm>
          </p:grpSpPr>
          <p:sp>
            <p:nvSpPr>
              <p:cNvPr id="1335" name="Rectangle 141">
                <a:extLst>
                  <a:ext uri="{FF2B5EF4-FFF2-40B4-BE49-F238E27FC236}">
                    <a16:creationId xmlns:a16="http://schemas.microsoft.com/office/drawing/2014/main" id="{3D1ADFAF-0FDC-E543-AC8E-FC448D90378E}"/>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36" name="Rectangle 142">
                <a:extLst>
                  <a:ext uri="{FF2B5EF4-FFF2-40B4-BE49-F238E27FC236}">
                    <a16:creationId xmlns:a16="http://schemas.microsoft.com/office/drawing/2014/main" id="{48F609D0-9756-AC4C-9463-66A53D2B66CE}"/>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37" name="Rectangle 143">
                <a:extLst>
                  <a:ext uri="{FF2B5EF4-FFF2-40B4-BE49-F238E27FC236}">
                    <a16:creationId xmlns:a16="http://schemas.microsoft.com/office/drawing/2014/main" id="{6FF84D6C-6654-0745-A6E1-007FD87C7D81}"/>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38" name="Rectangle 144">
                <a:extLst>
                  <a:ext uri="{FF2B5EF4-FFF2-40B4-BE49-F238E27FC236}">
                    <a16:creationId xmlns:a16="http://schemas.microsoft.com/office/drawing/2014/main" id="{9906E5CC-8159-0B4A-8791-226F27047571}"/>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220" name="Group 145">
              <a:extLst>
                <a:ext uri="{FF2B5EF4-FFF2-40B4-BE49-F238E27FC236}">
                  <a16:creationId xmlns:a16="http://schemas.microsoft.com/office/drawing/2014/main" id="{772D5CD9-C8E3-A649-B748-DB48587E89E7}"/>
                </a:ext>
              </a:extLst>
            </p:cNvPr>
            <p:cNvGrpSpPr>
              <a:grpSpLocks/>
            </p:cNvGrpSpPr>
            <p:nvPr/>
          </p:nvGrpSpPr>
          <p:grpSpPr bwMode="auto">
            <a:xfrm>
              <a:off x="2908" y="3072"/>
              <a:ext cx="256" cy="384"/>
              <a:chOff x="2640" y="1776"/>
              <a:chExt cx="480" cy="720"/>
            </a:xfrm>
          </p:grpSpPr>
          <p:sp>
            <p:nvSpPr>
              <p:cNvPr id="1331" name="Rectangle 146">
                <a:extLst>
                  <a:ext uri="{FF2B5EF4-FFF2-40B4-BE49-F238E27FC236}">
                    <a16:creationId xmlns:a16="http://schemas.microsoft.com/office/drawing/2014/main" id="{3A94A493-C570-3E48-8D3C-711DB46A72AA}"/>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32" name="Rectangle 147">
                <a:extLst>
                  <a:ext uri="{FF2B5EF4-FFF2-40B4-BE49-F238E27FC236}">
                    <a16:creationId xmlns:a16="http://schemas.microsoft.com/office/drawing/2014/main" id="{8905A257-E970-204E-8645-02AB59C6A0F9}"/>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33" name="Rectangle 148">
                <a:extLst>
                  <a:ext uri="{FF2B5EF4-FFF2-40B4-BE49-F238E27FC236}">
                    <a16:creationId xmlns:a16="http://schemas.microsoft.com/office/drawing/2014/main" id="{07BACF73-8600-9B46-82B3-1355169C7D5A}"/>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34" name="Rectangle 149">
                <a:extLst>
                  <a:ext uri="{FF2B5EF4-FFF2-40B4-BE49-F238E27FC236}">
                    <a16:creationId xmlns:a16="http://schemas.microsoft.com/office/drawing/2014/main" id="{D500032D-BB27-0741-8C45-2F2969F9FA34}"/>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221" name="Group 150">
              <a:extLst>
                <a:ext uri="{FF2B5EF4-FFF2-40B4-BE49-F238E27FC236}">
                  <a16:creationId xmlns:a16="http://schemas.microsoft.com/office/drawing/2014/main" id="{59A484D6-A34A-E846-8BFE-41EB95B7E5DF}"/>
                </a:ext>
              </a:extLst>
            </p:cNvPr>
            <p:cNvGrpSpPr>
              <a:grpSpLocks/>
            </p:cNvGrpSpPr>
            <p:nvPr/>
          </p:nvGrpSpPr>
          <p:grpSpPr bwMode="auto">
            <a:xfrm>
              <a:off x="3185" y="3072"/>
              <a:ext cx="256" cy="384"/>
              <a:chOff x="2640" y="1776"/>
              <a:chExt cx="480" cy="720"/>
            </a:xfrm>
          </p:grpSpPr>
          <p:sp>
            <p:nvSpPr>
              <p:cNvPr id="1327" name="Rectangle 151">
                <a:extLst>
                  <a:ext uri="{FF2B5EF4-FFF2-40B4-BE49-F238E27FC236}">
                    <a16:creationId xmlns:a16="http://schemas.microsoft.com/office/drawing/2014/main" id="{0CAF548D-0811-BB45-BF3F-87665358E31E}"/>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28" name="Rectangle 152">
                <a:extLst>
                  <a:ext uri="{FF2B5EF4-FFF2-40B4-BE49-F238E27FC236}">
                    <a16:creationId xmlns:a16="http://schemas.microsoft.com/office/drawing/2014/main" id="{861B2883-EF62-7844-87A4-39A1ABFBA5E9}"/>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29" name="Rectangle 153">
                <a:extLst>
                  <a:ext uri="{FF2B5EF4-FFF2-40B4-BE49-F238E27FC236}">
                    <a16:creationId xmlns:a16="http://schemas.microsoft.com/office/drawing/2014/main" id="{285DCB57-5211-2A48-A4BB-72A945DB6A12}"/>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30" name="Rectangle 154">
                <a:extLst>
                  <a:ext uri="{FF2B5EF4-FFF2-40B4-BE49-F238E27FC236}">
                    <a16:creationId xmlns:a16="http://schemas.microsoft.com/office/drawing/2014/main" id="{00CD3688-5075-2947-8F90-5EC057434623}"/>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222" name="Group 155">
              <a:extLst>
                <a:ext uri="{FF2B5EF4-FFF2-40B4-BE49-F238E27FC236}">
                  <a16:creationId xmlns:a16="http://schemas.microsoft.com/office/drawing/2014/main" id="{A4785481-0B84-6841-9B02-D547DDEE7669}"/>
                </a:ext>
              </a:extLst>
            </p:cNvPr>
            <p:cNvGrpSpPr>
              <a:grpSpLocks/>
            </p:cNvGrpSpPr>
            <p:nvPr/>
          </p:nvGrpSpPr>
          <p:grpSpPr bwMode="auto">
            <a:xfrm>
              <a:off x="3457" y="3072"/>
              <a:ext cx="256" cy="384"/>
              <a:chOff x="2640" y="1776"/>
              <a:chExt cx="480" cy="720"/>
            </a:xfrm>
          </p:grpSpPr>
          <p:sp>
            <p:nvSpPr>
              <p:cNvPr id="1323" name="Rectangle 156">
                <a:extLst>
                  <a:ext uri="{FF2B5EF4-FFF2-40B4-BE49-F238E27FC236}">
                    <a16:creationId xmlns:a16="http://schemas.microsoft.com/office/drawing/2014/main" id="{2082FFA4-067D-FB46-A9BD-239EC6A2AF06}"/>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24" name="Rectangle 157">
                <a:extLst>
                  <a:ext uri="{FF2B5EF4-FFF2-40B4-BE49-F238E27FC236}">
                    <a16:creationId xmlns:a16="http://schemas.microsoft.com/office/drawing/2014/main" id="{B4542912-3EE1-2A41-BCCE-E65F8C4A93F2}"/>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25" name="Rectangle 158">
                <a:extLst>
                  <a:ext uri="{FF2B5EF4-FFF2-40B4-BE49-F238E27FC236}">
                    <a16:creationId xmlns:a16="http://schemas.microsoft.com/office/drawing/2014/main" id="{09C92E0E-FCAB-6B4A-921B-21389CA80300}"/>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26" name="Rectangle 159">
                <a:extLst>
                  <a:ext uri="{FF2B5EF4-FFF2-40B4-BE49-F238E27FC236}">
                    <a16:creationId xmlns:a16="http://schemas.microsoft.com/office/drawing/2014/main" id="{0B9C21F7-40B9-4740-B0BB-43B38A9DEABC}"/>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223" name="Group 160">
              <a:extLst>
                <a:ext uri="{FF2B5EF4-FFF2-40B4-BE49-F238E27FC236}">
                  <a16:creationId xmlns:a16="http://schemas.microsoft.com/office/drawing/2014/main" id="{911A4EFA-4C67-5740-A930-F232CE597F9B}"/>
                </a:ext>
              </a:extLst>
            </p:cNvPr>
            <p:cNvGrpSpPr>
              <a:grpSpLocks/>
            </p:cNvGrpSpPr>
            <p:nvPr/>
          </p:nvGrpSpPr>
          <p:grpSpPr bwMode="auto">
            <a:xfrm>
              <a:off x="3734" y="3072"/>
              <a:ext cx="256" cy="384"/>
              <a:chOff x="2640" y="1776"/>
              <a:chExt cx="480" cy="720"/>
            </a:xfrm>
          </p:grpSpPr>
          <p:sp>
            <p:nvSpPr>
              <p:cNvPr id="1319" name="Rectangle 161">
                <a:extLst>
                  <a:ext uri="{FF2B5EF4-FFF2-40B4-BE49-F238E27FC236}">
                    <a16:creationId xmlns:a16="http://schemas.microsoft.com/office/drawing/2014/main" id="{4F875365-E90B-AE48-A570-B80098EE5AA0}"/>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20" name="Rectangle 162">
                <a:extLst>
                  <a:ext uri="{FF2B5EF4-FFF2-40B4-BE49-F238E27FC236}">
                    <a16:creationId xmlns:a16="http://schemas.microsoft.com/office/drawing/2014/main" id="{10B785C1-0C18-EC42-8DA0-765F5E57A185}"/>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21" name="Rectangle 163">
                <a:extLst>
                  <a:ext uri="{FF2B5EF4-FFF2-40B4-BE49-F238E27FC236}">
                    <a16:creationId xmlns:a16="http://schemas.microsoft.com/office/drawing/2014/main" id="{F429F705-A93E-C641-8C17-C9DBA3A4AF8D}"/>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22" name="Rectangle 164">
                <a:extLst>
                  <a:ext uri="{FF2B5EF4-FFF2-40B4-BE49-F238E27FC236}">
                    <a16:creationId xmlns:a16="http://schemas.microsoft.com/office/drawing/2014/main" id="{6568FD69-E078-0846-B09F-55C412A4CD67}"/>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224" name="Group 165">
              <a:extLst>
                <a:ext uri="{FF2B5EF4-FFF2-40B4-BE49-F238E27FC236}">
                  <a16:creationId xmlns:a16="http://schemas.microsoft.com/office/drawing/2014/main" id="{6CAB190C-21BD-F646-97F7-DB097AB5570E}"/>
                </a:ext>
              </a:extLst>
            </p:cNvPr>
            <p:cNvGrpSpPr>
              <a:grpSpLocks/>
            </p:cNvGrpSpPr>
            <p:nvPr/>
          </p:nvGrpSpPr>
          <p:grpSpPr bwMode="auto">
            <a:xfrm>
              <a:off x="4006" y="3072"/>
              <a:ext cx="256" cy="384"/>
              <a:chOff x="2640" y="1776"/>
              <a:chExt cx="480" cy="720"/>
            </a:xfrm>
          </p:grpSpPr>
          <p:sp>
            <p:nvSpPr>
              <p:cNvPr id="1315" name="Rectangle 166">
                <a:extLst>
                  <a:ext uri="{FF2B5EF4-FFF2-40B4-BE49-F238E27FC236}">
                    <a16:creationId xmlns:a16="http://schemas.microsoft.com/office/drawing/2014/main" id="{DB1AB344-902E-434A-9FD2-4757BE66369D}"/>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16" name="Rectangle 167">
                <a:extLst>
                  <a:ext uri="{FF2B5EF4-FFF2-40B4-BE49-F238E27FC236}">
                    <a16:creationId xmlns:a16="http://schemas.microsoft.com/office/drawing/2014/main" id="{37A4FEF9-AF76-4F4C-BD44-3DE2A73F8A81}"/>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17" name="Rectangle 168">
                <a:extLst>
                  <a:ext uri="{FF2B5EF4-FFF2-40B4-BE49-F238E27FC236}">
                    <a16:creationId xmlns:a16="http://schemas.microsoft.com/office/drawing/2014/main" id="{5727DF50-21F8-DA4B-AA03-79DAB088A6E8}"/>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18" name="Rectangle 169">
                <a:extLst>
                  <a:ext uri="{FF2B5EF4-FFF2-40B4-BE49-F238E27FC236}">
                    <a16:creationId xmlns:a16="http://schemas.microsoft.com/office/drawing/2014/main" id="{6CB5F577-21CE-8642-83AB-761211ACEF18}"/>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225" name="Group 170">
              <a:extLst>
                <a:ext uri="{FF2B5EF4-FFF2-40B4-BE49-F238E27FC236}">
                  <a16:creationId xmlns:a16="http://schemas.microsoft.com/office/drawing/2014/main" id="{A1C080B5-490B-F349-93FA-AF8406118B46}"/>
                </a:ext>
              </a:extLst>
            </p:cNvPr>
            <p:cNvGrpSpPr>
              <a:grpSpLocks/>
            </p:cNvGrpSpPr>
            <p:nvPr/>
          </p:nvGrpSpPr>
          <p:grpSpPr bwMode="auto">
            <a:xfrm>
              <a:off x="1666" y="3177"/>
              <a:ext cx="256" cy="384"/>
              <a:chOff x="2640" y="1776"/>
              <a:chExt cx="480" cy="720"/>
            </a:xfrm>
          </p:grpSpPr>
          <p:sp>
            <p:nvSpPr>
              <p:cNvPr id="1311" name="Rectangle 171">
                <a:extLst>
                  <a:ext uri="{FF2B5EF4-FFF2-40B4-BE49-F238E27FC236}">
                    <a16:creationId xmlns:a16="http://schemas.microsoft.com/office/drawing/2014/main" id="{E4DC0EE9-C7AB-E846-89DF-D830AF567747}"/>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12" name="Rectangle 172">
                <a:extLst>
                  <a:ext uri="{FF2B5EF4-FFF2-40B4-BE49-F238E27FC236}">
                    <a16:creationId xmlns:a16="http://schemas.microsoft.com/office/drawing/2014/main" id="{7DF390B6-294C-AB46-ADC8-AAE21C608AC4}"/>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13" name="Rectangle 173">
                <a:extLst>
                  <a:ext uri="{FF2B5EF4-FFF2-40B4-BE49-F238E27FC236}">
                    <a16:creationId xmlns:a16="http://schemas.microsoft.com/office/drawing/2014/main" id="{DBF88AA5-2D49-1A4F-9A25-E4EBDD5E0CA8}"/>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14" name="Rectangle 174">
                <a:extLst>
                  <a:ext uri="{FF2B5EF4-FFF2-40B4-BE49-F238E27FC236}">
                    <a16:creationId xmlns:a16="http://schemas.microsoft.com/office/drawing/2014/main" id="{2910E730-A142-4142-8FC7-792B793A1597}"/>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226" name="Group 175">
              <a:extLst>
                <a:ext uri="{FF2B5EF4-FFF2-40B4-BE49-F238E27FC236}">
                  <a16:creationId xmlns:a16="http://schemas.microsoft.com/office/drawing/2014/main" id="{377774E0-DF1D-C74E-8509-F3096960900B}"/>
                </a:ext>
              </a:extLst>
            </p:cNvPr>
            <p:cNvGrpSpPr>
              <a:grpSpLocks/>
            </p:cNvGrpSpPr>
            <p:nvPr/>
          </p:nvGrpSpPr>
          <p:grpSpPr bwMode="auto">
            <a:xfrm>
              <a:off x="1938" y="3177"/>
              <a:ext cx="256" cy="384"/>
              <a:chOff x="2640" y="1776"/>
              <a:chExt cx="480" cy="720"/>
            </a:xfrm>
          </p:grpSpPr>
          <p:sp>
            <p:nvSpPr>
              <p:cNvPr id="1307" name="Rectangle 176">
                <a:extLst>
                  <a:ext uri="{FF2B5EF4-FFF2-40B4-BE49-F238E27FC236}">
                    <a16:creationId xmlns:a16="http://schemas.microsoft.com/office/drawing/2014/main" id="{4E77B406-2C38-934C-B692-645F70CBDBE0}"/>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08" name="Rectangle 177">
                <a:extLst>
                  <a:ext uri="{FF2B5EF4-FFF2-40B4-BE49-F238E27FC236}">
                    <a16:creationId xmlns:a16="http://schemas.microsoft.com/office/drawing/2014/main" id="{60083BDF-89BB-3042-A99C-1550FA942421}"/>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09" name="Rectangle 178">
                <a:extLst>
                  <a:ext uri="{FF2B5EF4-FFF2-40B4-BE49-F238E27FC236}">
                    <a16:creationId xmlns:a16="http://schemas.microsoft.com/office/drawing/2014/main" id="{067CA5C0-F17D-4540-9006-54945D196F86}"/>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10" name="Rectangle 179">
                <a:extLst>
                  <a:ext uri="{FF2B5EF4-FFF2-40B4-BE49-F238E27FC236}">
                    <a16:creationId xmlns:a16="http://schemas.microsoft.com/office/drawing/2014/main" id="{225BDA04-1C68-3449-B910-EF464FFB2472}"/>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227" name="Group 180">
              <a:extLst>
                <a:ext uri="{FF2B5EF4-FFF2-40B4-BE49-F238E27FC236}">
                  <a16:creationId xmlns:a16="http://schemas.microsoft.com/office/drawing/2014/main" id="{40629C9B-A17C-9044-BE09-9BD1D1CDFFFC}"/>
                </a:ext>
              </a:extLst>
            </p:cNvPr>
            <p:cNvGrpSpPr>
              <a:grpSpLocks/>
            </p:cNvGrpSpPr>
            <p:nvPr/>
          </p:nvGrpSpPr>
          <p:grpSpPr bwMode="auto">
            <a:xfrm>
              <a:off x="2215" y="3177"/>
              <a:ext cx="256" cy="384"/>
              <a:chOff x="2640" y="1776"/>
              <a:chExt cx="480" cy="720"/>
            </a:xfrm>
          </p:grpSpPr>
          <p:sp>
            <p:nvSpPr>
              <p:cNvPr id="1303" name="Rectangle 181">
                <a:extLst>
                  <a:ext uri="{FF2B5EF4-FFF2-40B4-BE49-F238E27FC236}">
                    <a16:creationId xmlns:a16="http://schemas.microsoft.com/office/drawing/2014/main" id="{8DE80E13-B68B-4B41-B91D-179744BBBED6}"/>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04" name="Rectangle 182">
                <a:extLst>
                  <a:ext uri="{FF2B5EF4-FFF2-40B4-BE49-F238E27FC236}">
                    <a16:creationId xmlns:a16="http://schemas.microsoft.com/office/drawing/2014/main" id="{7A0338BF-FB01-704D-99B0-65BCF1B675C1}"/>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05" name="Rectangle 183">
                <a:extLst>
                  <a:ext uri="{FF2B5EF4-FFF2-40B4-BE49-F238E27FC236}">
                    <a16:creationId xmlns:a16="http://schemas.microsoft.com/office/drawing/2014/main" id="{358B2B80-C4DF-074F-B7E4-ABFB49ED82EE}"/>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06" name="Rectangle 184">
                <a:extLst>
                  <a:ext uri="{FF2B5EF4-FFF2-40B4-BE49-F238E27FC236}">
                    <a16:creationId xmlns:a16="http://schemas.microsoft.com/office/drawing/2014/main" id="{B0416273-E1B8-9D40-A470-C7C68D1F0BA1}"/>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228" name="Group 185">
              <a:extLst>
                <a:ext uri="{FF2B5EF4-FFF2-40B4-BE49-F238E27FC236}">
                  <a16:creationId xmlns:a16="http://schemas.microsoft.com/office/drawing/2014/main" id="{E22BE888-A31B-8A42-9444-1A5F914DF120}"/>
                </a:ext>
              </a:extLst>
            </p:cNvPr>
            <p:cNvGrpSpPr>
              <a:grpSpLocks/>
            </p:cNvGrpSpPr>
            <p:nvPr/>
          </p:nvGrpSpPr>
          <p:grpSpPr bwMode="auto">
            <a:xfrm>
              <a:off x="2487" y="3177"/>
              <a:ext cx="256" cy="384"/>
              <a:chOff x="2640" y="1776"/>
              <a:chExt cx="480" cy="720"/>
            </a:xfrm>
          </p:grpSpPr>
          <p:sp>
            <p:nvSpPr>
              <p:cNvPr id="1299" name="Rectangle 186">
                <a:extLst>
                  <a:ext uri="{FF2B5EF4-FFF2-40B4-BE49-F238E27FC236}">
                    <a16:creationId xmlns:a16="http://schemas.microsoft.com/office/drawing/2014/main" id="{2D0D688A-797E-3648-8915-7CB2AE4B1E8D}"/>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00" name="Rectangle 187">
                <a:extLst>
                  <a:ext uri="{FF2B5EF4-FFF2-40B4-BE49-F238E27FC236}">
                    <a16:creationId xmlns:a16="http://schemas.microsoft.com/office/drawing/2014/main" id="{91706D79-1463-B941-B500-6D91F83820B5}"/>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01" name="Rectangle 188">
                <a:extLst>
                  <a:ext uri="{FF2B5EF4-FFF2-40B4-BE49-F238E27FC236}">
                    <a16:creationId xmlns:a16="http://schemas.microsoft.com/office/drawing/2014/main" id="{C0E018AE-74DE-B244-A426-6FB192C6D8D9}"/>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02" name="Rectangle 189">
                <a:extLst>
                  <a:ext uri="{FF2B5EF4-FFF2-40B4-BE49-F238E27FC236}">
                    <a16:creationId xmlns:a16="http://schemas.microsoft.com/office/drawing/2014/main" id="{445392B9-B123-6640-AF22-7B2DB4F0903F}"/>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229" name="Group 190">
              <a:extLst>
                <a:ext uri="{FF2B5EF4-FFF2-40B4-BE49-F238E27FC236}">
                  <a16:creationId xmlns:a16="http://schemas.microsoft.com/office/drawing/2014/main" id="{6DF0F3E4-3B42-5F44-9C3E-BEDCBBA626F6}"/>
                </a:ext>
              </a:extLst>
            </p:cNvPr>
            <p:cNvGrpSpPr>
              <a:grpSpLocks/>
            </p:cNvGrpSpPr>
            <p:nvPr/>
          </p:nvGrpSpPr>
          <p:grpSpPr bwMode="auto">
            <a:xfrm>
              <a:off x="2763" y="3177"/>
              <a:ext cx="256" cy="384"/>
              <a:chOff x="2640" y="1776"/>
              <a:chExt cx="480" cy="720"/>
            </a:xfrm>
          </p:grpSpPr>
          <p:sp>
            <p:nvSpPr>
              <p:cNvPr id="1295" name="Rectangle 191">
                <a:extLst>
                  <a:ext uri="{FF2B5EF4-FFF2-40B4-BE49-F238E27FC236}">
                    <a16:creationId xmlns:a16="http://schemas.microsoft.com/office/drawing/2014/main" id="{D2E29E77-A2A1-114E-94AC-AA09ED2F32F8}"/>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96" name="Rectangle 192">
                <a:extLst>
                  <a:ext uri="{FF2B5EF4-FFF2-40B4-BE49-F238E27FC236}">
                    <a16:creationId xmlns:a16="http://schemas.microsoft.com/office/drawing/2014/main" id="{222FAAA8-4939-D949-A42C-A9528773B091}"/>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97" name="Rectangle 193">
                <a:extLst>
                  <a:ext uri="{FF2B5EF4-FFF2-40B4-BE49-F238E27FC236}">
                    <a16:creationId xmlns:a16="http://schemas.microsoft.com/office/drawing/2014/main" id="{785D1DF3-AC2E-C547-8728-502839EA8550}"/>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98" name="Rectangle 194">
                <a:extLst>
                  <a:ext uri="{FF2B5EF4-FFF2-40B4-BE49-F238E27FC236}">
                    <a16:creationId xmlns:a16="http://schemas.microsoft.com/office/drawing/2014/main" id="{E95B5DC1-6A0E-0743-83C1-C670F2A26C0F}"/>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230" name="Group 195">
              <a:extLst>
                <a:ext uri="{FF2B5EF4-FFF2-40B4-BE49-F238E27FC236}">
                  <a16:creationId xmlns:a16="http://schemas.microsoft.com/office/drawing/2014/main" id="{6F96E7F7-032F-3942-8CE0-54F2EDEB17D4}"/>
                </a:ext>
              </a:extLst>
            </p:cNvPr>
            <p:cNvGrpSpPr>
              <a:grpSpLocks/>
            </p:cNvGrpSpPr>
            <p:nvPr/>
          </p:nvGrpSpPr>
          <p:grpSpPr bwMode="auto">
            <a:xfrm>
              <a:off x="3035" y="3177"/>
              <a:ext cx="256" cy="384"/>
              <a:chOff x="2640" y="1776"/>
              <a:chExt cx="480" cy="720"/>
            </a:xfrm>
          </p:grpSpPr>
          <p:sp>
            <p:nvSpPr>
              <p:cNvPr id="1291" name="Rectangle 196">
                <a:extLst>
                  <a:ext uri="{FF2B5EF4-FFF2-40B4-BE49-F238E27FC236}">
                    <a16:creationId xmlns:a16="http://schemas.microsoft.com/office/drawing/2014/main" id="{3589F595-26DD-984A-ADBA-860DFEDD9694}"/>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92" name="Rectangle 197">
                <a:extLst>
                  <a:ext uri="{FF2B5EF4-FFF2-40B4-BE49-F238E27FC236}">
                    <a16:creationId xmlns:a16="http://schemas.microsoft.com/office/drawing/2014/main" id="{91F92A85-427C-B249-8A25-F3261E8E5BF5}"/>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93" name="Rectangle 198">
                <a:extLst>
                  <a:ext uri="{FF2B5EF4-FFF2-40B4-BE49-F238E27FC236}">
                    <a16:creationId xmlns:a16="http://schemas.microsoft.com/office/drawing/2014/main" id="{2BBC0C10-786E-5146-A92E-5263FDD96EFB}"/>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94" name="Rectangle 199">
                <a:extLst>
                  <a:ext uri="{FF2B5EF4-FFF2-40B4-BE49-F238E27FC236}">
                    <a16:creationId xmlns:a16="http://schemas.microsoft.com/office/drawing/2014/main" id="{4884C6F0-5EB9-1447-A8B9-86A09C8C72BD}"/>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231" name="Group 200">
              <a:extLst>
                <a:ext uri="{FF2B5EF4-FFF2-40B4-BE49-F238E27FC236}">
                  <a16:creationId xmlns:a16="http://schemas.microsoft.com/office/drawing/2014/main" id="{359D2839-93F1-BA4B-A1CE-B22FF9C55571}"/>
                </a:ext>
              </a:extLst>
            </p:cNvPr>
            <p:cNvGrpSpPr>
              <a:grpSpLocks/>
            </p:cNvGrpSpPr>
            <p:nvPr/>
          </p:nvGrpSpPr>
          <p:grpSpPr bwMode="auto">
            <a:xfrm>
              <a:off x="3312" y="3177"/>
              <a:ext cx="256" cy="384"/>
              <a:chOff x="2640" y="1776"/>
              <a:chExt cx="480" cy="720"/>
            </a:xfrm>
          </p:grpSpPr>
          <p:sp>
            <p:nvSpPr>
              <p:cNvPr id="1287" name="Rectangle 201">
                <a:extLst>
                  <a:ext uri="{FF2B5EF4-FFF2-40B4-BE49-F238E27FC236}">
                    <a16:creationId xmlns:a16="http://schemas.microsoft.com/office/drawing/2014/main" id="{D23BBD4F-7B94-1343-B819-1B3406BBFE3F}"/>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88" name="Rectangle 202">
                <a:extLst>
                  <a:ext uri="{FF2B5EF4-FFF2-40B4-BE49-F238E27FC236}">
                    <a16:creationId xmlns:a16="http://schemas.microsoft.com/office/drawing/2014/main" id="{6B01113C-AAED-9845-BD2D-234B4BED6E2B}"/>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89" name="Rectangle 203">
                <a:extLst>
                  <a:ext uri="{FF2B5EF4-FFF2-40B4-BE49-F238E27FC236}">
                    <a16:creationId xmlns:a16="http://schemas.microsoft.com/office/drawing/2014/main" id="{C0FEBAE7-BC55-4344-93F5-093E1D793141}"/>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90" name="Rectangle 204">
                <a:extLst>
                  <a:ext uri="{FF2B5EF4-FFF2-40B4-BE49-F238E27FC236}">
                    <a16:creationId xmlns:a16="http://schemas.microsoft.com/office/drawing/2014/main" id="{317ABC10-C37A-7545-AB4C-9BE7F19956DD}"/>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232" name="Group 205">
              <a:extLst>
                <a:ext uri="{FF2B5EF4-FFF2-40B4-BE49-F238E27FC236}">
                  <a16:creationId xmlns:a16="http://schemas.microsoft.com/office/drawing/2014/main" id="{02D043EB-FDB1-6248-AE60-988065483CE6}"/>
                </a:ext>
              </a:extLst>
            </p:cNvPr>
            <p:cNvGrpSpPr>
              <a:grpSpLocks/>
            </p:cNvGrpSpPr>
            <p:nvPr/>
          </p:nvGrpSpPr>
          <p:grpSpPr bwMode="auto">
            <a:xfrm>
              <a:off x="3584" y="3177"/>
              <a:ext cx="256" cy="384"/>
              <a:chOff x="2640" y="1776"/>
              <a:chExt cx="480" cy="720"/>
            </a:xfrm>
          </p:grpSpPr>
          <p:sp>
            <p:nvSpPr>
              <p:cNvPr id="1283" name="Rectangle 206">
                <a:extLst>
                  <a:ext uri="{FF2B5EF4-FFF2-40B4-BE49-F238E27FC236}">
                    <a16:creationId xmlns:a16="http://schemas.microsoft.com/office/drawing/2014/main" id="{321BA5A8-AA49-7443-9519-8137B4F2045F}"/>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84" name="Rectangle 207">
                <a:extLst>
                  <a:ext uri="{FF2B5EF4-FFF2-40B4-BE49-F238E27FC236}">
                    <a16:creationId xmlns:a16="http://schemas.microsoft.com/office/drawing/2014/main" id="{B3BCD335-0A7D-C34E-940E-93B8EA8CFF77}"/>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85" name="Rectangle 208">
                <a:extLst>
                  <a:ext uri="{FF2B5EF4-FFF2-40B4-BE49-F238E27FC236}">
                    <a16:creationId xmlns:a16="http://schemas.microsoft.com/office/drawing/2014/main" id="{65DEDB52-8A53-BA43-9E08-DBA240BCB6FC}"/>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86" name="Rectangle 209">
                <a:extLst>
                  <a:ext uri="{FF2B5EF4-FFF2-40B4-BE49-F238E27FC236}">
                    <a16:creationId xmlns:a16="http://schemas.microsoft.com/office/drawing/2014/main" id="{E7E9F0FC-E4AE-8648-A4C1-407C1B0B450A}"/>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233" name="Group 210">
              <a:extLst>
                <a:ext uri="{FF2B5EF4-FFF2-40B4-BE49-F238E27FC236}">
                  <a16:creationId xmlns:a16="http://schemas.microsoft.com/office/drawing/2014/main" id="{CC722341-5A89-284E-B343-98B113D82902}"/>
                </a:ext>
              </a:extLst>
            </p:cNvPr>
            <p:cNvGrpSpPr>
              <a:grpSpLocks/>
            </p:cNvGrpSpPr>
            <p:nvPr/>
          </p:nvGrpSpPr>
          <p:grpSpPr bwMode="auto">
            <a:xfrm>
              <a:off x="3861" y="3177"/>
              <a:ext cx="256" cy="384"/>
              <a:chOff x="2640" y="1776"/>
              <a:chExt cx="480" cy="720"/>
            </a:xfrm>
          </p:grpSpPr>
          <p:sp>
            <p:nvSpPr>
              <p:cNvPr id="1279" name="Rectangle 211">
                <a:extLst>
                  <a:ext uri="{FF2B5EF4-FFF2-40B4-BE49-F238E27FC236}">
                    <a16:creationId xmlns:a16="http://schemas.microsoft.com/office/drawing/2014/main" id="{AA2B8769-0FF5-1A48-B2DD-06017F5CE539}"/>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80" name="Rectangle 212">
                <a:extLst>
                  <a:ext uri="{FF2B5EF4-FFF2-40B4-BE49-F238E27FC236}">
                    <a16:creationId xmlns:a16="http://schemas.microsoft.com/office/drawing/2014/main" id="{E993F8C3-5882-C24E-843A-48917CC2DF54}"/>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81" name="Rectangle 213">
                <a:extLst>
                  <a:ext uri="{FF2B5EF4-FFF2-40B4-BE49-F238E27FC236}">
                    <a16:creationId xmlns:a16="http://schemas.microsoft.com/office/drawing/2014/main" id="{4C23E449-100E-E44B-9243-DA07E98AA4F6}"/>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82" name="Rectangle 214">
                <a:extLst>
                  <a:ext uri="{FF2B5EF4-FFF2-40B4-BE49-F238E27FC236}">
                    <a16:creationId xmlns:a16="http://schemas.microsoft.com/office/drawing/2014/main" id="{AA3149EB-2BE9-CF45-B34F-674736AA7E18}"/>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234" name="Group 215">
              <a:extLst>
                <a:ext uri="{FF2B5EF4-FFF2-40B4-BE49-F238E27FC236}">
                  <a16:creationId xmlns:a16="http://schemas.microsoft.com/office/drawing/2014/main" id="{983719F2-E0AF-1C4D-BD0A-8452AA225821}"/>
                </a:ext>
              </a:extLst>
            </p:cNvPr>
            <p:cNvGrpSpPr>
              <a:grpSpLocks/>
            </p:cNvGrpSpPr>
            <p:nvPr/>
          </p:nvGrpSpPr>
          <p:grpSpPr bwMode="auto">
            <a:xfrm>
              <a:off x="1818" y="3306"/>
              <a:ext cx="256" cy="384"/>
              <a:chOff x="2640" y="1776"/>
              <a:chExt cx="480" cy="720"/>
            </a:xfrm>
          </p:grpSpPr>
          <p:sp>
            <p:nvSpPr>
              <p:cNvPr id="1275" name="Rectangle 216">
                <a:extLst>
                  <a:ext uri="{FF2B5EF4-FFF2-40B4-BE49-F238E27FC236}">
                    <a16:creationId xmlns:a16="http://schemas.microsoft.com/office/drawing/2014/main" id="{0D59E513-4FEA-7F4B-B7FA-2B40CEFC243E}"/>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76" name="Rectangle 217">
                <a:extLst>
                  <a:ext uri="{FF2B5EF4-FFF2-40B4-BE49-F238E27FC236}">
                    <a16:creationId xmlns:a16="http://schemas.microsoft.com/office/drawing/2014/main" id="{75351D33-65C0-FB49-BD9F-DAF953F2B531}"/>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77" name="Rectangle 218">
                <a:extLst>
                  <a:ext uri="{FF2B5EF4-FFF2-40B4-BE49-F238E27FC236}">
                    <a16:creationId xmlns:a16="http://schemas.microsoft.com/office/drawing/2014/main" id="{300F20E8-9382-834F-93EF-28B3ED05636E}"/>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78" name="Rectangle 219">
                <a:extLst>
                  <a:ext uri="{FF2B5EF4-FFF2-40B4-BE49-F238E27FC236}">
                    <a16:creationId xmlns:a16="http://schemas.microsoft.com/office/drawing/2014/main" id="{A5B293CB-F052-4146-B01A-C8A4500A38D5}"/>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235" name="Group 220">
              <a:extLst>
                <a:ext uri="{FF2B5EF4-FFF2-40B4-BE49-F238E27FC236}">
                  <a16:creationId xmlns:a16="http://schemas.microsoft.com/office/drawing/2014/main" id="{5A891D22-E4D5-D44C-B419-58B2F52AD024}"/>
                </a:ext>
              </a:extLst>
            </p:cNvPr>
            <p:cNvGrpSpPr>
              <a:grpSpLocks/>
            </p:cNvGrpSpPr>
            <p:nvPr/>
          </p:nvGrpSpPr>
          <p:grpSpPr bwMode="auto">
            <a:xfrm>
              <a:off x="2090" y="3306"/>
              <a:ext cx="256" cy="384"/>
              <a:chOff x="2640" y="1776"/>
              <a:chExt cx="480" cy="720"/>
            </a:xfrm>
          </p:grpSpPr>
          <p:sp>
            <p:nvSpPr>
              <p:cNvPr id="1271" name="Rectangle 221">
                <a:extLst>
                  <a:ext uri="{FF2B5EF4-FFF2-40B4-BE49-F238E27FC236}">
                    <a16:creationId xmlns:a16="http://schemas.microsoft.com/office/drawing/2014/main" id="{264BCE96-39D0-9042-AA67-00CC0C7B5C8B}"/>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72" name="Rectangle 222">
                <a:extLst>
                  <a:ext uri="{FF2B5EF4-FFF2-40B4-BE49-F238E27FC236}">
                    <a16:creationId xmlns:a16="http://schemas.microsoft.com/office/drawing/2014/main" id="{6740083B-BC20-9842-9366-A5CDF9386D77}"/>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73" name="Rectangle 223">
                <a:extLst>
                  <a:ext uri="{FF2B5EF4-FFF2-40B4-BE49-F238E27FC236}">
                    <a16:creationId xmlns:a16="http://schemas.microsoft.com/office/drawing/2014/main" id="{0012F51C-4590-A249-AF28-7E04A0A3CF27}"/>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74" name="Rectangle 224">
                <a:extLst>
                  <a:ext uri="{FF2B5EF4-FFF2-40B4-BE49-F238E27FC236}">
                    <a16:creationId xmlns:a16="http://schemas.microsoft.com/office/drawing/2014/main" id="{A1601416-0E27-B349-9E24-5CE5031B5F32}"/>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236" name="Group 225">
              <a:extLst>
                <a:ext uri="{FF2B5EF4-FFF2-40B4-BE49-F238E27FC236}">
                  <a16:creationId xmlns:a16="http://schemas.microsoft.com/office/drawing/2014/main" id="{01D19C48-1752-9849-B0F1-473CFF7699C0}"/>
                </a:ext>
              </a:extLst>
            </p:cNvPr>
            <p:cNvGrpSpPr>
              <a:grpSpLocks/>
            </p:cNvGrpSpPr>
            <p:nvPr/>
          </p:nvGrpSpPr>
          <p:grpSpPr bwMode="auto">
            <a:xfrm>
              <a:off x="2367" y="3306"/>
              <a:ext cx="256" cy="384"/>
              <a:chOff x="2640" y="1776"/>
              <a:chExt cx="480" cy="720"/>
            </a:xfrm>
          </p:grpSpPr>
          <p:sp>
            <p:nvSpPr>
              <p:cNvPr id="1267" name="Rectangle 226">
                <a:extLst>
                  <a:ext uri="{FF2B5EF4-FFF2-40B4-BE49-F238E27FC236}">
                    <a16:creationId xmlns:a16="http://schemas.microsoft.com/office/drawing/2014/main" id="{F6760B03-C7B7-5242-9C86-3CC3D76C394C}"/>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68" name="Rectangle 227">
                <a:extLst>
                  <a:ext uri="{FF2B5EF4-FFF2-40B4-BE49-F238E27FC236}">
                    <a16:creationId xmlns:a16="http://schemas.microsoft.com/office/drawing/2014/main" id="{14EFBCBC-C3A5-2B41-92BB-4924BC08A44A}"/>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69" name="Rectangle 228">
                <a:extLst>
                  <a:ext uri="{FF2B5EF4-FFF2-40B4-BE49-F238E27FC236}">
                    <a16:creationId xmlns:a16="http://schemas.microsoft.com/office/drawing/2014/main" id="{F4895912-3D11-0041-89C0-8539403A9051}"/>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70" name="Rectangle 229">
                <a:extLst>
                  <a:ext uri="{FF2B5EF4-FFF2-40B4-BE49-F238E27FC236}">
                    <a16:creationId xmlns:a16="http://schemas.microsoft.com/office/drawing/2014/main" id="{CE5BF4DC-0C32-AD49-A067-98BBA7350449}"/>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237" name="Group 230">
              <a:extLst>
                <a:ext uri="{FF2B5EF4-FFF2-40B4-BE49-F238E27FC236}">
                  <a16:creationId xmlns:a16="http://schemas.microsoft.com/office/drawing/2014/main" id="{76CE26E8-917D-EA4C-B1F2-F591901E2487}"/>
                </a:ext>
              </a:extLst>
            </p:cNvPr>
            <p:cNvGrpSpPr>
              <a:grpSpLocks/>
            </p:cNvGrpSpPr>
            <p:nvPr/>
          </p:nvGrpSpPr>
          <p:grpSpPr bwMode="auto">
            <a:xfrm>
              <a:off x="2639" y="3306"/>
              <a:ext cx="256" cy="384"/>
              <a:chOff x="2640" y="1776"/>
              <a:chExt cx="480" cy="720"/>
            </a:xfrm>
          </p:grpSpPr>
          <p:sp>
            <p:nvSpPr>
              <p:cNvPr id="1263" name="Rectangle 231">
                <a:extLst>
                  <a:ext uri="{FF2B5EF4-FFF2-40B4-BE49-F238E27FC236}">
                    <a16:creationId xmlns:a16="http://schemas.microsoft.com/office/drawing/2014/main" id="{1C55A532-1197-3C46-BC6B-5E4651D07367}"/>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64" name="Rectangle 232">
                <a:extLst>
                  <a:ext uri="{FF2B5EF4-FFF2-40B4-BE49-F238E27FC236}">
                    <a16:creationId xmlns:a16="http://schemas.microsoft.com/office/drawing/2014/main" id="{97A9BE9B-B698-A842-A3B0-06DB1C8CBBB0}"/>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65" name="Rectangle 233">
                <a:extLst>
                  <a:ext uri="{FF2B5EF4-FFF2-40B4-BE49-F238E27FC236}">
                    <a16:creationId xmlns:a16="http://schemas.microsoft.com/office/drawing/2014/main" id="{5A65E75E-34A3-CB42-A92C-093B33765469}"/>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66" name="Rectangle 234">
                <a:extLst>
                  <a:ext uri="{FF2B5EF4-FFF2-40B4-BE49-F238E27FC236}">
                    <a16:creationId xmlns:a16="http://schemas.microsoft.com/office/drawing/2014/main" id="{79890CE2-8F6E-1E40-A2A2-00BFB7F705E5}"/>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238" name="Group 235">
              <a:extLst>
                <a:ext uri="{FF2B5EF4-FFF2-40B4-BE49-F238E27FC236}">
                  <a16:creationId xmlns:a16="http://schemas.microsoft.com/office/drawing/2014/main" id="{EBCF5036-A4AB-AB49-ABAF-44BC9C4A32EF}"/>
                </a:ext>
              </a:extLst>
            </p:cNvPr>
            <p:cNvGrpSpPr>
              <a:grpSpLocks/>
            </p:cNvGrpSpPr>
            <p:nvPr/>
          </p:nvGrpSpPr>
          <p:grpSpPr bwMode="auto">
            <a:xfrm>
              <a:off x="2915" y="3306"/>
              <a:ext cx="256" cy="384"/>
              <a:chOff x="2640" y="1776"/>
              <a:chExt cx="480" cy="720"/>
            </a:xfrm>
          </p:grpSpPr>
          <p:sp>
            <p:nvSpPr>
              <p:cNvPr id="1259" name="Rectangle 236">
                <a:extLst>
                  <a:ext uri="{FF2B5EF4-FFF2-40B4-BE49-F238E27FC236}">
                    <a16:creationId xmlns:a16="http://schemas.microsoft.com/office/drawing/2014/main" id="{71359EFF-A7BA-4E49-9CE3-1DF8F9346731}"/>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60" name="Rectangle 237">
                <a:extLst>
                  <a:ext uri="{FF2B5EF4-FFF2-40B4-BE49-F238E27FC236}">
                    <a16:creationId xmlns:a16="http://schemas.microsoft.com/office/drawing/2014/main" id="{C7021B44-6DFA-A047-A0ED-8F21A743ECE9}"/>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61" name="Rectangle 238">
                <a:extLst>
                  <a:ext uri="{FF2B5EF4-FFF2-40B4-BE49-F238E27FC236}">
                    <a16:creationId xmlns:a16="http://schemas.microsoft.com/office/drawing/2014/main" id="{7DC372B8-887A-5A4C-B0A0-3D1BB097CB3A}"/>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62" name="Rectangle 239">
                <a:extLst>
                  <a:ext uri="{FF2B5EF4-FFF2-40B4-BE49-F238E27FC236}">
                    <a16:creationId xmlns:a16="http://schemas.microsoft.com/office/drawing/2014/main" id="{3F7FC840-08BE-9F40-B555-6CA2D61B4CE3}"/>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239" name="Group 240">
              <a:extLst>
                <a:ext uri="{FF2B5EF4-FFF2-40B4-BE49-F238E27FC236}">
                  <a16:creationId xmlns:a16="http://schemas.microsoft.com/office/drawing/2014/main" id="{618C8428-0965-7D4A-A938-F53869BB18F8}"/>
                </a:ext>
              </a:extLst>
            </p:cNvPr>
            <p:cNvGrpSpPr>
              <a:grpSpLocks/>
            </p:cNvGrpSpPr>
            <p:nvPr/>
          </p:nvGrpSpPr>
          <p:grpSpPr bwMode="auto">
            <a:xfrm>
              <a:off x="3187" y="3306"/>
              <a:ext cx="256" cy="384"/>
              <a:chOff x="2640" y="1776"/>
              <a:chExt cx="480" cy="720"/>
            </a:xfrm>
          </p:grpSpPr>
          <p:sp>
            <p:nvSpPr>
              <p:cNvPr id="1255" name="Rectangle 241">
                <a:extLst>
                  <a:ext uri="{FF2B5EF4-FFF2-40B4-BE49-F238E27FC236}">
                    <a16:creationId xmlns:a16="http://schemas.microsoft.com/office/drawing/2014/main" id="{EC3D82B3-9C17-DD46-B8BC-FC05C6FAC84D}"/>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56" name="Rectangle 242">
                <a:extLst>
                  <a:ext uri="{FF2B5EF4-FFF2-40B4-BE49-F238E27FC236}">
                    <a16:creationId xmlns:a16="http://schemas.microsoft.com/office/drawing/2014/main" id="{9273FF5E-E104-C548-B2BE-57E5CFC585AA}"/>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57" name="Rectangle 243">
                <a:extLst>
                  <a:ext uri="{FF2B5EF4-FFF2-40B4-BE49-F238E27FC236}">
                    <a16:creationId xmlns:a16="http://schemas.microsoft.com/office/drawing/2014/main" id="{F3C562D7-77D6-2148-B58F-5FFD7F63CA0F}"/>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58" name="Rectangle 244">
                <a:extLst>
                  <a:ext uri="{FF2B5EF4-FFF2-40B4-BE49-F238E27FC236}">
                    <a16:creationId xmlns:a16="http://schemas.microsoft.com/office/drawing/2014/main" id="{B81C3078-8424-8548-ABC2-0DD7FA866E9B}"/>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240" name="Group 245">
              <a:extLst>
                <a:ext uri="{FF2B5EF4-FFF2-40B4-BE49-F238E27FC236}">
                  <a16:creationId xmlns:a16="http://schemas.microsoft.com/office/drawing/2014/main" id="{6827528A-F39A-9B4B-88C3-63830A58F9AD}"/>
                </a:ext>
              </a:extLst>
            </p:cNvPr>
            <p:cNvGrpSpPr>
              <a:grpSpLocks/>
            </p:cNvGrpSpPr>
            <p:nvPr/>
          </p:nvGrpSpPr>
          <p:grpSpPr bwMode="auto">
            <a:xfrm>
              <a:off x="3464" y="3306"/>
              <a:ext cx="256" cy="384"/>
              <a:chOff x="2640" y="1776"/>
              <a:chExt cx="480" cy="720"/>
            </a:xfrm>
          </p:grpSpPr>
          <p:sp>
            <p:nvSpPr>
              <p:cNvPr id="1251" name="Rectangle 246">
                <a:extLst>
                  <a:ext uri="{FF2B5EF4-FFF2-40B4-BE49-F238E27FC236}">
                    <a16:creationId xmlns:a16="http://schemas.microsoft.com/office/drawing/2014/main" id="{5B4B7C0C-130C-8C47-8C84-2282CD222F5E}"/>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52" name="Rectangle 247">
                <a:extLst>
                  <a:ext uri="{FF2B5EF4-FFF2-40B4-BE49-F238E27FC236}">
                    <a16:creationId xmlns:a16="http://schemas.microsoft.com/office/drawing/2014/main" id="{1D55BBDC-C14B-2D4B-90D4-22C8D330D3AF}"/>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53" name="Rectangle 248">
                <a:extLst>
                  <a:ext uri="{FF2B5EF4-FFF2-40B4-BE49-F238E27FC236}">
                    <a16:creationId xmlns:a16="http://schemas.microsoft.com/office/drawing/2014/main" id="{5536FAE9-BCE3-C544-8295-99DD5E8AF0C8}"/>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54" name="Rectangle 249">
                <a:extLst>
                  <a:ext uri="{FF2B5EF4-FFF2-40B4-BE49-F238E27FC236}">
                    <a16:creationId xmlns:a16="http://schemas.microsoft.com/office/drawing/2014/main" id="{43219B07-17F3-FE4D-B95B-386F9FC85222}"/>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241" name="Group 250">
              <a:extLst>
                <a:ext uri="{FF2B5EF4-FFF2-40B4-BE49-F238E27FC236}">
                  <a16:creationId xmlns:a16="http://schemas.microsoft.com/office/drawing/2014/main" id="{9B42B485-87B8-9843-A55C-EE73471447DB}"/>
                </a:ext>
              </a:extLst>
            </p:cNvPr>
            <p:cNvGrpSpPr>
              <a:grpSpLocks/>
            </p:cNvGrpSpPr>
            <p:nvPr/>
          </p:nvGrpSpPr>
          <p:grpSpPr bwMode="auto">
            <a:xfrm>
              <a:off x="3736" y="3306"/>
              <a:ext cx="256" cy="384"/>
              <a:chOff x="2640" y="1776"/>
              <a:chExt cx="480" cy="720"/>
            </a:xfrm>
          </p:grpSpPr>
          <p:sp>
            <p:nvSpPr>
              <p:cNvPr id="1247" name="Rectangle 251">
                <a:extLst>
                  <a:ext uri="{FF2B5EF4-FFF2-40B4-BE49-F238E27FC236}">
                    <a16:creationId xmlns:a16="http://schemas.microsoft.com/office/drawing/2014/main" id="{96AF9A22-04D0-1448-8C07-964886B60CB1}"/>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48" name="Rectangle 252">
                <a:extLst>
                  <a:ext uri="{FF2B5EF4-FFF2-40B4-BE49-F238E27FC236}">
                    <a16:creationId xmlns:a16="http://schemas.microsoft.com/office/drawing/2014/main" id="{F1BE8275-B61E-DE4C-8C6C-1C4F19CC9119}"/>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49" name="Rectangle 253">
                <a:extLst>
                  <a:ext uri="{FF2B5EF4-FFF2-40B4-BE49-F238E27FC236}">
                    <a16:creationId xmlns:a16="http://schemas.microsoft.com/office/drawing/2014/main" id="{D0B3FB32-E8F6-B945-B9AF-06800C348CEF}"/>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50" name="Rectangle 254">
                <a:extLst>
                  <a:ext uri="{FF2B5EF4-FFF2-40B4-BE49-F238E27FC236}">
                    <a16:creationId xmlns:a16="http://schemas.microsoft.com/office/drawing/2014/main" id="{25239300-318D-5F41-9264-E7508281EDF2}"/>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242" name="Group 255">
              <a:extLst>
                <a:ext uri="{FF2B5EF4-FFF2-40B4-BE49-F238E27FC236}">
                  <a16:creationId xmlns:a16="http://schemas.microsoft.com/office/drawing/2014/main" id="{96C0FE23-0B3F-264A-B1B4-973C652B7AFC}"/>
                </a:ext>
              </a:extLst>
            </p:cNvPr>
            <p:cNvGrpSpPr>
              <a:grpSpLocks/>
            </p:cNvGrpSpPr>
            <p:nvPr/>
          </p:nvGrpSpPr>
          <p:grpSpPr bwMode="auto">
            <a:xfrm>
              <a:off x="2624" y="3168"/>
              <a:ext cx="517" cy="775"/>
              <a:chOff x="2640" y="1776"/>
              <a:chExt cx="480" cy="720"/>
            </a:xfrm>
          </p:grpSpPr>
          <p:sp>
            <p:nvSpPr>
              <p:cNvPr id="1243" name="Rectangle 256">
                <a:extLst>
                  <a:ext uri="{FF2B5EF4-FFF2-40B4-BE49-F238E27FC236}">
                    <a16:creationId xmlns:a16="http://schemas.microsoft.com/office/drawing/2014/main" id="{8463C238-0A16-8C4C-B835-9A8E8411C838}"/>
                  </a:ext>
                </a:extLst>
              </p:cNvPr>
              <p:cNvSpPr>
                <a:spLocks noChangeArrowheads="1"/>
              </p:cNvSpPr>
              <p:nvPr/>
            </p:nvSpPr>
            <p:spPr bwMode="auto">
              <a:xfrm>
                <a:off x="2712" y="1776"/>
                <a:ext cx="331"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44" name="Rectangle 257">
                <a:extLst>
                  <a:ext uri="{FF2B5EF4-FFF2-40B4-BE49-F238E27FC236}">
                    <a16:creationId xmlns:a16="http://schemas.microsoft.com/office/drawing/2014/main" id="{42CA326D-3A4F-234F-B77D-00B4F16B2379}"/>
                  </a:ext>
                </a:extLst>
              </p:cNvPr>
              <p:cNvSpPr>
                <a:spLocks noChangeArrowheads="1"/>
              </p:cNvSpPr>
              <p:nvPr/>
            </p:nvSpPr>
            <p:spPr bwMode="auto">
              <a:xfrm>
                <a:off x="2712" y="2256"/>
                <a:ext cx="331"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45" name="Rectangle 258">
                <a:extLst>
                  <a:ext uri="{FF2B5EF4-FFF2-40B4-BE49-F238E27FC236}">
                    <a16:creationId xmlns:a16="http://schemas.microsoft.com/office/drawing/2014/main" id="{76EA8376-D1F5-3446-984E-E3DAB6EDFAAD}"/>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46" name="Rectangle 259">
                <a:extLst>
                  <a:ext uri="{FF2B5EF4-FFF2-40B4-BE49-F238E27FC236}">
                    <a16:creationId xmlns:a16="http://schemas.microsoft.com/office/drawing/2014/main" id="{D0AC418B-57F5-2348-AA78-648EB48C2262}"/>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grpSp>
        <p:nvGrpSpPr>
          <p:cNvPr id="1447" name="Group 260">
            <a:extLst>
              <a:ext uri="{FF2B5EF4-FFF2-40B4-BE49-F238E27FC236}">
                <a16:creationId xmlns:a16="http://schemas.microsoft.com/office/drawing/2014/main" id="{8471826B-D43C-E343-9C51-CF3FD4A3C4FD}"/>
              </a:ext>
            </a:extLst>
          </p:cNvPr>
          <p:cNvGrpSpPr>
            <a:grpSpLocks/>
          </p:cNvGrpSpPr>
          <p:nvPr/>
        </p:nvGrpSpPr>
        <p:grpSpPr bwMode="auto">
          <a:xfrm>
            <a:off x="5319450" y="3275951"/>
            <a:ext cx="5192206" cy="1887353"/>
            <a:chOff x="1244" y="2776"/>
            <a:chExt cx="3271" cy="1189"/>
          </a:xfrm>
        </p:grpSpPr>
        <p:grpSp>
          <p:nvGrpSpPr>
            <p:cNvPr id="1448" name="Group 261">
              <a:extLst>
                <a:ext uri="{FF2B5EF4-FFF2-40B4-BE49-F238E27FC236}">
                  <a16:creationId xmlns:a16="http://schemas.microsoft.com/office/drawing/2014/main" id="{AE3C4F9B-1928-8B44-9FE5-BE8A5D47112E}"/>
                </a:ext>
              </a:extLst>
            </p:cNvPr>
            <p:cNvGrpSpPr>
              <a:grpSpLocks/>
            </p:cNvGrpSpPr>
            <p:nvPr/>
          </p:nvGrpSpPr>
          <p:grpSpPr bwMode="auto">
            <a:xfrm>
              <a:off x="1244" y="2832"/>
              <a:ext cx="256" cy="384"/>
              <a:chOff x="2640" y="1776"/>
              <a:chExt cx="480" cy="720"/>
            </a:xfrm>
          </p:grpSpPr>
          <p:sp>
            <p:nvSpPr>
              <p:cNvPr id="1903" name="Rectangle 262">
                <a:extLst>
                  <a:ext uri="{FF2B5EF4-FFF2-40B4-BE49-F238E27FC236}">
                    <a16:creationId xmlns:a16="http://schemas.microsoft.com/office/drawing/2014/main" id="{3BD30E39-7ECA-4848-ADCB-9EA4F1CAC782}"/>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904" name="Rectangle 263">
                <a:extLst>
                  <a:ext uri="{FF2B5EF4-FFF2-40B4-BE49-F238E27FC236}">
                    <a16:creationId xmlns:a16="http://schemas.microsoft.com/office/drawing/2014/main" id="{54B6E660-E383-0143-95B1-C7D4054AE9B7}"/>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905" name="Rectangle 264">
                <a:extLst>
                  <a:ext uri="{FF2B5EF4-FFF2-40B4-BE49-F238E27FC236}">
                    <a16:creationId xmlns:a16="http://schemas.microsoft.com/office/drawing/2014/main" id="{49CCA652-53D3-2840-BCFF-6D13C0DA1893}"/>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906" name="Rectangle 265">
                <a:extLst>
                  <a:ext uri="{FF2B5EF4-FFF2-40B4-BE49-F238E27FC236}">
                    <a16:creationId xmlns:a16="http://schemas.microsoft.com/office/drawing/2014/main" id="{7A0DDDFE-EA23-CA49-BF1A-ADCACD180E7C}"/>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449" name="Group 266">
              <a:extLst>
                <a:ext uri="{FF2B5EF4-FFF2-40B4-BE49-F238E27FC236}">
                  <a16:creationId xmlns:a16="http://schemas.microsoft.com/office/drawing/2014/main" id="{98E4941E-5726-8B42-A52C-138F828EB5A9}"/>
                </a:ext>
              </a:extLst>
            </p:cNvPr>
            <p:cNvGrpSpPr>
              <a:grpSpLocks/>
            </p:cNvGrpSpPr>
            <p:nvPr/>
          </p:nvGrpSpPr>
          <p:grpSpPr bwMode="auto">
            <a:xfrm>
              <a:off x="1516" y="2832"/>
              <a:ext cx="256" cy="384"/>
              <a:chOff x="2640" y="1776"/>
              <a:chExt cx="480" cy="720"/>
            </a:xfrm>
          </p:grpSpPr>
          <p:sp>
            <p:nvSpPr>
              <p:cNvPr id="1899" name="Rectangle 267">
                <a:extLst>
                  <a:ext uri="{FF2B5EF4-FFF2-40B4-BE49-F238E27FC236}">
                    <a16:creationId xmlns:a16="http://schemas.microsoft.com/office/drawing/2014/main" id="{D5ED3042-33A0-EA4D-9364-DFE81C2E971A}"/>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900" name="Rectangle 268">
                <a:extLst>
                  <a:ext uri="{FF2B5EF4-FFF2-40B4-BE49-F238E27FC236}">
                    <a16:creationId xmlns:a16="http://schemas.microsoft.com/office/drawing/2014/main" id="{BE48110F-3A9F-9649-8456-4C1DEF673BDF}"/>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901" name="Rectangle 269">
                <a:extLst>
                  <a:ext uri="{FF2B5EF4-FFF2-40B4-BE49-F238E27FC236}">
                    <a16:creationId xmlns:a16="http://schemas.microsoft.com/office/drawing/2014/main" id="{F846A6BA-4B0F-C747-A3BC-6FBE1F13E400}"/>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902" name="Rectangle 270">
                <a:extLst>
                  <a:ext uri="{FF2B5EF4-FFF2-40B4-BE49-F238E27FC236}">
                    <a16:creationId xmlns:a16="http://schemas.microsoft.com/office/drawing/2014/main" id="{808315FA-A7AE-3542-A8E3-C2F6EEB45750}"/>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450" name="Group 271">
              <a:extLst>
                <a:ext uri="{FF2B5EF4-FFF2-40B4-BE49-F238E27FC236}">
                  <a16:creationId xmlns:a16="http://schemas.microsoft.com/office/drawing/2014/main" id="{CBBEF171-4417-9C44-9883-BA6FB91149CE}"/>
                </a:ext>
              </a:extLst>
            </p:cNvPr>
            <p:cNvGrpSpPr>
              <a:grpSpLocks/>
            </p:cNvGrpSpPr>
            <p:nvPr/>
          </p:nvGrpSpPr>
          <p:grpSpPr bwMode="auto">
            <a:xfrm>
              <a:off x="1793" y="2832"/>
              <a:ext cx="256" cy="384"/>
              <a:chOff x="2640" y="1776"/>
              <a:chExt cx="480" cy="720"/>
            </a:xfrm>
          </p:grpSpPr>
          <p:sp>
            <p:nvSpPr>
              <p:cNvPr id="1895" name="Rectangle 272">
                <a:extLst>
                  <a:ext uri="{FF2B5EF4-FFF2-40B4-BE49-F238E27FC236}">
                    <a16:creationId xmlns:a16="http://schemas.microsoft.com/office/drawing/2014/main" id="{454BD8D4-482A-7041-BA70-47F2F28EFA22}"/>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6" name="Rectangle 273">
                <a:extLst>
                  <a:ext uri="{FF2B5EF4-FFF2-40B4-BE49-F238E27FC236}">
                    <a16:creationId xmlns:a16="http://schemas.microsoft.com/office/drawing/2014/main" id="{209A4133-6569-3941-AFA8-5AE8D0C4DF29}"/>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7" name="Rectangle 274">
                <a:extLst>
                  <a:ext uri="{FF2B5EF4-FFF2-40B4-BE49-F238E27FC236}">
                    <a16:creationId xmlns:a16="http://schemas.microsoft.com/office/drawing/2014/main" id="{33FBCA54-E747-7F4B-82E6-CB012CB28C25}"/>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8" name="Rectangle 275">
                <a:extLst>
                  <a:ext uri="{FF2B5EF4-FFF2-40B4-BE49-F238E27FC236}">
                    <a16:creationId xmlns:a16="http://schemas.microsoft.com/office/drawing/2014/main" id="{B45E7B25-9886-7A4F-8339-F9E31CDB8835}"/>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451" name="Group 276">
              <a:extLst>
                <a:ext uri="{FF2B5EF4-FFF2-40B4-BE49-F238E27FC236}">
                  <a16:creationId xmlns:a16="http://schemas.microsoft.com/office/drawing/2014/main" id="{1916694E-E679-B04F-978D-5F368FA350FF}"/>
                </a:ext>
              </a:extLst>
            </p:cNvPr>
            <p:cNvGrpSpPr>
              <a:grpSpLocks/>
            </p:cNvGrpSpPr>
            <p:nvPr/>
          </p:nvGrpSpPr>
          <p:grpSpPr bwMode="auto">
            <a:xfrm>
              <a:off x="2065" y="2832"/>
              <a:ext cx="256" cy="384"/>
              <a:chOff x="2640" y="1776"/>
              <a:chExt cx="480" cy="720"/>
            </a:xfrm>
          </p:grpSpPr>
          <p:sp>
            <p:nvSpPr>
              <p:cNvPr id="1891" name="Rectangle 277">
                <a:extLst>
                  <a:ext uri="{FF2B5EF4-FFF2-40B4-BE49-F238E27FC236}">
                    <a16:creationId xmlns:a16="http://schemas.microsoft.com/office/drawing/2014/main" id="{4C1497E6-AE26-3344-8FAF-8B58675F5ED8}"/>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2" name="Rectangle 278">
                <a:extLst>
                  <a:ext uri="{FF2B5EF4-FFF2-40B4-BE49-F238E27FC236}">
                    <a16:creationId xmlns:a16="http://schemas.microsoft.com/office/drawing/2014/main" id="{F2E6A70A-D7BC-0542-8945-2DB8CBBA9FB8}"/>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3" name="Rectangle 279">
                <a:extLst>
                  <a:ext uri="{FF2B5EF4-FFF2-40B4-BE49-F238E27FC236}">
                    <a16:creationId xmlns:a16="http://schemas.microsoft.com/office/drawing/2014/main" id="{388D45F1-767A-7540-B4DC-5769B9F8C49B}"/>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4" name="Rectangle 280">
                <a:extLst>
                  <a:ext uri="{FF2B5EF4-FFF2-40B4-BE49-F238E27FC236}">
                    <a16:creationId xmlns:a16="http://schemas.microsoft.com/office/drawing/2014/main" id="{D4814A25-BC45-924D-BA9D-77714B0DC4BD}"/>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452" name="Group 281">
              <a:extLst>
                <a:ext uri="{FF2B5EF4-FFF2-40B4-BE49-F238E27FC236}">
                  <a16:creationId xmlns:a16="http://schemas.microsoft.com/office/drawing/2014/main" id="{A4CBED21-747E-DE4F-8A8C-2CF42F2423DB}"/>
                </a:ext>
              </a:extLst>
            </p:cNvPr>
            <p:cNvGrpSpPr>
              <a:grpSpLocks/>
            </p:cNvGrpSpPr>
            <p:nvPr/>
          </p:nvGrpSpPr>
          <p:grpSpPr bwMode="auto">
            <a:xfrm>
              <a:off x="2341" y="2832"/>
              <a:ext cx="256" cy="384"/>
              <a:chOff x="2640" y="1776"/>
              <a:chExt cx="480" cy="720"/>
            </a:xfrm>
          </p:grpSpPr>
          <p:sp>
            <p:nvSpPr>
              <p:cNvPr id="1887" name="Rectangle 282">
                <a:extLst>
                  <a:ext uri="{FF2B5EF4-FFF2-40B4-BE49-F238E27FC236}">
                    <a16:creationId xmlns:a16="http://schemas.microsoft.com/office/drawing/2014/main" id="{9924A843-C545-AF44-8464-7B83D06206BD}"/>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8" name="Rectangle 283">
                <a:extLst>
                  <a:ext uri="{FF2B5EF4-FFF2-40B4-BE49-F238E27FC236}">
                    <a16:creationId xmlns:a16="http://schemas.microsoft.com/office/drawing/2014/main" id="{1B177158-E7E6-BB4F-A328-60F8DB520FC2}"/>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9" name="Rectangle 284">
                <a:extLst>
                  <a:ext uri="{FF2B5EF4-FFF2-40B4-BE49-F238E27FC236}">
                    <a16:creationId xmlns:a16="http://schemas.microsoft.com/office/drawing/2014/main" id="{E42730A0-479A-2646-85E2-4484083ABB88}"/>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0" name="Rectangle 285">
                <a:extLst>
                  <a:ext uri="{FF2B5EF4-FFF2-40B4-BE49-F238E27FC236}">
                    <a16:creationId xmlns:a16="http://schemas.microsoft.com/office/drawing/2014/main" id="{E2368F3E-F45A-2043-8B2A-D9EC722A9F0E}"/>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453" name="Group 286">
              <a:extLst>
                <a:ext uri="{FF2B5EF4-FFF2-40B4-BE49-F238E27FC236}">
                  <a16:creationId xmlns:a16="http://schemas.microsoft.com/office/drawing/2014/main" id="{3E631668-F08F-F943-937B-1636BBB19EE5}"/>
                </a:ext>
              </a:extLst>
            </p:cNvPr>
            <p:cNvGrpSpPr>
              <a:grpSpLocks/>
            </p:cNvGrpSpPr>
            <p:nvPr/>
          </p:nvGrpSpPr>
          <p:grpSpPr bwMode="auto">
            <a:xfrm>
              <a:off x="2613" y="2832"/>
              <a:ext cx="256" cy="384"/>
              <a:chOff x="2640" y="1776"/>
              <a:chExt cx="480" cy="720"/>
            </a:xfrm>
          </p:grpSpPr>
          <p:sp>
            <p:nvSpPr>
              <p:cNvPr id="1883" name="Rectangle 287">
                <a:extLst>
                  <a:ext uri="{FF2B5EF4-FFF2-40B4-BE49-F238E27FC236}">
                    <a16:creationId xmlns:a16="http://schemas.microsoft.com/office/drawing/2014/main" id="{3F744F1C-43A8-6A47-9690-0CD80FA6C103}"/>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4" name="Rectangle 288">
                <a:extLst>
                  <a:ext uri="{FF2B5EF4-FFF2-40B4-BE49-F238E27FC236}">
                    <a16:creationId xmlns:a16="http://schemas.microsoft.com/office/drawing/2014/main" id="{673EDE9B-2339-8045-98D9-177BD2832C2B}"/>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5" name="Rectangle 289">
                <a:extLst>
                  <a:ext uri="{FF2B5EF4-FFF2-40B4-BE49-F238E27FC236}">
                    <a16:creationId xmlns:a16="http://schemas.microsoft.com/office/drawing/2014/main" id="{AC22AA25-1293-7A4D-A2EC-BAEE7C518BCD}"/>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6" name="Rectangle 290">
                <a:extLst>
                  <a:ext uri="{FF2B5EF4-FFF2-40B4-BE49-F238E27FC236}">
                    <a16:creationId xmlns:a16="http://schemas.microsoft.com/office/drawing/2014/main" id="{76FF4979-320D-B240-8FB5-94BA1BE4F6E9}"/>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454" name="Group 291">
              <a:extLst>
                <a:ext uri="{FF2B5EF4-FFF2-40B4-BE49-F238E27FC236}">
                  <a16:creationId xmlns:a16="http://schemas.microsoft.com/office/drawing/2014/main" id="{393383CB-6E1C-8B4E-8986-E8D5387973D8}"/>
                </a:ext>
              </a:extLst>
            </p:cNvPr>
            <p:cNvGrpSpPr>
              <a:grpSpLocks/>
            </p:cNvGrpSpPr>
            <p:nvPr/>
          </p:nvGrpSpPr>
          <p:grpSpPr bwMode="auto">
            <a:xfrm>
              <a:off x="2890" y="2832"/>
              <a:ext cx="256" cy="384"/>
              <a:chOff x="2640" y="1776"/>
              <a:chExt cx="480" cy="720"/>
            </a:xfrm>
          </p:grpSpPr>
          <p:sp>
            <p:nvSpPr>
              <p:cNvPr id="1879" name="Rectangle 292">
                <a:extLst>
                  <a:ext uri="{FF2B5EF4-FFF2-40B4-BE49-F238E27FC236}">
                    <a16:creationId xmlns:a16="http://schemas.microsoft.com/office/drawing/2014/main" id="{DEFE123A-7D32-6343-9F9E-600C3A1F9F21}"/>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0" name="Rectangle 293">
                <a:extLst>
                  <a:ext uri="{FF2B5EF4-FFF2-40B4-BE49-F238E27FC236}">
                    <a16:creationId xmlns:a16="http://schemas.microsoft.com/office/drawing/2014/main" id="{A7EDA91B-2EB6-8D4E-87AB-1DA9BD05D9EF}"/>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1" name="Rectangle 294">
                <a:extLst>
                  <a:ext uri="{FF2B5EF4-FFF2-40B4-BE49-F238E27FC236}">
                    <a16:creationId xmlns:a16="http://schemas.microsoft.com/office/drawing/2014/main" id="{835E77D5-30EA-404A-A1C9-3EF1042AFE69}"/>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2" name="Rectangle 295">
                <a:extLst>
                  <a:ext uri="{FF2B5EF4-FFF2-40B4-BE49-F238E27FC236}">
                    <a16:creationId xmlns:a16="http://schemas.microsoft.com/office/drawing/2014/main" id="{1EFE26A1-DE35-FA40-8C7B-30AD6996EE2B}"/>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455" name="Group 296">
              <a:extLst>
                <a:ext uri="{FF2B5EF4-FFF2-40B4-BE49-F238E27FC236}">
                  <a16:creationId xmlns:a16="http://schemas.microsoft.com/office/drawing/2014/main" id="{F961FCCD-674B-8640-BCD5-7097EE8CD0C4}"/>
                </a:ext>
              </a:extLst>
            </p:cNvPr>
            <p:cNvGrpSpPr>
              <a:grpSpLocks/>
            </p:cNvGrpSpPr>
            <p:nvPr/>
          </p:nvGrpSpPr>
          <p:grpSpPr bwMode="auto">
            <a:xfrm>
              <a:off x="3162" y="2832"/>
              <a:ext cx="256" cy="384"/>
              <a:chOff x="2640" y="1776"/>
              <a:chExt cx="480" cy="720"/>
            </a:xfrm>
          </p:grpSpPr>
          <p:sp>
            <p:nvSpPr>
              <p:cNvPr id="1875" name="Rectangle 297">
                <a:extLst>
                  <a:ext uri="{FF2B5EF4-FFF2-40B4-BE49-F238E27FC236}">
                    <a16:creationId xmlns:a16="http://schemas.microsoft.com/office/drawing/2014/main" id="{105A4429-3539-364E-8F6D-B61443BAE654}"/>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6" name="Rectangle 298">
                <a:extLst>
                  <a:ext uri="{FF2B5EF4-FFF2-40B4-BE49-F238E27FC236}">
                    <a16:creationId xmlns:a16="http://schemas.microsoft.com/office/drawing/2014/main" id="{25E1E13D-E674-2142-AA3E-26363E8BEFB0}"/>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7" name="Rectangle 299">
                <a:extLst>
                  <a:ext uri="{FF2B5EF4-FFF2-40B4-BE49-F238E27FC236}">
                    <a16:creationId xmlns:a16="http://schemas.microsoft.com/office/drawing/2014/main" id="{3E692663-E07E-DB46-B026-E8476290ED42}"/>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8" name="Rectangle 300">
                <a:extLst>
                  <a:ext uri="{FF2B5EF4-FFF2-40B4-BE49-F238E27FC236}">
                    <a16:creationId xmlns:a16="http://schemas.microsoft.com/office/drawing/2014/main" id="{6357B68E-D7C4-6D40-BA7B-DB697562FB47}"/>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456" name="Group 301">
              <a:extLst>
                <a:ext uri="{FF2B5EF4-FFF2-40B4-BE49-F238E27FC236}">
                  <a16:creationId xmlns:a16="http://schemas.microsoft.com/office/drawing/2014/main" id="{01F52302-FF61-7545-BF8A-1BFE48B417A9}"/>
                </a:ext>
              </a:extLst>
            </p:cNvPr>
            <p:cNvGrpSpPr>
              <a:grpSpLocks/>
            </p:cNvGrpSpPr>
            <p:nvPr/>
          </p:nvGrpSpPr>
          <p:grpSpPr bwMode="auto">
            <a:xfrm>
              <a:off x="3439" y="2832"/>
              <a:ext cx="256" cy="384"/>
              <a:chOff x="2640" y="1776"/>
              <a:chExt cx="480" cy="720"/>
            </a:xfrm>
          </p:grpSpPr>
          <p:sp>
            <p:nvSpPr>
              <p:cNvPr id="1871" name="Rectangle 302">
                <a:extLst>
                  <a:ext uri="{FF2B5EF4-FFF2-40B4-BE49-F238E27FC236}">
                    <a16:creationId xmlns:a16="http://schemas.microsoft.com/office/drawing/2014/main" id="{55897802-2F1E-734A-A44D-6BB554779ABC}"/>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2" name="Rectangle 303">
                <a:extLst>
                  <a:ext uri="{FF2B5EF4-FFF2-40B4-BE49-F238E27FC236}">
                    <a16:creationId xmlns:a16="http://schemas.microsoft.com/office/drawing/2014/main" id="{9659107D-017F-0347-AA06-969A5620F5C8}"/>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3" name="Rectangle 304">
                <a:extLst>
                  <a:ext uri="{FF2B5EF4-FFF2-40B4-BE49-F238E27FC236}">
                    <a16:creationId xmlns:a16="http://schemas.microsoft.com/office/drawing/2014/main" id="{397C4B96-CA90-3A49-9480-0A4607372321}"/>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4" name="Rectangle 305">
                <a:extLst>
                  <a:ext uri="{FF2B5EF4-FFF2-40B4-BE49-F238E27FC236}">
                    <a16:creationId xmlns:a16="http://schemas.microsoft.com/office/drawing/2014/main" id="{0685C41F-9108-C74C-A0C1-F4E46165A7CB}"/>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457" name="Group 306">
              <a:extLst>
                <a:ext uri="{FF2B5EF4-FFF2-40B4-BE49-F238E27FC236}">
                  <a16:creationId xmlns:a16="http://schemas.microsoft.com/office/drawing/2014/main" id="{0064A9EE-2CB6-7C44-8C92-C92C63ACA22C}"/>
                </a:ext>
              </a:extLst>
            </p:cNvPr>
            <p:cNvGrpSpPr>
              <a:grpSpLocks/>
            </p:cNvGrpSpPr>
            <p:nvPr/>
          </p:nvGrpSpPr>
          <p:grpSpPr bwMode="auto">
            <a:xfrm>
              <a:off x="3711" y="2832"/>
              <a:ext cx="256" cy="384"/>
              <a:chOff x="2640" y="1776"/>
              <a:chExt cx="480" cy="720"/>
            </a:xfrm>
          </p:grpSpPr>
          <p:sp>
            <p:nvSpPr>
              <p:cNvPr id="1867" name="Rectangle 307">
                <a:extLst>
                  <a:ext uri="{FF2B5EF4-FFF2-40B4-BE49-F238E27FC236}">
                    <a16:creationId xmlns:a16="http://schemas.microsoft.com/office/drawing/2014/main" id="{8EE1E5E5-F670-7E48-810E-95FB977284EE}"/>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8" name="Rectangle 308">
                <a:extLst>
                  <a:ext uri="{FF2B5EF4-FFF2-40B4-BE49-F238E27FC236}">
                    <a16:creationId xmlns:a16="http://schemas.microsoft.com/office/drawing/2014/main" id="{F6489C93-1095-8F44-8B24-F1620F473647}"/>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9" name="Rectangle 309">
                <a:extLst>
                  <a:ext uri="{FF2B5EF4-FFF2-40B4-BE49-F238E27FC236}">
                    <a16:creationId xmlns:a16="http://schemas.microsoft.com/office/drawing/2014/main" id="{820CFE9A-FC55-FE40-9FDB-197B5534FD34}"/>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0" name="Rectangle 310">
                <a:extLst>
                  <a:ext uri="{FF2B5EF4-FFF2-40B4-BE49-F238E27FC236}">
                    <a16:creationId xmlns:a16="http://schemas.microsoft.com/office/drawing/2014/main" id="{5D9E0A85-6B19-6449-A4C7-3991B921C6EF}"/>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458" name="Group 311">
              <a:extLst>
                <a:ext uri="{FF2B5EF4-FFF2-40B4-BE49-F238E27FC236}">
                  <a16:creationId xmlns:a16="http://schemas.microsoft.com/office/drawing/2014/main" id="{1E5A33D9-860C-BD4F-836B-B9C64FD2DBEB}"/>
                </a:ext>
              </a:extLst>
            </p:cNvPr>
            <p:cNvGrpSpPr>
              <a:grpSpLocks/>
            </p:cNvGrpSpPr>
            <p:nvPr/>
          </p:nvGrpSpPr>
          <p:grpSpPr bwMode="auto">
            <a:xfrm>
              <a:off x="3987" y="2832"/>
              <a:ext cx="256" cy="384"/>
              <a:chOff x="2640" y="1776"/>
              <a:chExt cx="480" cy="720"/>
            </a:xfrm>
          </p:grpSpPr>
          <p:sp>
            <p:nvSpPr>
              <p:cNvPr id="1863" name="Rectangle 312">
                <a:extLst>
                  <a:ext uri="{FF2B5EF4-FFF2-40B4-BE49-F238E27FC236}">
                    <a16:creationId xmlns:a16="http://schemas.microsoft.com/office/drawing/2014/main" id="{2F31482A-CCD5-854C-A5F6-8E8D0D913E36}"/>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4" name="Rectangle 313">
                <a:extLst>
                  <a:ext uri="{FF2B5EF4-FFF2-40B4-BE49-F238E27FC236}">
                    <a16:creationId xmlns:a16="http://schemas.microsoft.com/office/drawing/2014/main" id="{9C7C00B3-D807-0E43-8725-752970F07B87}"/>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5" name="Rectangle 314">
                <a:extLst>
                  <a:ext uri="{FF2B5EF4-FFF2-40B4-BE49-F238E27FC236}">
                    <a16:creationId xmlns:a16="http://schemas.microsoft.com/office/drawing/2014/main" id="{AD40EFD9-67E7-4D4D-BA60-F19328456A6A}"/>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6" name="Rectangle 315">
                <a:extLst>
                  <a:ext uri="{FF2B5EF4-FFF2-40B4-BE49-F238E27FC236}">
                    <a16:creationId xmlns:a16="http://schemas.microsoft.com/office/drawing/2014/main" id="{3FB726DD-970A-5B46-A689-F411DE916869}"/>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459" name="Group 316">
              <a:extLst>
                <a:ext uri="{FF2B5EF4-FFF2-40B4-BE49-F238E27FC236}">
                  <a16:creationId xmlns:a16="http://schemas.microsoft.com/office/drawing/2014/main" id="{FB8DD82C-EDA3-E243-832D-779FB31E0A84}"/>
                </a:ext>
              </a:extLst>
            </p:cNvPr>
            <p:cNvGrpSpPr>
              <a:grpSpLocks/>
            </p:cNvGrpSpPr>
            <p:nvPr/>
          </p:nvGrpSpPr>
          <p:grpSpPr bwMode="auto">
            <a:xfrm>
              <a:off x="4259" y="2832"/>
              <a:ext cx="256" cy="384"/>
              <a:chOff x="2640" y="1776"/>
              <a:chExt cx="480" cy="720"/>
            </a:xfrm>
          </p:grpSpPr>
          <p:sp>
            <p:nvSpPr>
              <p:cNvPr id="1859" name="Rectangle 317">
                <a:extLst>
                  <a:ext uri="{FF2B5EF4-FFF2-40B4-BE49-F238E27FC236}">
                    <a16:creationId xmlns:a16="http://schemas.microsoft.com/office/drawing/2014/main" id="{8F956336-5DCD-284A-8FBD-7F3DA6BB4AD9}"/>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0" name="Rectangle 318">
                <a:extLst>
                  <a:ext uri="{FF2B5EF4-FFF2-40B4-BE49-F238E27FC236}">
                    <a16:creationId xmlns:a16="http://schemas.microsoft.com/office/drawing/2014/main" id="{B7EC441C-A320-9549-959B-33224E7F2484}"/>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1" name="Rectangle 319">
                <a:extLst>
                  <a:ext uri="{FF2B5EF4-FFF2-40B4-BE49-F238E27FC236}">
                    <a16:creationId xmlns:a16="http://schemas.microsoft.com/office/drawing/2014/main" id="{F8D8A355-D0C9-FB44-808F-180F186AD54E}"/>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2" name="Rectangle 320">
                <a:extLst>
                  <a:ext uri="{FF2B5EF4-FFF2-40B4-BE49-F238E27FC236}">
                    <a16:creationId xmlns:a16="http://schemas.microsoft.com/office/drawing/2014/main" id="{2B82C1D3-64AB-734A-818A-4BBD079854B8}"/>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460" name="Group 321">
              <a:extLst>
                <a:ext uri="{FF2B5EF4-FFF2-40B4-BE49-F238E27FC236}">
                  <a16:creationId xmlns:a16="http://schemas.microsoft.com/office/drawing/2014/main" id="{30C82B9B-0C8B-E04A-A436-27CA789A358B}"/>
                </a:ext>
              </a:extLst>
            </p:cNvPr>
            <p:cNvGrpSpPr>
              <a:grpSpLocks/>
            </p:cNvGrpSpPr>
            <p:nvPr/>
          </p:nvGrpSpPr>
          <p:grpSpPr bwMode="auto">
            <a:xfrm>
              <a:off x="2697" y="2832"/>
              <a:ext cx="95" cy="413"/>
              <a:chOff x="1000" y="1306"/>
              <a:chExt cx="162" cy="701"/>
            </a:xfrm>
          </p:grpSpPr>
          <p:sp>
            <p:nvSpPr>
              <p:cNvPr id="1857" name="Oval 322">
                <a:extLst>
                  <a:ext uri="{FF2B5EF4-FFF2-40B4-BE49-F238E27FC236}">
                    <a16:creationId xmlns:a16="http://schemas.microsoft.com/office/drawing/2014/main" id="{6714870A-AB18-9A4A-B10D-B3E2235947C3}"/>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58" name="Oval 323">
                <a:extLst>
                  <a:ext uri="{FF2B5EF4-FFF2-40B4-BE49-F238E27FC236}">
                    <a16:creationId xmlns:a16="http://schemas.microsoft.com/office/drawing/2014/main" id="{0E278EE4-3B22-9C48-9D24-7B11EBF6F8FD}"/>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461" name="Group 324">
              <a:extLst>
                <a:ext uri="{FF2B5EF4-FFF2-40B4-BE49-F238E27FC236}">
                  <a16:creationId xmlns:a16="http://schemas.microsoft.com/office/drawing/2014/main" id="{C04A7BAA-84D8-5547-9BE5-6D3025B7DE54}"/>
                </a:ext>
              </a:extLst>
            </p:cNvPr>
            <p:cNvGrpSpPr>
              <a:grpSpLocks/>
            </p:cNvGrpSpPr>
            <p:nvPr/>
          </p:nvGrpSpPr>
          <p:grpSpPr bwMode="auto">
            <a:xfrm>
              <a:off x="1325" y="2823"/>
              <a:ext cx="95" cy="413"/>
              <a:chOff x="1000" y="1306"/>
              <a:chExt cx="162" cy="701"/>
            </a:xfrm>
          </p:grpSpPr>
          <p:sp>
            <p:nvSpPr>
              <p:cNvPr id="1855" name="Oval 325">
                <a:extLst>
                  <a:ext uri="{FF2B5EF4-FFF2-40B4-BE49-F238E27FC236}">
                    <a16:creationId xmlns:a16="http://schemas.microsoft.com/office/drawing/2014/main" id="{B9837B0E-8393-F14F-B9B6-523A23290F80}"/>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56" name="Oval 326">
                <a:extLst>
                  <a:ext uri="{FF2B5EF4-FFF2-40B4-BE49-F238E27FC236}">
                    <a16:creationId xmlns:a16="http://schemas.microsoft.com/office/drawing/2014/main" id="{237B1B68-2F2F-114E-9402-BB89B8911528}"/>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462" name="Group 327">
              <a:extLst>
                <a:ext uri="{FF2B5EF4-FFF2-40B4-BE49-F238E27FC236}">
                  <a16:creationId xmlns:a16="http://schemas.microsoft.com/office/drawing/2014/main" id="{5BA752A0-03CA-5745-9148-4D5B9237FB37}"/>
                </a:ext>
              </a:extLst>
            </p:cNvPr>
            <p:cNvGrpSpPr>
              <a:grpSpLocks/>
            </p:cNvGrpSpPr>
            <p:nvPr/>
          </p:nvGrpSpPr>
          <p:grpSpPr bwMode="auto">
            <a:xfrm>
              <a:off x="1593" y="2823"/>
              <a:ext cx="95" cy="413"/>
              <a:chOff x="1000" y="1306"/>
              <a:chExt cx="162" cy="701"/>
            </a:xfrm>
          </p:grpSpPr>
          <p:sp>
            <p:nvSpPr>
              <p:cNvPr id="1853" name="Oval 328">
                <a:extLst>
                  <a:ext uri="{FF2B5EF4-FFF2-40B4-BE49-F238E27FC236}">
                    <a16:creationId xmlns:a16="http://schemas.microsoft.com/office/drawing/2014/main" id="{9084FF39-DDFA-604B-BCC7-061D435882E1}"/>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54" name="Oval 329">
                <a:extLst>
                  <a:ext uri="{FF2B5EF4-FFF2-40B4-BE49-F238E27FC236}">
                    <a16:creationId xmlns:a16="http://schemas.microsoft.com/office/drawing/2014/main" id="{BC8D295C-2400-8145-A29D-40C36EBC925E}"/>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463" name="Group 330">
              <a:extLst>
                <a:ext uri="{FF2B5EF4-FFF2-40B4-BE49-F238E27FC236}">
                  <a16:creationId xmlns:a16="http://schemas.microsoft.com/office/drawing/2014/main" id="{7D0ABE6D-B2AF-7844-8A0D-19F84C7618E7}"/>
                </a:ext>
              </a:extLst>
            </p:cNvPr>
            <p:cNvGrpSpPr>
              <a:grpSpLocks/>
            </p:cNvGrpSpPr>
            <p:nvPr/>
          </p:nvGrpSpPr>
          <p:grpSpPr bwMode="auto">
            <a:xfrm>
              <a:off x="1872" y="2832"/>
              <a:ext cx="95" cy="413"/>
              <a:chOff x="1000" y="1306"/>
              <a:chExt cx="162" cy="701"/>
            </a:xfrm>
          </p:grpSpPr>
          <p:sp>
            <p:nvSpPr>
              <p:cNvPr id="1851" name="Oval 331">
                <a:extLst>
                  <a:ext uri="{FF2B5EF4-FFF2-40B4-BE49-F238E27FC236}">
                    <a16:creationId xmlns:a16="http://schemas.microsoft.com/office/drawing/2014/main" id="{38BBD770-C50B-054F-B99E-BF9D9521E07F}"/>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52" name="Oval 332">
                <a:extLst>
                  <a:ext uri="{FF2B5EF4-FFF2-40B4-BE49-F238E27FC236}">
                    <a16:creationId xmlns:a16="http://schemas.microsoft.com/office/drawing/2014/main" id="{03B1B1DE-967F-DC4E-9033-BD60447934D6}"/>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464" name="Group 333">
              <a:extLst>
                <a:ext uri="{FF2B5EF4-FFF2-40B4-BE49-F238E27FC236}">
                  <a16:creationId xmlns:a16="http://schemas.microsoft.com/office/drawing/2014/main" id="{30B885A8-EDEB-C643-9F91-5A2E1D242A65}"/>
                </a:ext>
              </a:extLst>
            </p:cNvPr>
            <p:cNvGrpSpPr>
              <a:grpSpLocks/>
            </p:cNvGrpSpPr>
            <p:nvPr/>
          </p:nvGrpSpPr>
          <p:grpSpPr bwMode="auto">
            <a:xfrm>
              <a:off x="2139" y="2832"/>
              <a:ext cx="95" cy="413"/>
              <a:chOff x="1000" y="1306"/>
              <a:chExt cx="162" cy="701"/>
            </a:xfrm>
          </p:grpSpPr>
          <p:sp>
            <p:nvSpPr>
              <p:cNvPr id="1849" name="Oval 334">
                <a:extLst>
                  <a:ext uri="{FF2B5EF4-FFF2-40B4-BE49-F238E27FC236}">
                    <a16:creationId xmlns:a16="http://schemas.microsoft.com/office/drawing/2014/main" id="{14C6F84E-1281-6C4D-99B3-EF19CE252FA9}"/>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50" name="Oval 335">
                <a:extLst>
                  <a:ext uri="{FF2B5EF4-FFF2-40B4-BE49-F238E27FC236}">
                    <a16:creationId xmlns:a16="http://schemas.microsoft.com/office/drawing/2014/main" id="{19C068A4-2FD0-D24C-A7AF-A45C44253927}"/>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465" name="Group 336">
              <a:extLst>
                <a:ext uri="{FF2B5EF4-FFF2-40B4-BE49-F238E27FC236}">
                  <a16:creationId xmlns:a16="http://schemas.microsoft.com/office/drawing/2014/main" id="{D7A68456-3B2F-324B-BDC4-E205CBC147EB}"/>
                </a:ext>
              </a:extLst>
            </p:cNvPr>
            <p:cNvGrpSpPr>
              <a:grpSpLocks/>
            </p:cNvGrpSpPr>
            <p:nvPr/>
          </p:nvGrpSpPr>
          <p:grpSpPr bwMode="auto">
            <a:xfrm>
              <a:off x="2413" y="2823"/>
              <a:ext cx="95" cy="413"/>
              <a:chOff x="1000" y="1306"/>
              <a:chExt cx="162" cy="701"/>
            </a:xfrm>
          </p:grpSpPr>
          <p:sp>
            <p:nvSpPr>
              <p:cNvPr id="1847" name="Oval 337">
                <a:extLst>
                  <a:ext uri="{FF2B5EF4-FFF2-40B4-BE49-F238E27FC236}">
                    <a16:creationId xmlns:a16="http://schemas.microsoft.com/office/drawing/2014/main" id="{650C06C8-00EB-D449-A889-0D579312B275}"/>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48" name="Oval 338">
                <a:extLst>
                  <a:ext uri="{FF2B5EF4-FFF2-40B4-BE49-F238E27FC236}">
                    <a16:creationId xmlns:a16="http://schemas.microsoft.com/office/drawing/2014/main" id="{10299FE6-0B69-194D-8BF1-5A0CB5567400}"/>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466" name="Group 339">
              <a:extLst>
                <a:ext uri="{FF2B5EF4-FFF2-40B4-BE49-F238E27FC236}">
                  <a16:creationId xmlns:a16="http://schemas.microsoft.com/office/drawing/2014/main" id="{47729124-B980-F045-9747-75F494F4F32E}"/>
                </a:ext>
              </a:extLst>
            </p:cNvPr>
            <p:cNvGrpSpPr>
              <a:grpSpLocks/>
            </p:cNvGrpSpPr>
            <p:nvPr/>
          </p:nvGrpSpPr>
          <p:grpSpPr bwMode="auto">
            <a:xfrm>
              <a:off x="2968" y="2832"/>
              <a:ext cx="95" cy="413"/>
              <a:chOff x="1000" y="1306"/>
              <a:chExt cx="162" cy="701"/>
            </a:xfrm>
          </p:grpSpPr>
          <p:sp>
            <p:nvSpPr>
              <p:cNvPr id="1845" name="Oval 340">
                <a:extLst>
                  <a:ext uri="{FF2B5EF4-FFF2-40B4-BE49-F238E27FC236}">
                    <a16:creationId xmlns:a16="http://schemas.microsoft.com/office/drawing/2014/main" id="{5AA7F337-BD73-6E40-A805-929F8003CBE0}"/>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46" name="Oval 341">
                <a:extLst>
                  <a:ext uri="{FF2B5EF4-FFF2-40B4-BE49-F238E27FC236}">
                    <a16:creationId xmlns:a16="http://schemas.microsoft.com/office/drawing/2014/main" id="{CB31232D-725E-2345-9714-BB4EFA021FF2}"/>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467" name="Group 342">
              <a:extLst>
                <a:ext uri="{FF2B5EF4-FFF2-40B4-BE49-F238E27FC236}">
                  <a16:creationId xmlns:a16="http://schemas.microsoft.com/office/drawing/2014/main" id="{08C6545F-CC51-6D46-81A3-74FB798FBC93}"/>
                </a:ext>
              </a:extLst>
            </p:cNvPr>
            <p:cNvGrpSpPr>
              <a:grpSpLocks/>
            </p:cNvGrpSpPr>
            <p:nvPr/>
          </p:nvGrpSpPr>
          <p:grpSpPr bwMode="auto">
            <a:xfrm>
              <a:off x="3244" y="2832"/>
              <a:ext cx="95" cy="413"/>
              <a:chOff x="1000" y="1306"/>
              <a:chExt cx="162" cy="701"/>
            </a:xfrm>
          </p:grpSpPr>
          <p:sp>
            <p:nvSpPr>
              <p:cNvPr id="1843" name="Oval 343">
                <a:extLst>
                  <a:ext uri="{FF2B5EF4-FFF2-40B4-BE49-F238E27FC236}">
                    <a16:creationId xmlns:a16="http://schemas.microsoft.com/office/drawing/2014/main" id="{6F85D3BD-136C-2340-B30A-F0C46609C693}"/>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44" name="Oval 344">
                <a:extLst>
                  <a:ext uri="{FF2B5EF4-FFF2-40B4-BE49-F238E27FC236}">
                    <a16:creationId xmlns:a16="http://schemas.microsoft.com/office/drawing/2014/main" id="{8D30AD91-F328-FC4E-B6CD-AACDD1CEF8B6}"/>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468" name="Group 345">
              <a:extLst>
                <a:ext uri="{FF2B5EF4-FFF2-40B4-BE49-F238E27FC236}">
                  <a16:creationId xmlns:a16="http://schemas.microsoft.com/office/drawing/2014/main" id="{E9DCC964-7DDC-5B4F-ACD7-FDA0DE2C4995}"/>
                </a:ext>
              </a:extLst>
            </p:cNvPr>
            <p:cNvGrpSpPr>
              <a:grpSpLocks/>
            </p:cNvGrpSpPr>
            <p:nvPr/>
          </p:nvGrpSpPr>
          <p:grpSpPr bwMode="auto">
            <a:xfrm>
              <a:off x="3523" y="2832"/>
              <a:ext cx="95" cy="413"/>
              <a:chOff x="1000" y="1306"/>
              <a:chExt cx="162" cy="701"/>
            </a:xfrm>
          </p:grpSpPr>
          <p:sp>
            <p:nvSpPr>
              <p:cNvPr id="1841" name="Oval 346">
                <a:extLst>
                  <a:ext uri="{FF2B5EF4-FFF2-40B4-BE49-F238E27FC236}">
                    <a16:creationId xmlns:a16="http://schemas.microsoft.com/office/drawing/2014/main" id="{870BFF25-42EF-6645-A1EA-F390196DEEC4}"/>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42" name="Oval 347">
                <a:extLst>
                  <a:ext uri="{FF2B5EF4-FFF2-40B4-BE49-F238E27FC236}">
                    <a16:creationId xmlns:a16="http://schemas.microsoft.com/office/drawing/2014/main" id="{22C38D57-D1E3-E34B-889F-04BC48D691DF}"/>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469" name="Group 348">
              <a:extLst>
                <a:ext uri="{FF2B5EF4-FFF2-40B4-BE49-F238E27FC236}">
                  <a16:creationId xmlns:a16="http://schemas.microsoft.com/office/drawing/2014/main" id="{115B59AF-546F-1C41-B14C-1732EBA64CBF}"/>
                </a:ext>
              </a:extLst>
            </p:cNvPr>
            <p:cNvGrpSpPr>
              <a:grpSpLocks/>
            </p:cNvGrpSpPr>
            <p:nvPr/>
          </p:nvGrpSpPr>
          <p:grpSpPr bwMode="auto">
            <a:xfrm>
              <a:off x="3793" y="2832"/>
              <a:ext cx="95" cy="413"/>
              <a:chOff x="1000" y="1306"/>
              <a:chExt cx="162" cy="701"/>
            </a:xfrm>
          </p:grpSpPr>
          <p:sp>
            <p:nvSpPr>
              <p:cNvPr id="1839" name="Oval 349">
                <a:extLst>
                  <a:ext uri="{FF2B5EF4-FFF2-40B4-BE49-F238E27FC236}">
                    <a16:creationId xmlns:a16="http://schemas.microsoft.com/office/drawing/2014/main" id="{286D25E2-1C34-6D44-A3EC-6FCA3635C90F}"/>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40" name="Oval 350">
                <a:extLst>
                  <a:ext uri="{FF2B5EF4-FFF2-40B4-BE49-F238E27FC236}">
                    <a16:creationId xmlns:a16="http://schemas.microsoft.com/office/drawing/2014/main" id="{0EFDC3BA-0C87-4043-B3E5-98B4C3D5038C}"/>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470" name="Group 351">
              <a:extLst>
                <a:ext uri="{FF2B5EF4-FFF2-40B4-BE49-F238E27FC236}">
                  <a16:creationId xmlns:a16="http://schemas.microsoft.com/office/drawing/2014/main" id="{9CF7DBA7-6CC2-814C-B97F-1E1B583F53C7}"/>
                </a:ext>
              </a:extLst>
            </p:cNvPr>
            <p:cNvGrpSpPr>
              <a:grpSpLocks/>
            </p:cNvGrpSpPr>
            <p:nvPr/>
          </p:nvGrpSpPr>
          <p:grpSpPr bwMode="auto">
            <a:xfrm>
              <a:off x="4069" y="2832"/>
              <a:ext cx="95" cy="413"/>
              <a:chOff x="1000" y="1306"/>
              <a:chExt cx="162" cy="701"/>
            </a:xfrm>
          </p:grpSpPr>
          <p:sp>
            <p:nvSpPr>
              <p:cNvPr id="1837" name="Oval 352">
                <a:extLst>
                  <a:ext uri="{FF2B5EF4-FFF2-40B4-BE49-F238E27FC236}">
                    <a16:creationId xmlns:a16="http://schemas.microsoft.com/office/drawing/2014/main" id="{5CE91B31-CF97-664E-90DE-34395C7D28AA}"/>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38" name="Oval 353">
                <a:extLst>
                  <a:ext uri="{FF2B5EF4-FFF2-40B4-BE49-F238E27FC236}">
                    <a16:creationId xmlns:a16="http://schemas.microsoft.com/office/drawing/2014/main" id="{8F7743B8-D2D4-6C46-BCAF-8769EE23AC92}"/>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471" name="Group 354">
              <a:extLst>
                <a:ext uri="{FF2B5EF4-FFF2-40B4-BE49-F238E27FC236}">
                  <a16:creationId xmlns:a16="http://schemas.microsoft.com/office/drawing/2014/main" id="{18284170-E8B7-F643-AE31-03CEF357CF9D}"/>
                </a:ext>
              </a:extLst>
            </p:cNvPr>
            <p:cNvGrpSpPr>
              <a:grpSpLocks/>
            </p:cNvGrpSpPr>
            <p:nvPr/>
          </p:nvGrpSpPr>
          <p:grpSpPr bwMode="auto">
            <a:xfrm>
              <a:off x="4339" y="2832"/>
              <a:ext cx="95" cy="413"/>
              <a:chOff x="1000" y="1306"/>
              <a:chExt cx="162" cy="701"/>
            </a:xfrm>
          </p:grpSpPr>
          <p:sp>
            <p:nvSpPr>
              <p:cNvPr id="1835" name="Oval 355">
                <a:extLst>
                  <a:ext uri="{FF2B5EF4-FFF2-40B4-BE49-F238E27FC236}">
                    <a16:creationId xmlns:a16="http://schemas.microsoft.com/office/drawing/2014/main" id="{66DED30E-8864-DC45-929D-B729FFE9EFD3}"/>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36" name="Oval 356">
                <a:extLst>
                  <a:ext uri="{FF2B5EF4-FFF2-40B4-BE49-F238E27FC236}">
                    <a16:creationId xmlns:a16="http://schemas.microsoft.com/office/drawing/2014/main" id="{F290D281-EF72-1C42-8C0A-45C3AED2CA45}"/>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pic>
          <p:nvPicPr>
            <p:cNvPr id="1472" name="Picture 357" descr="MCj04347320000[1]">
              <a:extLst>
                <a:ext uri="{FF2B5EF4-FFF2-40B4-BE49-F238E27FC236}">
                  <a16:creationId xmlns:a16="http://schemas.microsoft.com/office/drawing/2014/main" id="{51FF85B8-F0B2-B547-9316-59A0BC55C00A}"/>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332" y="2776"/>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3" name="Picture 358" descr="MCj04347320000[1]">
              <a:extLst>
                <a:ext uri="{FF2B5EF4-FFF2-40B4-BE49-F238E27FC236}">
                  <a16:creationId xmlns:a16="http://schemas.microsoft.com/office/drawing/2014/main" id="{7927CFF2-D058-4D44-928B-B4C0C5DCC06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600" y="2778"/>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4" name="Picture 359" descr="MCj04347320000[1]">
              <a:extLst>
                <a:ext uri="{FF2B5EF4-FFF2-40B4-BE49-F238E27FC236}">
                  <a16:creationId xmlns:a16="http://schemas.microsoft.com/office/drawing/2014/main" id="{CF6753B5-19B6-C34A-B012-7EE59BD15E30}"/>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880" y="2780"/>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5" name="Picture 360" descr="MCj04347320000[1]">
              <a:extLst>
                <a:ext uri="{FF2B5EF4-FFF2-40B4-BE49-F238E27FC236}">
                  <a16:creationId xmlns:a16="http://schemas.microsoft.com/office/drawing/2014/main" id="{CC2FFAC4-506D-4048-89C3-1A42DAB4269F}"/>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144" y="2780"/>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6" name="Picture 361" descr="MCj04347320000[1]">
              <a:extLst>
                <a:ext uri="{FF2B5EF4-FFF2-40B4-BE49-F238E27FC236}">
                  <a16:creationId xmlns:a16="http://schemas.microsoft.com/office/drawing/2014/main" id="{59E97A51-FA93-5743-8B34-A6AB9B8F8EA8}"/>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420" y="2782"/>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7" name="Picture 362" descr="MCj04347320000[1]">
              <a:extLst>
                <a:ext uri="{FF2B5EF4-FFF2-40B4-BE49-F238E27FC236}">
                  <a16:creationId xmlns:a16="http://schemas.microsoft.com/office/drawing/2014/main" id="{33D1D84A-0DC6-9D40-AEEB-BCE3540F7B56}"/>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704" y="2784"/>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8" name="Picture 363" descr="MCj04347320000[1]">
              <a:extLst>
                <a:ext uri="{FF2B5EF4-FFF2-40B4-BE49-F238E27FC236}">
                  <a16:creationId xmlns:a16="http://schemas.microsoft.com/office/drawing/2014/main" id="{856EF8D5-2B5E-5D4E-9432-6F7507DDC6E4}"/>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976" y="2784"/>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9" name="Picture 364" descr="MCj04347320000[1]">
              <a:extLst>
                <a:ext uri="{FF2B5EF4-FFF2-40B4-BE49-F238E27FC236}">
                  <a16:creationId xmlns:a16="http://schemas.microsoft.com/office/drawing/2014/main" id="{FC08C78C-0205-C84E-9A5B-17CCD44BA1AA}"/>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252" y="2784"/>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80" name="Picture 365" descr="MCj04347320000[1]">
              <a:extLst>
                <a:ext uri="{FF2B5EF4-FFF2-40B4-BE49-F238E27FC236}">
                  <a16:creationId xmlns:a16="http://schemas.microsoft.com/office/drawing/2014/main" id="{BC207D5D-E238-9F43-9BD3-5095F469AD24}"/>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530" y="2784"/>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81" name="Picture 366" descr="MCj04347320000[1]">
              <a:extLst>
                <a:ext uri="{FF2B5EF4-FFF2-40B4-BE49-F238E27FC236}">
                  <a16:creationId xmlns:a16="http://schemas.microsoft.com/office/drawing/2014/main" id="{957E0145-9EBC-2F45-AF5F-DEB5272CE6A0}"/>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800" y="2784"/>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82" name="Picture 367" descr="MCj04347320000[1]">
              <a:extLst>
                <a:ext uri="{FF2B5EF4-FFF2-40B4-BE49-F238E27FC236}">
                  <a16:creationId xmlns:a16="http://schemas.microsoft.com/office/drawing/2014/main" id="{450D2A69-EF3C-4C4F-8686-3C4981388DC5}"/>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076" y="2784"/>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83" name="Picture 368" descr="MCj04347320000[1]">
              <a:extLst>
                <a:ext uri="{FF2B5EF4-FFF2-40B4-BE49-F238E27FC236}">
                  <a16:creationId xmlns:a16="http://schemas.microsoft.com/office/drawing/2014/main" id="{1377E05A-609F-A843-8550-8E571333A6E6}"/>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344" y="2784"/>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484" name="Group 369">
              <a:extLst>
                <a:ext uri="{FF2B5EF4-FFF2-40B4-BE49-F238E27FC236}">
                  <a16:creationId xmlns:a16="http://schemas.microsoft.com/office/drawing/2014/main" id="{CE58781D-A8A2-4D42-9750-6861431012CE}"/>
                </a:ext>
              </a:extLst>
            </p:cNvPr>
            <p:cNvGrpSpPr>
              <a:grpSpLocks/>
            </p:cNvGrpSpPr>
            <p:nvPr/>
          </p:nvGrpSpPr>
          <p:grpSpPr bwMode="auto">
            <a:xfrm>
              <a:off x="1382" y="2928"/>
              <a:ext cx="256" cy="384"/>
              <a:chOff x="2640" y="1776"/>
              <a:chExt cx="480" cy="720"/>
            </a:xfrm>
          </p:grpSpPr>
          <p:sp>
            <p:nvSpPr>
              <p:cNvPr id="1831" name="Rectangle 370">
                <a:extLst>
                  <a:ext uri="{FF2B5EF4-FFF2-40B4-BE49-F238E27FC236}">
                    <a16:creationId xmlns:a16="http://schemas.microsoft.com/office/drawing/2014/main" id="{AA40F5B8-8CAC-4641-B795-999EFCC1A8F7}"/>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32" name="Rectangle 371">
                <a:extLst>
                  <a:ext uri="{FF2B5EF4-FFF2-40B4-BE49-F238E27FC236}">
                    <a16:creationId xmlns:a16="http://schemas.microsoft.com/office/drawing/2014/main" id="{D5656A17-7472-B545-8FC2-27ED4F557E65}"/>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33" name="Rectangle 372">
                <a:extLst>
                  <a:ext uri="{FF2B5EF4-FFF2-40B4-BE49-F238E27FC236}">
                    <a16:creationId xmlns:a16="http://schemas.microsoft.com/office/drawing/2014/main" id="{013EE79C-681D-D142-A447-D60815D6C960}"/>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34" name="Rectangle 373">
                <a:extLst>
                  <a:ext uri="{FF2B5EF4-FFF2-40B4-BE49-F238E27FC236}">
                    <a16:creationId xmlns:a16="http://schemas.microsoft.com/office/drawing/2014/main" id="{173EF65B-ADC2-3142-8828-225D0C7476B0}"/>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485" name="Group 374">
              <a:extLst>
                <a:ext uri="{FF2B5EF4-FFF2-40B4-BE49-F238E27FC236}">
                  <a16:creationId xmlns:a16="http://schemas.microsoft.com/office/drawing/2014/main" id="{1F5AE7F3-8B48-B147-ABF4-915997D980CF}"/>
                </a:ext>
              </a:extLst>
            </p:cNvPr>
            <p:cNvGrpSpPr>
              <a:grpSpLocks/>
            </p:cNvGrpSpPr>
            <p:nvPr/>
          </p:nvGrpSpPr>
          <p:grpSpPr bwMode="auto">
            <a:xfrm>
              <a:off x="1654" y="2928"/>
              <a:ext cx="256" cy="384"/>
              <a:chOff x="2640" y="1776"/>
              <a:chExt cx="480" cy="720"/>
            </a:xfrm>
          </p:grpSpPr>
          <p:sp>
            <p:nvSpPr>
              <p:cNvPr id="1827" name="Rectangle 375">
                <a:extLst>
                  <a:ext uri="{FF2B5EF4-FFF2-40B4-BE49-F238E27FC236}">
                    <a16:creationId xmlns:a16="http://schemas.microsoft.com/office/drawing/2014/main" id="{D94C794E-F6C9-E849-AB35-E894AF7CCE97}"/>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28" name="Rectangle 376">
                <a:extLst>
                  <a:ext uri="{FF2B5EF4-FFF2-40B4-BE49-F238E27FC236}">
                    <a16:creationId xmlns:a16="http://schemas.microsoft.com/office/drawing/2014/main" id="{190CF774-BC98-1643-8D24-514534FAA6C5}"/>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29" name="Rectangle 377">
                <a:extLst>
                  <a:ext uri="{FF2B5EF4-FFF2-40B4-BE49-F238E27FC236}">
                    <a16:creationId xmlns:a16="http://schemas.microsoft.com/office/drawing/2014/main" id="{0492ADF6-0FB3-8D4A-8A86-E9520A776EDF}"/>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30" name="Rectangle 378">
                <a:extLst>
                  <a:ext uri="{FF2B5EF4-FFF2-40B4-BE49-F238E27FC236}">
                    <a16:creationId xmlns:a16="http://schemas.microsoft.com/office/drawing/2014/main" id="{664CFBB0-DF84-F142-8DCC-F190D2381ED7}"/>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486" name="Group 379">
              <a:extLst>
                <a:ext uri="{FF2B5EF4-FFF2-40B4-BE49-F238E27FC236}">
                  <a16:creationId xmlns:a16="http://schemas.microsoft.com/office/drawing/2014/main" id="{061CC0D8-74B4-B84D-AE67-232C3C0900DF}"/>
                </a:ext>
              </a:extLst>
            </p:cNvPr>
            <p:cNvGrpSpPr>
              <a:grpSpLocks/>
            </p:cNvGrpSpPr>
            <p:nvPr/>
          </p:nvGrpSpPr>
          <p:grpSpPr bwMode="auto">
            <a:xfrm>
              <a:off x="1931" y="2928"/>
              <a:ext cx="256" cy="384"/>
              <a:chOff x="2640" y="1776"/>
              <a:chExt cx="480" cy="720"/>
            </a:xfrm>
          </p:grpSpPr>
          <p:sp>
            <p:nvSpPr>
              <p:cNvPr id="1823" name="Rectangle 380">
                <a:extLst>
                  <a:ext uri="{FF2B5EF4-FFF2-40B4-BE49-F238E27FC236}">
                    <a16:creationId xmlns:a16="http://schemas.microsoft.com/office/drawing/2014/main" id="{CDB7732F-E2BB-314C-882C-0248809BE7A1}"/>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24" name="Rectangle 381">
                <a:extLst>
                  <a:ext uri="{FF2B5EF4-FFF2-40B4-BE49-F238E27FC236}">
                    <a16:creationId xmlns:a16="http://schemas.microsoft.com/office/drawing/2014/main" id="{10B499AF-7203-404B-8893-19B7C24DE6B9}"/>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25" name="Rectangle 382">
                <a:extLst>
                  <a:ext uri="{FF2B5EF4-FFF2-40B4-BE49-F238E27FC236}">
                    <a16:creationId xmlns:a16="http://schemas.microsoft.com/office/drawing/2014/main" id="{338FD0E3-9910-9B48-8863-C7A33D100E6D}"/>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26" name="Rectangle 383">
                <a:extLst>
                  <a:ext uri="{FF2B5EF4-FFF2-40B4-BE49-F238E27FC236}">
                    <a16:creationId xmlns:a16="http://schemas.microsoft.com/office/drawing/2014/main" id="{603933B0-FA13-0347-A56A-B4066A821C8C}"/>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487" name="Group 384">
              <a:extLst>
                <a:ext uri="{FF2B5EF4-FFF2-40B4-BE49-F238E27FC236}">
                  <a16:creationId xmlns:a16="http://schemas.microsoft.com/office/drawing/2014/main" id="{9708C40C-F979-634C-911D-2683B8E61915}"/>
                </a:ext>
              </a:extLst>
            </p:cNvPr>
            <p:cNvGrpSpPr>
              <a:grpSpLocks/>
            </p:cNvGrpSpPr>
            <p:nvPr/>
          </p:nvGrpSpPr>
          <p:grpSpPr bwMode="auto">
            <a:xfrm>
              <a:off x="2203" y="2928"/>
              <a:ext cx="256" cy="384"/>
              <a:chOff x="2640" y="1776"/>
              <a:chExt cx="480" cy="720"/>
            </a:xfrm>
          </p:grpSpPr>
          <p:sp>
            <p:nvSpPr>
              <p:cNvPr id="1819" name="Rectangle 385">
                <a:extLst>
                  <a:ext uri="{FF2B5EF4-FFF2-40B4-BE49-F238E27FC236}">
                    <a16:creationId xmlns:a16="http://schemas.microsoft.com/office/drawing/2014/main" id="{B1CBC07C-7B93-0E45-ABEF-E3D05D6B1E7F}"/>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20" name="Rectangle 386">
                <a:extLst>
                  <a:ext uri="{FF2B5EF4-FFF2-40B4-BE49-F238E27FC236}">
                    <a16:creationId xmlns:a16="http://schemas.microsoft.com/office/drawing/2014/main" id="{3CDB77CE-0B55-024D-96EC-7DF2EF410E3F}"/>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21" name="Rectangle 387">
                <a:extLst>
                  <a:ext uri="{FF2B5EF4-FFF2-40B4-BE49-F238E27FC236}">
                    <a16:creationId xmlns:a16="http://schemas.microsoft.com/office/drawing/2014/main" id="{FD6DDFF0-163E-1240-A8AC-BD1DF4C94A26}"/>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22" name="Rectangle 388">
                <a:extLst>
                  <a:ext uri="{FF2B5EF4-FFF2-40B4-BE49-F238E27FC236}">
                    <a16:creationId xmlns:a16="http://schemas.microsoft.com/office/drawing/2014/main" id="{F14C73D5-6651-444B-A3AF-79A1623781F2}"/>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488" name="Group 389">
              <a:extLst>
                <a:ext uri="{FF2B5EF4-FFF2-40B4-BE49-F238E27FC236}">
                  <a16:creationId xmlns:a16="http://schemas.microsoft.com/office/drawing/2014/main" id="{0FEEFF26-A9CB-654E-B92C-B48BC2088C0A}"/>
                </a:ext>
              </a:extLst>
            </p:cNvPr>
            <p:cNvGrpSpPr>
              <a:grpSpLocks/>
            </p:cNvGrpSpPr>
            <p:nvPr/>
          </p:nvGrpSpPr>
          <p:grpSpPr bwMode="auto">
            <a:xfrm>
              <a:off x="2479" y="2928"/>
              <a:ext cx="256" cy="384"/>
              <a:chOff x="2640" y="1776"/>
              <a:chExt cx="480" cy="720"/>
            </a:xfrm>
          </p:grpSpPr>
          <p:sp>
            <p:nvSpPr>
              <p:cNvPr id="1815" name="Rectangle 390">
                <a:extLst>
                  <a:ext uri="{FF2B5EF4-FFF2-40B4-BE49-F238E27FC236}">
                    <a16:creationId xmlns:a16="http://schemas.microsoft.com/office/drawing/2014/main" id="{C7CCD944-1E6B-FA4A-8564-205DD185D964}"/>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16" name="Rectangle 391">
                <a:extLst>
                  <a:ext uri="{FF2B5EF4-FFF2-40B4-BE49-F238E27FC236}">
                    <a16:creationId xmlns:a16="http://schemas.microsoft.com/office/drawing/2014/main" id="{89424EE5-19D2-B943-9C04-40AF71764061}"/>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17" name="Rectangle 392">
                <a:extLst>
                  <a:ext uri="{FF2B5EF4-FFF2-40B4-BE49-F238E27FC236}">
                    <a16:creationId xmlns:a16="http://schemas.microsoft.com/office/drawing/2014/main" id="{4619C461-F10C-2D42-8BA4-487E16188F1E}"/>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18" name="Rectangle 393">
                <a:extLst>
                  <a:ext uri="{FF2B5EF4-FFF2-40B4-BE49-F238E27FC236}">
                    <a16:creationId xmlns:a16="http://schemas.microsoft.com/office/drawing/2014/main" id="{03BADC1B-88F4-7C4E-8397-39743ADDABBA}"/>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489" name="Group 394">
              <a:extLst>
                <a:ext uri="{FF2B5EF4-FFF2-40B4-BE49-F238E27FC236}">
                  <a16:creationId xmlns:a16="http://schemas.microsoft.com/office/drawing/2014/main" id="{32BB8C3E-557F-7542-B156-437ACC7A69E5}"/>
                </a:ext>
              </a:extLst>
            </p:cNvPr>
            <p:cNvGrpSpPr>
              <a:grpSpLocks/>
            </p:cNvGrpSpPr>
            <p:nvPr/>
          </p:nvGrpSpPr>
          <p:grpSpPr bwMode="auto">
            <a:xfrm>
              <a:off x="2751" y="2928"/>
              <a:ext cx="256" cy="384"/>
              <a:chOff x="2640" y="1776"/>
              <a:chExt cx="480" cy="720"/>
            </a:xfrm>
          </p:grpSpPr>
          <p:sp>
            <p:nvSpPr>
              <p:cNvPr id="1811" name="Rectangle 395">
                <a:extLst>
                  <a:ext uri="{FF2B5EF4-FFF2-40B4-BE49-F238E27FC236}">
                    <a16:creationId xmlns:a16="http://schemas.microsoft.com/office/drawing/2014/main" id="{6D88145E-2B3D-E84E-9B1E-069878AADACB}"/>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12" name="Rectangle 396">
                <a:extLst>
                  <a:ext uri="{FF2B5EF4-FFF2-40B4-BE49-F238E27FC236}">
                    <a16:creationId xmlns:a16="http://schemas.microsoft.com/office/drawing/2014/main" id="{67407F5F-260A-414B-ACC7-6EACD3F53D81}"/>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13" name="Rectangle 397">
                <a:extLst>
                  <a:ext uri="{FF2B5EF4-FFF2-40B4-BE49-F238E27FC236}">
                    <a16:creationId xmlns:a16="http://schemas.microsoft.com/office/drawing/2014/main" id="{6F4A6C02-DB27-494B-9D71-4D0574B183EF}"/>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14" name="Rectangle 398">
                <a:extLst>
                  <a:ext uri="{FF2B5EF4-FFF2-40B4-BE49-F238E27FC236}">
                    <a16:creationId xmlns:a16="http://schemas.microsoft.com/office/drawing/2014/main" id="{3864A294-1429-894C-B55B-A08BA29F8684}"/>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490" name="Group 399">
              <a:extLst>
                <a:ext uri="{FF2B5EF4-FFF2-40B4-BE49-F238E27FC236}">
                  <a16:creationId xmlns:a16="http://schemas.microsoft.com/office/drawing/2014/main" id="{088E70F1-58BB-384C-866D-FE7B95CF70B9}"/>
                </a:ext>
              </a:extLst>
            </p:cNvPr>
            <p:cNvGrpSpPr>
              <a:grpSpLocks/>
            </p:cNvGrpSpPr>
            <p:nvPr/>
          </p:nvGrpSpPr>
          <p:grpSpPr bwMode="auto">
            <a:xfrm>
              <a:off x="3028" y="2928"/>
              <a:ext cx="256" cy="384"/>
              <a:chOff x="2640" y="1776"/>
              <a:chExt cx="480" cy="720"/>
            </a:xfrm>
          </p:grpSpPr>
          <p:sp>
            <p:nvSpPr>
              <p:cNvPr id="1807" name="Rectangle 400">
                <a:extLst>
                  <a:ext uri="{FF2B5EF4-FFF2-40B4-BE49-F238E27FC236}">
                    <a16:creationId xmlns:a16="http://schemas.microsoft.com/office/drawing/2014/main" id="{3D675C87-617A-8449-8810-E5EB89AFF712}"/>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08" name="Rectangle 401">
                <a:extLst>
                  <a:ext uri="{FF2B5EF4-FFF2-40B4-BE49-F238E27FC236}">
                    <a16:creationId xmlns:a16="http://schemas.microsoft.com/office/drawing/2014/main" id="{5AFFF851-D8AD-6E40-8EE3-6012D93F15F6}"/>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09" name="Rectangle 402">
                <a:extLst>
                  <a:ext uri="{FF2B5EF4-FFF2-40B4-BE49-F238E27FC236}">
                    <a16:creationId xmlns:a16="http://schemas.microsoft.com/office/drawing/2014/main" id="{F1177CFE-E6DB-2B4A-B628-C41F3D06C586}"/>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10" name="Rectangle 403">
                <a:extLst>
                  <a:ext uri="{FF2B5EF4-FFF2-40B4-BE49-F238E27FC236}">
                    <a16:creationId xmlns:a16="http://schemas.microsoft.com/office/drawing/2014/main" id="{396FFA1B-C52B-0946-B9DE-C33CBA3AADEF}"/>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491" name="Group 404">
              <a:extLst>
                <a:ext uri="{FF2B5EF4-FFF2-40B4-BE49-F238E27FC236}">
                  <a16:creationId xmlns:a16="http://schemas.microsoft.com/office/drawing/2014/main" id="{456CED84-5E76-1242-9F97-A6D7E992B499}"/>
                </a:ext>
              </a:extLst>
            </p:cNvPr>
            <p:cNvGrpSpPr>
              <a:grpSpLocks/>
            </p:cNvGrpSpPr>
            <p:nvPr/>
          </p:nvGrpSpPr>
          <p:grpSpPr bwMode="auto">
            <a:xfrm>
              <a:off x="3300" y="2928"/>
              <a:ext cx="256" cy="384"/>
              <a:chOff x="2640" y="1776"/>
              <a:chExt cx="480" cy="720"/>
            </a:xfrm>
          </p:grpSpPr>
          <p:sp>
            <p:nvSpPr>
              <p:cNvPr id="1803" name="Rectangle 405">
                <a:extLst>
                  <a:ext uri="{FF2B5EF4-FFF2-40B4-BE49-F238E27FC236}">
                    <a16:creationId xmlns:a16="http://schemas.microsoft.com/office/drawing/2014/main" id="{0CFFFAB4-7581-934E-9B7A-811AF681B655}"/>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04" name="Rectangle 406">
                <a:extLst>
                  <a:ext uri="{FF2B5EF4-FFF2-40B4-BE49-F238E27FC236}">
                    <a16:creationId xmlns:a16="http://schemas.microsoft.com/office/drawing/2014/main" id="{D69E3C1F-F444-FD49-A423-950C545EC7EC}"/>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05" name="Rectangle 407">
                <a:extLst>
                  <a:ext uri="{FF2B5EF4-FFF2-40B4-BE49-F238E27FC236}">
                    <a16:creationId xmlns:a16="http://schemas.microsoft.com/office/drawing/2014/main" id="{2AD1957D-3056-8443-A76A-7AAAA3A5ED8D}"/>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06" name="Rectangle 408">
                <a:extLst>
                  <a:ext uri="{FF2B5EF4-FFF2-40B4-BE49-F238E27FC236}">
                    <a16:creationId xmlns:a16="http://schemas.microsoft.com/office/drawing/2014/main" id="{9CEDD233-FF9F-754C-A419-039F99E31ACE}"/>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492" name="Group 409">
              <a:extLst>
                <a:ext uri="{FF2B5EF4-FFF2-40B4-BE49-F238E27FC236}">
                  <a16:creationId xmlns:a16="http://schemas.microsoft.com/office/drawing/2014/main" id="{578F9FAD-37F1-D145-BA92-28B6F0E2B6A8}"/>
                </a:ext>
              </a:extLst>
            </p:cNvPr>
            <p:cNvGrpSpPr>
              <a:grpSpLocks/>
            </p:cNvGrpSpPr>
            <p:nvPr/>
          </p:nvGrpSpPr>
          <p:grpSpPr bwMode="auto">
            <a:xfrm>
              <a:off x="3577" y="2928"/>
              <a:ext cx="256" cy="384"/>
              <a:chOff x="2640" y="1776"/>
              <a:chExt cx="480" cy="720"/>
            </a:xfrm>
          </p:grpSpPr>
          <p:sp>
            <p:nvSpPr>
              <p:cNvPr id="1799" name="Rectangle 410">
                <a:extLst>
                  <a:ext uri="{FF2B5EF4-FFF2-40B4-BE49-F238E27FC236}">
                    <a16:creationId xmlns:a16="http://schemas.microsoft.com/office/drawing/2014/main" id="{EF99616A-3F7C-0941-B3C0-51B92A732075}"/>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00" name="Rectangle 411">
                <a:extLst>
                  <a:ext uri="{FF2B5EF4-FFF2-40B4-BE49-F238E27FC236}">
                    <a16:creationId xmlns:a16="http://schemas.microsoft.com/office/drawing/2014/main" id="{99D41624-9183-8A4B-A78A-78E5431D9931}"/>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01" name="Rectangle 412">
                <a:extLst>
                  <a:ext uri="{FF2B5EF4-FFF2-40B4-BE49-F238E27FC236}">
                    <a16:creationId xmlns:a16="http://schemas.microsoft.com/office/drawing/2014/main" id="{913C065C-05DA-D346-BD3C-3376001917B4}"/>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02" name="Rectangle 413">
                <a:extLst>
                  <a:ext uri="{FF2B5EF4-FFF2-40B4-BE49-F238E27FC236}">
                    <a16:creationId xmlns:a16="http://schemas.microsoft.com/office/drawing/2014/main" id="{8097F434-7759-E147-8D3F-AC7247420131}"/>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493" name="Group 414">
              <a:extLst>
                <a:ext uri="{FF2B5EF4-FFF2-40B4-BE49-F238E27FC236}">
                  <a16:creationId xmlns:a16="http://schemas.microsoft.com/office/drawing/2014/main" id="{0AD65443-CB98-F940-8E5D-1F4D1A8FD2D0}"/>
                </a:ext>
              </a:extLst>
            </p:cNvPr>
            <p:cNvGrpSpPr>
              <a:grpSpLocks/>
            </p:cNvGrpSpPr>
            <p:nvPr/>
          </p:nvGrpSpPr>
          <p:grpSpPr bwMode="auto">
            <a:xfrm>
              <a:off x="3849" y="2928"/>
              <a:ext cx="256" cy="384"/>
              <a:chOff x="2640" y="1776"/>
              <a:chExt cx="480" cy="720"/>
            </a:xfrm>
          </p:grpSpPr>
          <p:sp>
            <p:nvSpPr>
              <p:cNvPr id="1795" name="Rectangle 415">
                <a:extLst>
                  <a:ext uri="{FF2B5EF4-FFF2-40B4-BE49-F238E27FC236}">
                    <a16:creationId xmlns:a16="http://schemas.microsoft.com/office/drawing/2014/main" id="{82DA1EA4-73EE-3F48-A356-F4A51AE9AB1E}"/>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96" name="Rectangle 416">
                <a:extLst>
                  <a:ext uri="{FF2B5EF4-FFF2-40B4-BE49-F238E27FC236}">
                    <a16:creationId xmlns:a16="http://schemas.microsoft.com/office/drawing/2014/main" id="{D177E284-65C1-2C44-943C-166E78EBA3F4}"/>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97" name="Rectangle 417">
                <a:extLst>
                  <a:ext uri="{FF2B5EF4-FFF2-40B4-BE49-F238E27FC236}">
                    <a16:creationId xmlns:a16="http://schemas.microsoft.com/office/drawing/2014/main" id="{9D9B60C8-B8F7-4B47-9478-C5B3ED1D53B1}"/>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98" name="Rectangle 418">
                <a:extLst>
                  <a:ext uri="{FF2B5EF4-FFF2-40B4-BE49-F238E27FC236}">
                    <a16:creationId xmlns:a16="http://schemas.microsoft.com/office/drawing/2014/main" id="{98E9ADF0-5D5B-C54A-90E2-4EE95DBD3003}"/>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494" name="Group 419">
              <a:extLst>
                <a:ext uri="{FF2B5EF4-FFF2-40B4-BE49-F238E27FC236}">
                  <a16:creationId xmlns:a16="http://schemas.microsoft.com/office/drawing/2014/main" id="{01D10159-3F43-9349-8741-039015BA5CC8}"/>
                </a:ext>
              </a:extLst>
            </p:cNvPr>
            <p:cNvGrpSpPr>
              <a:grpSpLocks/>
            </p:cNvGrpSpPr>
            <p:nvPr/>
          </p:nvGrpSpPr>
          <p:grpSpPr bwMode="auto">
            <a:xfrm>
              <a:off x="4125" y="2928"/>
              <a:ext cx="256" cy="384"/>
              <a:chOff x="2640" y="1776"/>
              <a:chExt cx="480" cy="720"/>
            </a:xfrm>
          </p:grpSpPr>
          <p:sp>
            <p:nvSpPr>
              <p:cNvPr id="1791" name="Rectangle 420">
                <a:extLst>
                  <a:ext uri="{FF2B5EF4-FFF2-40B4-BE49-F238E27FC236}">
                    <a16:creationId xmlns:a16="http://schemas.microsoft.com/office/drawing/2014/main" id="{3B13A697-954A-594A-B555-74C9DDCEEB5D}"/>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92" name="Rectangle 421">
                <a:extLst>
                  <a:ext uri="{FF2B5EF4-FFF2-40B4-BE49-F238E27FC236}">
                    <a16:creationId xmlns:a16="http://schemas.microsoft.com/office/drawing/2014/main" id="{6BBBE450-183E-B146-BC97-01AED19E1CE8}"/>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93" name="Rectangle 422">
                <a:extLst>
                  <a:ext uri="{FF2B5EF4-FFF2-40B4-BE49-F238E27FC236}">
                    <a16:creationId xmlns:a16="http://schemas.microsoft.com/office/drawing/2014/main" id="{E69F5387-F366-004A-AB5C-BB3F7769D670}"/>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94" name="Rectangle 423">
                <a:extLst>
                  <a:ext uri="{FF2B5EF4-FFF2-40B4-BE49-F238E27FC236}">
                    <a16:creationId xmlns:a16="http://schemas.microsoft.com/office/drawing/2014/main" id="{3BD2678C-1C12-BA41-8222-0FA6D2B614E7}"/>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495" name="Group 424">
              <a:extLst>
                <a:ext uri="{FF2B5EF4-FFF2-40B4-BE49-F238E27FC236}">
                  <a16:creationId xmlns:a16="http://schemas.microsoft.com/office/drawing/2014/main" id="{834F00FF-D35A-3F4B-BAFC-3E225B049D4C}"/>
                </a:ext>
              </a:extLst>
            </p:cNvPr>
            <p:cNvGrpSpPr>
              <a:grpSpLocks/>
            </p:cNvGrpSpPr>
            <p:nvPr/>
          </p:nvGrpSpPr>
          <p:grpSpPr bwMode="auto">
            <a:xfrm>
              <a:off x="2833" y="2928"/>
              <a:ext cx="95" cy="413"/>
              <a:chOff x="1000" y="1306"/>
              <a:chExt cx="162" cy="701"/>
            </a:xfrm>
          </p:grpSpPr>
          <p:sp>
            <p:nvSpPr>
              <p:cNvPr id="1789" name="Oval 425">
                <a:extLst>
                  <a:ext uri="{FF2B5EF4-FFF2-40B4-BE49-F238E27FC236}">
                    <a16:creationId xmlns:a16="http://schemas.microsoft.com/office/drawing/2014/main" id="{E431CC86-0AD2-8544-A65D-BC53851BB364}"/>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90" name="Oval 426">
                <a:extLst>
                  <a:ext uri="{FF2B5EF4-FFF2-40B4-BE49-F238E27FC236}">
                    <a16:creationId xmlns:a16="http://schemas.microsoft.com/office/drawing/2014/main" id="{80585CF7-A7A9-FB49-843F-4E9A5AEE97E8}"/>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496" name="Group 427">
              <a:extLst>
                <a:ext uri="{FF2B5EF4-FFF2-40B4-BE49-F238E27FC236}">
                  <a16:creationId xmlns:a16="http://schemas.microsoft.com/office/drawing/2014/main" id="{EA124A1C-BEFE-7F4C-BFB0-987C23011B95}"/>
                </a:ext>
              </a:extLst>
            </p:cNvPr>
            <p:cNvGrpSpPr>
              <a:grpSpLocks/>
            </p:cNvGrpSpPr>
            <p:nvPr/>
          </p:nvGrpSpPr>
          <p:grpSpPr bwMode="auto">
            <a:xfrm>
              <a:off x="1461" y="2919"/>
              <a:ext cx="95" cy="413"/>
              <a:chOff x="1000" y="1306"/>
              <a:chExt cx="162" cy="701"/>
            </a:xfrm>
          </p:grpSpPr>
          <p:sp>
            <p:nvSpPr>
              <p:cNvPr id="1787" name="Oval 428">
                <a:extLst>
                  <a:ext uri="{FF2B5EF4-FFF2-40B4-BE49-F238E27FC236}">
                    <a16:creationId xmlns:a16="http://schemas.microsoft.com/office/drawing/2014/main" id="{A3A6B98A-7596-1A47-9CD3-3B1616FDFD08}"/>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88" name="Oval 429">
                <a:extLst>
                  <a:ext uri="{FF2B5EF4-FFF2-40B4-BE49-F238E27FC236}">
                    <a16:creationId xmlns:a16="http://schemas.microsoft.com/office/drawing/2014/main" id="{112C72CA-0299-CF4D-99DC-852708EFDFCB}"/>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497" name="Group 430">
              <a:extLst>
                <a:ext uri="{FF2B5EF4-FFF2-40B4-BE49-F238E27FC236}">
                  <a16:creationId xmlns:a16="http://schemas.microsoft.com/office/drawing/2014/main" id="{22D37B28-6D4E-D147-87E0-89A34C29E513}"/>
                </a:ext>
              </a:extLst>
            </p:cNvPr>
            <p:cNvGrpSpPr>
              <a:grpSpLocks/>
            </p:cNvGrpSpPr>
            <p:nvPr/>
          </p:nvGrpSpPr>
          <p:grpSpPr bwMode="auto">
            <a:xfrm>
              <a:off x="1729" y="2919"/>
              <a:ext cx="95" cy="413"/>
              <a:chOff x="1000" y="1306"/>
              <a:chExt cx="162" cy="701"/>
            </a:xfrm>
          </p:grpSpPr>
          <p:sp>
            <p:nvSpPr>
              <p:cNvPr id="1785" name="Oval 431">
                <a:extLst>
                  <a:ext uri="{FF2B5EF4-FFF2-40B4-BE49-F238E27FC236}">
                    <a16:creationId xmlns:a16="http://schemas.microsoft.com/office/drawing/2014/main" id="{3E12164B-4DB9-584D-83B3-D69EB94EA4B0}"/>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86" name="Oval 432">
                <a:extLst>
                  <a:ext uri="{FF2B5EF4-FFF2-40B4-BE49-F238E27FC236}">
                    <a16:creationId xmlns:a16="http://schemas.microsoft.com/office/drawing/2014/main" id="{FEF573A6-5CA2-6A45-95B1-72FADED4526E}"/>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498" name="Group 433">
              <a:extLst>
                <a:ext uri="{FF2B5EF4-FFF2-40B4-BE49-F238E27FC236}">
                  <a16:creationId xmlns:a16="http://schemas.microsoft.com/office/drawing/2014/main" id="{5AF9B9E3-CA38-7247-9019-A753832B2E1E}"/>
                </a:ext>
              </a:extLst>
            </p:cNvPr>
            <p:cNvGrpSpPr>
              <a:grpSpLocks/>
            </p:cNvGrpSpPr>
            <p:nvPr/>
          </p:nvGrpSpPr>
          <p:grpSpPr bwMode="auto">
            <a:xfrm>
              <a:off x="2008" y="2928"/>
              <a:ext cx="95" cy="413"/>
              <a:chOff x="1000" y="1306"/>
              <a:chExt cx="162" cy="701"/>
            </a:xfrm>
          </p:grpSpPr>
          <p:sp>
            <p:nvSpPr>
              <p:cNvPr id="1783" name="Oval 434">
                <a:extLst>
                  <a:ext uri="{FF2B5EF4-FFF2-40B4-BE49-F238E27FC236}">
                    <a16:creationId xmlns:a16="http://schemas.microsoft.com/office/drawing/2014/main" id="{3960A81A-A922-F640-8D74-668EAC6826A0}"/>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84" name="Oval 435">
                <a:extLst>
                  <a:ext uri="{FF2B5EF4-FFF2-40B4-BE49-F238E27FC236}">
                    <a16:creationId xmlns:a16="http://schemas.microsoft.com/office/drawing/2014/main" id="{40041E6E-6EFA-6945-94EA-AD25CF487AE6}"/>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499" name="Group 436">
              <a:extLst>
                <a:ext uri="{FF2B5EF4-FFF2-40B4-BE49-F238E27FC236}">
                  <a16:creationId xmlns:a16="http://schemas.microsoft.com/office/drawing/2014/main" id="{4E7AD87B-B172-A14B-ACDA-306D20378780}"/>
                </a:ext>
              </a:extLst>
            </p:cNvPr>
            <p:cNvGrpSpPr>
              <a:grpSpLocks/>
            </p:cNvGrpSpPr>
            <p:nvPr/>
          </p:nvGrpSpPr>
          <p:grpSpPr bwMode="auto">
            <a:xfrm>
              <a:off x="2275" y="2928"/>
              <a:ext cx="95" cy="413"/>
              <a:chOff x="1000" y="1306"/>
              <a:chExt cx="162" cy="701"/>
            </a:xfrm>
          </p:grpSpPr>
          <p:sp>
            <p:nvSpPr>
              <p:cNvPr id="1781" name="Oval 437">
                <a:extLst>
                  <a:ext uri="{FF2B5EF4-FFF2-40B4-BE49-F238E27FC236}">
                    <a16:creationId xmlns:a16="http://schemas.microsoft.com/office/drawing/2014/main" id="{45AEF771-84B4-C347-B1D1-BF5245E4390B}"/>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82" name="Oval 438">
                <a:extLst>
                  <a:ext uri="{FF2B5EF4-FFF2-40B4-BE49-F238E27FC236}">
                    <a16:creationId xmlns:a16="http://schemas.microsoft.com/office/drawing/2014/main" id="{A967F7F6-B7F7-1146-A125-0616511FBAC0}"/>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500" name="Group 439">
              <a:extLst>
                <a:ext uri="{FF2B5EF4-FFF2-40B4-BE49-F238E27FC236}">
                  <a16:creationId xmlns:a16="http://schemas.microsoft.com/office/drawing/2014/main" id="{730040E8-F2E6-2B46-9834-D40BF8A67EC3}"/>
                </a:ext>
              </a:extLst>
            </p:cNvPr>
            <p:cNvGrpSpPr>
              <a:grpSpLocks/>
            </p:cNvGrpSpPr>
            <p:nvPr/>
          </p:nvGrpSpPr>
          <p:grpSpPr bwMode="auto">
            <a:xfrm>
              <a:off x="2549" y="2919"/>
              <a:ext cx="95" cy="413"/>
              <a:chOff x="1000" y="1306"/>
              <a:chExt cx="162" cy="701"/>
            </a:xfrm>
          </p:grpSpPr>
          <p:sp>
            <p:nvSpPr>
              <p:cNvPr id="1779" name="Oval 440">
                <a:extLst>
                  <a:ext uri="{FF2B5EF4-FFF2-40B4-BE49-F238E27FC236}">
                    <a16:creationId xmlns:a16="http://schemas.microsoft.com/office/drawing/2014/main" id="{DDABD3E1-EE4C-974C-821E-9ABEE3D78CB0}"/>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80" name="Oval 441">
                <a:extLst>
                  <a:ext uri="{FF2B5EF4-FFF2-40B4-BE49-F238E27FC236}">
                    <a16:creationId xmlns:a16="http://schemas.microsoft.com/office/drawing/2014/main" id="{53A28FB1-C02A-E94B-B203-8146F2B78841}"/>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501" name="Group 442">
              <a:extLst>
                <a:ext uri="{FF2B5EF4-FFF2-40B4-BE49-F238E27FC236}">
                  <a16:creationId xmlns:a16="http://schemas.microsoft.com/office/drawing/2014/main" id="{F256FB4E-266C-CF4C-9081-D271D589A24E}"/>
                </a:ext>
              </a:extLst>
            </p:cNvPr>
            <p:cNvGrpSpPr>
              <a:grpSpLocks/>
            </p:cNvGrpSpPr>
            <p:nvPr/>
          </p:nvGrpSpPr>
          <p:grpSpPr bwMode="auto">
            <a:xfrm>
              <a:off x="3104" y="2928"/>
              <a:ext cx="95" cy="413"/>
              <a:chOff x="1000" y="1306"/>
              <a:chExt cx="162" cy="701"/>
            </a:xfrm>
          </p:grpSpPr>
          <p:sp>
            <p:nvSpPr>
              <p:cNvPr id="1777" name="Oval 443">
                <a:extLst>
                  <a:ext uri="{FF2B5EF4-FFF2-40B4-BE49-F238E27FC236}">
                    <a16:creationId xmlns:a16="http://schemas.microsoft.com/office/drawing/2014/main" id="{4A2AB6F3-C828-C847-BF55-D766684CCBAF}"/>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78" name="Oval 444">
                <a:extLst>
                  <a:ext uri="{FF2B5EF4-FFF2-40B4-BE49-F238E27FC236}">
                    <a16:creationId xmlns:a16="http://schemas.microsoft.com/office/drawing/2014/main" id="{5D052BCF-9BA2-7A4E-9109-0CFFBD2E97BE}"/>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502" name="Group 445">
              <a:extLst>
                <a:ext uri="{FF2B5EF4-FFF2-40B4-BE49-F238E27FC236}">
                  <a16:creationId xmlns:a16="http://schemas.microsoft.com/office/drawing/2014/main" id="{AABF8FBD-5A01-B149-9957-56461CC937F2}"/>
                </a:ext>
              </a:extLst>
            </p:cNvPr>
            <p:cNvGrpSpPr>
              <a:grpSpLocks/>
            </p:cNvGrpSpPr>
            <p:nvPr/>
          </p:nvGrpSpPr>
          <p:grpSpPr bwMode="auto">
            <a:xfrm>
              <a:off x="3380" y="2928"/>
              <a:ext cx="95" cy="413"/>
              <a:chOff x="1000" y="1306"/>
              <a:chExt cx="162" cy="701"/>
            </a:xfrm>
          </p:grpSpPr>
          <p:sp>
            <p:nvSpPr>
              <p:cNvPr id="1775" name="Oval 446">
                <a:extLst>
                  <a:ext uri="{FF2B5EF4-FFF2-40B4-BE49-F238E27FC236}">
                    <a16:creationId xmlns:a16="http://schemas.microsoft.com/office/drawing/2014/main" id="{E59B98E4-976F-244C-B67E-8F771D977982}"/>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76" name="Oval 447">
                <a:extLst>
                  <a:ext uri="{FF2B5EF4-FFF2-40B4-BE49-F238E27FC236}">
                    <a16:creationId xmlns:a16="http://schemas.microsoft.com/office/drawing/2014/main" id="{CFDDF9F7-B80A-A444-ADC6-366651D4404A}"/>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503" name="Group 448">
              <a:extLst>
                <a:ext uri="{FF2B5EF4-FFF2-40B4-BE49-F238E27FC236}">
                  <a16:creationId xmlns:a16="http://schemas.microsoft.com/office/drawing/2014/main" id="{A275D892-314D-7B48-A027-E2AE7960F705}"/>
                </a:ext>
              </a:extLst>
            </p:cNvPr>
            <p:cNvGrpSpPr>
              <a:grpSpLocks/>
            </p:cNvGrpSpPr>
            <p:nvPr/>
          </p:nvGrpSpPr>
          <p:grpSpPr bwMode="auto">
            <a:xfrm>
              <a:off x="3659" y="2928"/>
              <a:ext cx="95" cy="413"/>
              <a:chOff x="1000" y="1306"/>
              <a:chExt cx="162" cy="701"/>
            </a:xfrm>
          </p:grpSpPr>
          <p:sp>
            <p:nvSpPr>
              <p:cNvPr id="1773" name="Oval 449">
                <a:extLst>
                  <a:ext uri="{FF2B5EF4-FFF2-40B4-BE49-F238E27FC236}">
                    <a16:creationId xmlns:a16="http://schemas.microsoft.com/office/drawing/2014/main" id="{4F416877-49D0-F247-8009-4CB461585841}"/>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74" name="Oval 450">
                <a:extLst>
                  <a:ext uri="{FF2B5EF4-FFF2-40B4-BE49-F238E27FC236}">
                    <a16:creationId xmlns:a16="http://schemas.microsoft.com/office/drawing/2014/main" id="{8A2F1676-8B92-0145-86AF-E4280F9FA8BC}"/>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504" name="Group 451">
              <a:extLst>
                <a:ext uri="{FF2B5EF4-FFF2-40B4-BE49-F238E27FC236}">
                  <a16:creationId xmlns:a16="http://schemas.microsoft.com/office/drawing/2014/main" id="{9E78E926-6C28-9C40-9710-7789972C82D6}"/>
                </a:ext>
              </a:extLst>
            </p:cNvPr>
            <p:cNvGrpSpPr>
              <a:grpSpLocks/>
            </p:cNvGrpSpPr>
            <p:nvPr/>
          </p:nvGrpSpPr>
          <p:grpSpPr bwMode="auto">
            <a:xfrm>
              <a:off x="3929" y="2928"/>
              <a:ext cx="95" cy="413"/>
              <a:chOff x="1000" y="1306"/>
              <a:chExt cx="162" cy="701"/>
            </a:xfrm>
          </p:grpSpPr>
          <p:sp>
            <p:nvSpPr>
              <p:cNvPr id="1771" name="Oval 452">
                <a:extLst>
                  <a:ext uri="{FF2B5EF4-FFF2-40B4-BE49-F238E27FC236}">
                    <a16:creationId xmlns:a16="http://schemas.microsoft.com/office/drawing/2014/main" id="{D27CCE0F-48D5-644A-8D94-8329ACB33BD4}"/>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72" name="Oval 453">
                <a:extLst>
                  <a:ext uri="{FF2B5EF4-FFF2-40B4-BE49-F238E27FC236}">
                    <a16:creationId xmlns:a16="http://schemas.microsoft.com/office/drawing/2014/main" id="{5D3525EE-7962-F947-AA8E-A068C646B672}"/>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505" name="Group 454">
              <a:extLst>
                <a:ext uri="{FF2B5EF4-FFF2-40B4-BE49-F238E27FC236}">
                  <a16:creationId xmlns:a16="http://schemas.microsoft.com/office/drawing/2014/main" id="{EEC82401-6323-CE40-8183-417A3CCE5B3F}"/>
                </a:ext>
              </a:extLst>
            </p:cNvPr>
            <p:cNvGrpSpPr>
              <a:grpSpLocks/>
            </p:cNvGrpSpPr>
            <p:nvPr/>
          </p:nvGrpSpPr>
          <p:grpSpPr bwMode="auto">
            <a:xfrm>
              <a:off x="4205" y="2928"/>
              <a:ext cx="95" cy="413"/>
              <a:chOff x="1000" y="1306"/>
              <a:chExt cx="162" cy="701"/>
            </a:xfrm>
          </p:grpSpPr>
          <p:sp>
            <p:nvSpPr>
              <p:cNvPr id="1769" name="Oval 455">
                <a:extLst>
                  <a:ext uri="{FF2B5EF4-FFF2-40B4-BE49-F238E27FC236}">
                    <a16:creationId xmlns:a16="http://schemas.microsoft.com/office/drawing/2014/main" id="{547BCF49-67BB-834B-8116-7E0CA3D0C06F}"/>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70" name="Oval 456">
                <a:extLst>
                  <a:ext uri="{FF2B5EF4-FFF2-40B4-BE49-F238E27FC236}">
                    <a16:creationId xmlns:a16="http://schemas.microsoft.com/office/drawing/2014/main" id="{4796F6D7-2D62-1646-84C9-3A3B22AB6A5D}"/>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pic>
          <p:nvPicPr>
            <p:cNvPr id="1506" name="Picture 457" descr="MCj04347320000[1]">
              <a:extLst>
                <a:ext uri="{FF2B5EF4-FFF2-40B4-BE49-F238E27FC236}">
                  <a16:creationId xmlns:a16="http://schemas.microsoft.com/office/drawing/2014/main" id="{8DC3CA1C-B205-E14B-9B5B-B2687FC2ED9B}"/>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468" y="2872"/>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7" name="Picture 458" descr="MCj04347320000[1]">
              <a:extLst>
                <a:ext uri="{FF2B5EF4-FFF2-40B4-BE49-F238E27FC236}">
                  <a16:creationId xmlns:a16="http://schemas.microsoft.com/office/drawing/2014/main" id="{4F9BA7FE-5A25-4D44-9146-F2B8D85E0113}"/>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736" y="2874"/>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8" name="Picture 459" descr="MCj04347320000[1]">
              <a:extLst>
                <a:ext uri="{FF2B5EF4-FFF2-40B4-BE49-F238E27FC236}">
                  <a16:creationId xmlns:a16="http://schemas.microsoft.com/office/drawing/2014/main" id="{85162CDA-09C2-A342-92C5-886E9AB15834}"/>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016" y="2876"/>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9" name="Picture 460" descr="MCj04347320000[1]">
              <a:extLst>
                <a:ext uri="{FF2B5EF4-FFF2-40B4-BE49-F238E27FC236}">
                  <a16:creationId xmlns:a16="http://schemas.microsoft.com/office/drawing/2014/main" id="{79BE8872-1B41-B846-B546-5DBD96A6FA9D}"/>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280" y="2876"/>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10" name="Picture 461" descr="MCj04347320000[1]">
              <a:extLst>
                <a:ext uri="{FF2B5EF4-FFF2-40B4-BE49-F238E27FC236}">
                  <a16:creationId xmlns:a16="http://schemas.microsoft.com/office/drawing/2014/main" id="{4B27C211-623F-8147-B807-C925C7F5175A}"/>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556" y="2878"/>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11" name="Picture 462" descr="MCj04347320000[1]">
              <a:extLst>
                <a:ext uri="{FF2B5EF4-FFF2-40B4-BE49-F238E27FC236}">
                  <a16:creationId xmlns:a16="http://schemas.microsoft.com/office/drawing/2014/main" id="{95683512-E860-4445-A1CA-3EE17FD98EAA}"/>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840" y="2880"/>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12" name="Picture 463" descr="MCj04347320000[1]">
              <a:extLst>
                <a:ext uri="{FF2B5EF4-FFF2-40B4-BE49-F238E27FC236}">
                  <a16:creationId xmlns:a16="http://schemas.microsoft.com/office/drawing/2014/main" id="{4DF18259-1279-8743-8F0A-1187AE10592B}"/>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112" y="2880"/>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13" name="Picture 464" descr="MCj04347320000[1]">
              <a:extLst>
                <a:ext uri="{FF2B5EF4-FFF2-40B4-BE49-F238E27FC236}">
                  <a16:creationId xmlns:a16="http://schemas.microsoft.com/office/drawing/2014/main" id="{BD7E69C2-C39A-5243-89D6-5A5D54D48BC6}"/>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388" y="2880"/>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14" name="Picture 465" descr="MCj04347320000[1]">
              <a:extLst>
                <a:ext uri="{FF2B5EF4-FFF2-40B4-BE49-F238E27FC236}">
                  <a16:creationId xmlns:a16="http://schemas.microsoft.com/office/drawing/2014/main" id="{4C885738-079F-1E47-BFCF-E8308AFF997E}"/>
                </a:ext>
              </a:extLst>
            </p:cNvPr>
            <p:cNvSpPr>
              <a:spLocks noChangeAspect="1" noChangeArrowheads="1"/>
            </p:cNvSpPr>
            <p:nvPr/>
          </p:nvSpPr>
          <p:spPr bwMode="auto">
            <a:xfrm>
              <a:off x="3666" y="2880"/>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pic>
          <p:nvPicPr>
            <p:cNvPr id="1515" name="Picture 466" descr="MCj04347320000[1]">
              <a:extLst>
                <a:ext uri="{FF2B5EF4-FFF2-40B4-BE49-F238E27FC236}">
                  <a16:creationId xmlns:a16="http://schemas.microsoft.com/office/drawing/2014/main" id="{94F7373C-C765-8A4B-B13C-D3576343BF73}"/>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936" y="2880"/>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16" name="Picture 467" descr="MCj04347320000[1]">
              <a:extLst>
                <a:ext uri="{FF2B5EF4-FFF2-40B4-BE49-F238E27FC236}">
                  <a16:creationId xmlns:a16="http://schemas.microsoft.com/office/drawing/2014/main" id="{EF9DFF1A-3B3A-4F47-96C8-AB62B0636932}"/>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212" y="2880"/>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517" name="Group 468">
              <a:extLst>
                <a:ext uri="{FF2B5EF4-FFF2-40B4-BE49-F238E27FC236}">
                  <a16:creationId xmlns:a16="http://schemas.microsoft.com/office/drawing/2014/main" id="{CD0B4B9D-4B38-4E44-9642-9A5D525041C8}"/>
                </a:ext>
              </a:extLst>
            </p:cNvPr>
            <p:cNvGrpSpPr>
              <a:grpSpLocks/>
            </p:cNvGrpSpPr>
            <p:nvPr/>
          </p:nvGrpSpPr>
          <p:grpSpPr bwMode="auto">
            <a:xfrm>
              <a:off x="1539" y="3072"/>
              <a:ext cx="256" cy="384"/>
              <a:chOff x="2640" y="1776"/>
              <a:chExt cx="480" cy="720"/>
            </a:xfrm>
          </p:grpSpPr>
          <p:sp>
            <p:nvSpPr>
              <p:cNvPr id="1765" name="Rectangle 469">
                <a:extLst>
                  <a:ext uri="{FF2B5EF4-FFF2-40B4-BE49-F238E27FC236}">
                    <a16:creationId xmlns:a16="http://schemas.microsoft.com/office/drawing/2014/main" id="{EFA4AE5A-E2F8-C44F-AD29-765180A16DFA}"/>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66" name="Rectangle 470">
                <a:extLst>
                  <a:ext uri="{FF2B5EF4-FFF2-40B4-BE49-F238E27FC236}">
                    <a16:creationId xmlns:a16="http://schemas.microsoft.com/office/drawing/2014/main" id="{7DE94935-14BB-2A48-9C70-043D87294ED4}"/>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67" name="Rectangle 471">
                <a:extLst>
                  <a:ext uri="{FF2B5EF4-FFF2-40B4-BE49-F238E27FC236}">
                    <a16:creationId xmlns:a16="http://schemas.microsoft.com/office/drawing/2014/main" id="{6CA54D9B-55CD-F641-BB3D-F2BC6169D3CC}"/>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68" name="Rectangle 472">
                <a:extLst>
                  <a:ext uri="{FF2B5EF4-FFF2-40B4-BE49-F238E27FC236}">
                    <a16:creationId xmlns:a16="http://schemas.microsoft.com/office/drawing/2014/main" id="{A7BFDF93-B7A9-C646-834C-D7AAFB4E6F26}"/>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518" name="Group 473">
              <a:extLst>
                <a:ext uri="{FF2B5EF4-FFF2-40B4-BE49-F238E27FC236}">
                  <a16:creationId xmlns:a16="http://schemas.microsoft.com/office/drawing/2014/main" id="{9BDE7F41-3B41-E14A-B71E-434611E3452A}"/>
                </a:ext>
              </a:extLst>
            </p:cNvPr>
            <p:cNvGrpSpPr>
              <a:grpSpLocks/>
            </p:cNvGrpSpPr>
            <p:nvPr/>
          </p:nvGrpSpPr>
          <p:grpSpPr bwMode="auto">
            <a:xfrm>
              <a:off x="1811" y="3072"/>
              <a:ext cx="256" cy="384"/>
              <a:chOff x="2640" y="1776"/>
              <a:chExt cx="480" cy="720"/>
            </a:xfrm>
          </p:grpSpPr>
          <p:sp>
            <p:nvSpPr>
              <p:cNvPr id="1761" name="Rectangle 474">
                <a:extLst>
                  <a:ext uri="{FF2B5EF4-FFF2-40B4-BE49-F238E27FC236}">
                    <a16:creationId xmlns:a16="http://schemas.microsoft.com/office/drawing/2014/main" id="{31BD303B-580E-5C4F-B722-F84DE56EFBE9}"/>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62" name="Rectangle 475">
                <a:extLst>
                  <a:ext uri="{FF2B5EF4-FFF2-40B4-BE49-F238E27FC236}">
                    <a16:creationId xmlns:a16="http://schemas.microsoft.com/office/drawing/2014/main" id="{7E080AED-7086-8C43-9B48-18141CC94193}"/>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63" name="Rectangle 476">
                <a:extLst>
                  <a:ext uri="{FF2B5EF4-FFF2-40B4-BE49-F238E27FC236}">
                    <a16:creationId xmlns:a16="http://schemas.microsoft.com/office/drawing/2014/main" id="{6C858D00-E529-F448-99AC-B2225ED1DEBA}"/>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64" name="Rectangle 477">
                <a:extLst>
                  <a:ext uri="{FF2B5EF4-FFF2-40B4-BE49-F238E27FC236}">
                    <a16:creationId xmlns:a16="http://schemas.microsoft.com/office/drawing/2014/main" id="{1C5DACE5-0A61-C147-98F7-9CC817FA221F}"/>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519" name="Group 478">
              <a:extLst>
                <a:ext uri="{FF2B5EF4-FFF2-40B4-BE49-F238E27FC236}">
                  <a16:creationId xmlns:a16="http://schemas.microsoft.com/office/drawing/2014/main" id="{35FCF48E-E7FA-5242-AEEF-AA95EE2A72B9}"/>
                </a:ext>
              </a:extLst>
            </p:cNvPr>
            <p:cNvGrpSpPr>
              <a:grpSpLocks/>
            </p:cNvGrpSpPr>
            <p:nvPr/>
          </p:nvGrpSpPr>
          <p:grpSpPr bwMode="auto">
            <a:xfrm>
              <a:off x="2088" y="3072"/>
              <a:ext cx="256" cy="384"/>
              <a:chOff x="2640" y="1776"/>
              <a:chExt cx="480" cy="720"/>
            </a:xfrm>
          </p:grpSpPr>
          <p:sp>
            <p:nvSpPr>
              <p:cNvPr id="1757" name="Rectangle 479">
                <a:extLst>
                  <a:ext uri="{FF2B5EF4-FFF2-40B4-BE49-F238E27FC236}">
                    <a16:creationId xmlns:a16="http://schemas.microsoft.com/office/drawing/2014/main" id="{83FC08C9-3085-9645-B31C-464236E7BE2D}"/>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58" name="Rectangle 480">
                <a:extLst>
                  <a:ext uri="{FF2B5EF4-FFF2-40B4-BE49-F238E27FC236}">
                    <a16:creationId xmlns:a16="http://schemas.microsoft.com/office/drawing/2014/main" id="{0A04DCBE-8DB5-0E4D-ADB8-B19637CAE858}"/>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59" name="Rectangle 481">
                <a:extLst>
                  <a:ext uri="{FF2B5EF4-FFF2-40B4-BE49-F238E27FC236}">
                    <a16:creationId xmlns:a16="http://schemas.microsoft.com/office/drawing/2014/main" id="{4494DE8F-942E-2F4D-92BE-05B6DFEF473E}"/>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60" name="Rectangle 482">
                <a:extLst>
                  <a:ext uri="{FF2B5EF4-FFF2-40B4-BE49-F238E27FC236}">
                    <a16:creationId xmlns:a16="http://schemas.microsoft.com/office/drawing/2014/main" id="{75A0DAAD-6D47-534C-8763-6A1C035E9523}"/>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520" name="Group 483">
              <a:extLst>
                <a:ext uri="{FF2B5EF4-FFF2-40B4-BE49-F238E27FC236}">
                  <a16:creationId xmlns:a16="http://schemas.microsoft.com/office/drawing/2014/main" id="{0E14C461-F459-904D-9254-C895394DB060}"/>
                </a:ext>
              </a:extLst>
            </p:cNvPr>
            <p:cNvGrpSpPr>
              <a:grpSpLocks/>
            </p:cNvGrpSpPr>
            <p:nvPr/>
          </p:nvGrpSpPr>
          <p:grpSpPr bwMode="auto">
            <a:xfrm>
              <a:off x="2360" y="3072"/>
              <a:ext cx="256" cy="384"/>
              <a:chOff x="2640" y="1776"/>
              <a:chExt cx="480" cy="720"/>
            </a:xfrm>
          </p:grpSpPr>
          <p:sp>
            <p:nvSpPr>
              <p:cNvPr id="1753" name="Rectangle 484">
                <a:extLst>
                  <a:ext uri="{FF2B5EF4-FFF2-40B4-BE49-F238E27FC236}">
                    <a16:creationId xmlns:a16="http://schemas.microsoft.com/office/drawing/2014/main" id="{711B61AC-90CC-A040-9B2D-0BD884AC4CE7}"/>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54" name="Rectangle 485">
                <a:extLst>
                  <a:ext uri="{FF2B5EF4-FFF2-40B4-BE49-F238E27FC236}">
                    <a16:creationId xmlns:a16="http://schemas.microsoft.com/office/drawing/2014/main" id="{F5DE663D-1FD4-B74D-868A-85D74EA7D5CD}"/>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55" name="Rectangle 486">
                <a:extLst>
                  <a:ext uri="{FF2B5EF4-FFF2-40B4-BE49-F238E27FC236}">
                    <a16:creationId xmlns:a16="http://schemas.microsoft.com/office/drawing/2014/main" id="{3F3411CB-E26A-214D-8D75-7EDE09EA792A}"/>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56" name="Rectangle 487">
                <a:extLst>
                  <a:ext uri="{FF2B5EF4-FFF2-40B4-BE49-F238E27FC236}">
                    <a16:creationId xmlns:a16="http://schemas.microsoft.com/office/drawing/2014/main" id="{2C998F26-7EA0-714B-A6A4-BB06B3686FB1}"/>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521" name="Group 488">
              <a:extLst>
                <a:ext uri="{FF2B5EF4-FFF2-40B4-BE49-F238E27FC236}">
                  <a16:creationId xmlns:a16="http://schemas.microsoft.com/office/drawing/2014/main" id="{8C0382F0-6C2D-BA43-B748-3728D2632DAB}"/>
                </a:ext>
              </a:extLst>
            </p:cNvPr>
            <p:cNvGrpSpPr>
              <a:grpSpLocks/>
            </p:cNvGrpSpPr>
            <p:nvPr/>
          </p:nvGrpSpPr>
          <p:grpSpPr bwMode="auto">
            <a:xfrm>
              <a:off x="2636" y="3072"/>
              <a:ext cx="256" cy="384"/>
              <a:chOff x="2640" y="1776"/>
              <a:chExt cx="480" cy="720"/>
            </a:xfrm>
          </p:grpSpPr>
          <p:sp>
            <p:nvSpPr>
              <p:cNvPr id="1749" name="Rectangle 489">
                <a:extLst>
                  <a:ext uri="{FF2B5EF4-FFF2-40B4-BE49-F238E27FC236}">
                    <a16:creationId xmlns:a16="http://schemas.microsoft.com/office/drawing/2014/main" id="{819473A0-A238-B54C-927A-E2D645218211}"/>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50" name="Rectangle 490">
                <a:extLst>
                  <a:ext uri="{FF2B5EF4-FFF2-40B4-BE49-F238E27FC236}">
                    <a16:creationId xmlns:a16="http://schemas.microsoft.com/office/drawing/2014/main" id="{96962986-4393-C445-A35E-4EE04971074A}"/>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51" name="Rectangle 491">
                <a:extLst>
                  <a:ext uri="{FF2B5EF4-FFF2-40B4-BE49-F238E27FC236}">
                    <a16:creationId xmlns:a16="http://schemas.microsoft.com/office/drawing/2014/main" id="{820D59AA-BEB3-4F40-938B-552E8AA3DCB8}"/>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52" name="Rectangle 492">
                <a:extLst>
                  <a:ext uri="{FF2B5EF4-FFF2-40B4-BE49-F238E27FC236}">
                    <a16:creationId xmlns:a16="http://schemas.microsoft.com/office/drawing/2014/main" id="{4D826C9F-0CDC-DB4E-9536-96E0C169CE24}"/>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522" name="Group 493">
              <a:extLst>
                <a:ext uri="{FF2B5EF4-FFF2-40B4-BE49-F238E27FC236}">
                  <a16:creationId xmlns:a16="http://schemas.microsoft.com/office/drawing/2014/main" id="{9BF8AF9D-3146-5043-96C1-05238A9C2614}"/>
                </a:ext>
              </a:extLst>
            </p:cNvPr>
            <p:cNvGrpSpPr>
              <a:grpSpLocks/>
            </p:cNvGrpSpPr>
            <p:nvPr/>
          </p:nvGrpSpPr>
          <p:grpSpPr bwMode="auto">
            <a:xfrm>
              <a:off x="2908" y="3072"/>
              <a:ext cx="256" cy="384"/>
              <a:chOff x="2640" y="1776"/>
              <a:chExt cx="480" cy="720"/>
            </a:xfrm>
          </p:grpSpPr>
          <p:sp>
            <p:nvSpPr>
              <p:cNvPr id="1745" name="Rectangle 494">
                <a:extLst>
                  <a:ext uri="{FF2B5EF4-FFF2-40B4-BE49-F238E27FC236}">
                    <a16:creationId xmlns:a16="http://schemas.microsoft.com/office/drawing/2014/main" id="{E4259087-C3B1-B149-B9F6-F1AFADD76A26}"/>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46" name="Rectangle 495">
                <a:extLst>
                  <a:ext uri="{FF2B5EF4-FFF2-40B4-BE49-F238E27FC236}">
                    <a16:creationId xmlns:a16="http://schemas.microsoft.com/office/drawing/2014/main" id="{F08F12D0-3F85-E246-9558-866865CBB2DF}"/>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47" name="Rectangle 496">
                <a:extLst>
                  <a:ext uri="{FF2B5EF4-FFF2-40B4-BE49-F238E27FC236}">
                    <a16:creationId xmlns:a16="http://schemas.microsoft.com/office/drawing/2014/main" id="{15729A33-1188-0241-AA21-F2B79D0FD8AD}"/>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48" name="Rectangle 497">
                <a:extLst>
                  <a:ext uri="{FF2B5EF4-FFF2-40B4-BE49-F238E27FC236}">
                    <a16:creationId xmlns:a16="http://schemas.microsoft.com/office/drawing/2014/main" id="{7D952586-7E41-A44E-872B-82174B4953E0}"/>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523" name="Group 498">
              <a:extLst>
                <a:ext uri="{FF2B5EF4-FFF2-40B4-BE49-F238E27FC236}">
                  <a16:creationId xmlns:a16="http://schemas.microsoft.com/office/drawing/2014/main" id="{73DE609A-2D2C-5E44-948D-EDFEB778B9C9}"/>
                </a:ext>
              </a:extLst>
            </p:cNvPr>
            <p:cNvGrpSpPr>
              <a:grpSpLocks/>
            </p:cNvGrpSpPr>
            <p:nvPr/>
          </p:nvGrpSpPr>
          <p:grpSpPr bwMode="auto">
            <a:xfrm>
              <a:off x="3185" y="3072"/>
              <a:ext cx="256" cy="384"/>
              <a:chOff x="2640" y="1776"/>
              <a:chExt cx="480" cy="720"/>
            </a:xfrm>
          </p:grpSpPr>
          <p:sp>
            <p:nvSpPr>
              <p:cNvPr id="1741" name="Rectangle 499">
                <a:extLst>
                  <a:ext uri="{FF2B5EF4-FFF2-40B4-BE49-F238E27FC236}">
                    <a16:creationId xmlns:a16="http://schemas.microsoft.com/office/drawing/2014/main" id="{2B204156-905F-DC4F-A3A9-59322A8B91D4}"/>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42" name="Rectangle 500">
                <a:extLst>
                  <a:ext uri="{FF2B5EF4-FFF2-40B4-BE49-F238E27FC236}">
                    <a16:creationId xmlns:a16="http://schemas.microsoft.com/office/drawing/2014/main" id="{5995E245-51E9-8C48-AF1E-066B306E50C3}"/>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43" name="Rectangle 501">
                <a:extLst>
                  <a:ext uri="{FF2B5EF4-FFF2-40B4-BE49-F238E27FC236}">
                    <a16:creationId xmlns:a16="http://schemas.microsoft.com/office/drawing/2014/main" id="{F2CBCE2A-4E40-6043-B7BD-A1AB281A696B}"/>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44" name="Rectangle 502">
                <a:extLst>
                  <a:ext uri="{FF2B5EF4-FFF2-40B4-BE49-F238E27FC236}">
                    <a16:creationId xmlns:a16="http://schemas.microsoft.com/office/drawing/2014/main" id="{F8F8C09F-A596-D042-BC64-31461C056674}"/>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524" name="Group 503">
              <a:extLst>
                <a:ext uri="{FF2B5EF4-FFF2-40B4-BE49-F238E27FC236}">
                  <a16:creationId xmlns:a16="http://schemas.microsoft.com/office/drawing/2014/main" id="{5EB0CE7B-A0D2-CE43-8784-81941ED39111}"/>
                </a:ext>
              </a:extLst>
            </p:cNvPr>
            <p:cNvGrpSpPr>
              <a:grpSpLocks/>
            </p:cNvGrpSpPr>
            <p:nvPr/>
          </p:nvGrpSpPr>
          <p:grpSpPr bwMode="auto">
            <a:xfrm>
              <a:off x="3457" y="3072"/>
              <a:ext cx="256" cy="384"/>
              <a:chOff x="2640" y="1776"/>
              <a:chExt cx="480" cy="720"/>
            </a:xfrm>
          </p:grpSpPr>
          <p:sp>
            <p:nvSpPr>
              <p:cNvPr id="1737" name="Rectangle 504">
                <a:extLst>
                  <a:ext uri="{FF2B5EF4-FFF2-40B4-BE49-F238E27FC236}">
                    <a16:creationId xmlns:a16="http://schemas.microsoft.com/office/drawing/2014/main" id="{42F4CBEA-BC18-894C-AFCE-0178D7E4694B}"/>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38" name="Rectangle 505">
                <a:extLst>
                  <a:ext uri="{FF2B5EF4-FFF2-40B4-BE49-F238E27FC236}">
                    <a16:creationId xmlns:a16="http://schemas.microsoft.com/office/drawing/2014/main" id="{D559253F-3229-354A-A481-FA30C00B3EAE}"/>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39" name="Rectangle 506">
                <a:extLst>
                  <a:ext uri="{FF2B5EF4-FFF2-40B4-BE49-F238E27FC236}">
                    <a16:creationId xmlns:a16="http://schemas.microsoft.com/office/drawing/2014/main" id="{4AC14CC1-4E3C-9F48-8067-CC73CB918784}"/>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40" name="Rectangle 507">
                <a:extLst>
                  <a:ext uri="{FF2B5EF4-FFF2-40B4-BE49-F238E27FC236}">
                    <a16:creationId xmlns:a16="http://schemas.microsoft.com/office/drawing/2014/main" id="{A6620A1A-3F5E-254A-8E2E-035D919F8A2B}"/>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525" name="Group 508">
              <a:extLst>
                <a:ext uri="{FF2B5EF4-FFF2-40B4-BE49-F238E27FC236}">
                  <a16:creationId xmlns:a16="http://schemas.microsoft.com/office/drawing/2014/main" id="{3EA12BC2-A2DC-D743-B4AB-BCAF1DB8A212}"/>
                </a:ext>
              </a:extLst>
            </p:cNvPr>
            <p:cNvGrpSpPr>
              <a:grpSpLocks/>
            </p:cNvGrpSpPr>
            <p:nvPr/>
          </p:nvGrpSpPr>
          <p:grpSpPr bwMode="auto">
            <a:xfrm>
              <a:off x="3734" y="3072"/>
              <a:ext cx="256" cy="384"/>
              <a:chOff x="2640" y="1776"/>
              <a:chExt cx="480" cy="720"/>
            </a:xfrm>
          </p:grpSpPr>
          <p:sp>
            <p:nvSpPr>
              <p:cNvPr id="1733" name="Rectangle 509">
                <a:extLst>
                  <a:ext uri="{FF2B5EF4-FFF2-40B4-BE49-F238E27FC236}">
                    <a16:creationId xmlns:a16="http://schemas.microsoft.com/office/drawing/2014/main" id="{38AF93E6-A4B4-4C4D-AF7A-471FD9D93C25}"/>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34" name="Rectangle 510">
                <a:extLst>
                  <a:ext uri="{FF2B5EF4-FFF2-40B4-BE49-F238E27FC236}">
                    <a16:creationId xmlns:a16="http://schemas.microsoft.com/office/drawing/2014/main" id="{E502EBA4-8B0B-9343-B095-F3EB8254531F}"/>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35" name="Rectangle 511">
                <a:extLst>
                  <a:ext uri="{FF2B5EF4-FFF2-40B4-BE49-F238E27FC236}">
                    <a16:creationId xmlns:a16="http://schemas.microsoft.com/office/drawing/2014/main" id="{52A2A205-B877-994E-B053-BBD2175AC26B}"/>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36" name="Rectangle 512">
                <a:extLst>
                  <a:ext uri="{FF2B5EF4-FFF2-40B4-BE49-F238E27FC236}">
                    <a16:creationId xmlns:a16="http://schemas.microsoft.com/office/drawing/2014/main" id="{30290EAC-9C32-E245-B1E3-BAAF69FF2257}"/>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526" name="Group 513">
              <a:extLst>
                <a:ext uri="{FF2B5EF4-FFF2-40B4-BE49-F238E27FC236}">
                  <a16:creationId xmlns:a16="http://schemas.microsoft.com/office/drawing/2014/main" id="{2997572B-9022-6241-923F-3C815B2468A8}"/>
                </a:ext>
              </a:extLst>
            </p:cNvPr>
            <p:cNvGrpSpPr>
              <a:grpSpLocks/>
            </p:cNvGrpSpPr>
            <p:nvPr/>
          </p:nvGrpSpPr>
          <p:grpSpPr bwMode="auto">
            <a:xfrm>
              <a:off x="4006" y="3072"/>
              <a:ext cx="256" cy="384"/>
              <a:chOff x="2640" y="1776"/>
              <a:chExt cx="480" cy="720"/>
            </a:xfrm>
          </p:grpSpPr>
          <p:sp>
            <p:nvSpPr>
              <p:cNvPr id="1729" name="Rectangle 514">
                <a:extLst>
                  <a:ext uri="{FF2B5EF4-FFF2-40B4-BE49-F238E27FC236}">
                    <a16:creationId xmlns:a16="http://schemas.microsoft.com/office/drawing/2014/main" id="{908224DF-9D72-5249-B01F-798DB16DB740}"/>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30" name="Rectangle 515">
                <a:extLst>
                  <a:ext uri="{FF2B5EF4-FFF2-40B4-BE49-F238E27FC236}">
                    <a16:creationId xmlns:a16="http://schemas.microsoft.com/office/drawing/2014/main" id="{CA7F9E11-2CCC-9D47-958A-CBCA8ED396F0}"/>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31" name="Rectangle 516">
                <a:extLst>
                  <a:ext uri="{FF2B5EF4-FFF2-40B4-BE49-F238E27FC236}">
                    <a16:creationId xmlns:a16="http://schemas.microsoft.com/office/drawing/2014/main" id="{C89F9D5D-08DC-4148-9F7D-A18EF38F4F63}"/>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32" name="Rectangle 517">
                <a:extLst>
                  <a:ext uri="{FF2B5EF4-FFF2-40B4-BE49-F238E27FC236}">
                    <a16:creationId xmlns:a16="http://schemas.microsoft.com/office/drawing/2014/main" id="{9313097A-AC4C-6F4A-9969-7FC3378703F7}"/>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527" name="Group 518">
              <a:extLst>
                <a:ext uri="{FF2B5EF4-FFF2-40B4-BE49-F238E27FC236}">
                  <a16:creationId xmlns:a16="http://schemas.microsoft.com/office/drawing/2014/main" id="{D851E59B-24B1-6D46-B84E-7FDEFA46846B}"/>
                </a:ext>
              </a:extLst>
            </p:cNvPr>
            <p:cNvGrpSpPr>
              <a:grpSpLocks/>
            </p:cNvGrpSpPr>
            <p:nvPr/>
          </p:nvGrpSpPr>
          <p:grpSpPr bwMode="auto">
            <a:xfrm>
              <a:off x="2990" y="3075"/>
              <a:ext cx="95" cy="413"/>
              <a:chOff x="1000" y="1306"/>
              <a:chExt cx="162" cy="701"/>
            </a:xfrm>
          </p:grpSpPr>
          <p:sp>
            <p:nvSpPr>
              <p:cNvPr id="1727" name="Oval 519">
                <a:extLst>
                  <a:ext uri="{FF2B5EF4-FFF2-40B4-BE49-F238E27FC236}">
                    <a16:creationId xmlns:a16="http://schemas.microsoft.com/office/drawing/2014/main" id="{5A0D2D0F-6D06-1445-975C-5A6FBC2E1AB5}"/>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28" name="Oval 520">
                <a:extLst>
                  <a:ext uri="{FF2B5EF4-FFF2-40B4-BE49-F238E27FC236}">
                    <a16:creationId xmlns:a16="http://schemas.microsoft.com/office/drawing/2014/main" id="{BCCB393A-4EAA-324C-A34B-764EEC48542C}"/>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528" name="Group 521">
              <a:extLst>
                <a:ext uri="{FF2B5EF4-FFF2-40B4-BE49-F238E27FC236}">
                  <a16:creationId xmlns:a16="http://schemas.microsoft.com/office/drawing/2014/main" id="{840A7B6C-3D93-CA49-BDF0-0E9B74C24896}"/>
                </a:ext>
              </a:extLst>
            </p:cNvPr>
            <p:cNvGrpSpPr>
              <a:grpSpLocks/>
            </p:cNvGrpSpPr>
            <p:nvPr/>
          </p:nvGrpSpPr>
          <p:grpSpPr bwMode="auto">
            <a:xfrm>
              <a:off x="1618" y="3066"/>
              <a:ext cx="95" cy="413"/>
              <a:chOff x="1000" y="1306"/>
              <a:chExt cx="162" cy="701"/>
            </a:xfrm>
          </p:grpSpPr>
          <p:sp>
            <p:nvSpPr>
              <p:cNvPr id="1725" name="Oval 522">
                <a:extLst>
                  <a:ext uri="{FF2B5EF4-FFF2-40B4-BE49-F238E27FC236}">
                    <a16:creationId xmlns:a16="http://schemas.microsoft.com/office/drawing/2014/main" id="{35253E34-ECC6-E846-B0E5-BDB05CD9A3CC}"/>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26" name="Oval 523">
                <a:extLst>
                  <a:ext uri="{FF2B5EF4-FFF2-40B4-BE49-F238E27FC236}">
                    <a16:creationId xmlns:a16="http://schemas.microsoft.com/office/drawing/2014/main" id="{00E1F7B1-BF4B-BB4C-8CEC-7CBBB2B8C3FD}"/>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529" name="Group 524">
              <a:extLst>
                <a:ext uri="{FF2B5EF4-FFF2-40B4-BE49-F238E27FC236}">
                  <a16:creationId xmlns:a16="http://schemas.microsoft.com/office/drawing/2014/main" id="{246F7BF3-BAE3-224C-AC36-DC49408A6AC7}"/>
                </a:ext>
              </a:extLst>
            </p:cNvPr>
            <p:cNvGrpSpPr>
              <a:grpSpLocks/>
            </p:cNvGrpSpPr>
            <p:nvPr/>
          </p:nvGrpSpPr>
          <p:grpSpPr bwMode="auto">
            <a:xfrm>
              <a:off x="1886" y="3066"/>
              <a:ext cx="95" cy="413"/>
              <a:chOff x="1000" y="1306"/>
              <a:chExt cx="162" cy="701"/>
            </a:xfrm>
          </p:grpSpPr>
          <p:sp>
            <p:nvSpPr>
              <p:cNvPr id="1723" name="Oval 525">
                <a:extLst>
                  <a:ext uri="{FF2B5EF4-FFF2-40B4-BE49-F238E27FC236}">
                    <a16:creationId xmlns:a16="http://schemas.microsoft.com/office/drawing/2014/main" id="{B2F28E77-EDB9-B64A-9097-0DBDDC717CF0}"/>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24" name="Oval 526">
                <a:extLst>
                  <a:ext uri="{FF2B5EF4-FFF2-40B4-BE49-F238E27FC236}">
                    <a16:creationId xmlns:a16="http://schemas.microsoft.com/office/drawing/2014/main" id="{086CF5BF-4C54-4042-8E0D-56C3DF374F41}"/>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530" name="Group 527">
              <a:extLst>
                <a:ext uri="{FF2B5EF4-FFF2-40B4-BE49-F238E27FC236}">
                  <a16:creationId xmlns:a16="http://schemas.microsoft.com/office/drawing/2014/main" id="{40F53FFA-903C-634E-B971-13F525BB8F62}"/>
                </a:ext>
              </a:extLst>
            </p:cNvPr>
            <p:cNvGrpSpPr>
              <a:grpSpLocks/>
            </p:cNvGrpSpPr>
            <p:nvPr/>
          </p:nvGrpSpPr>
          <p:grpSpPr bwMode="auto">
            <a:xfrm>
              <a:off x="2165" y="3075"/>
              <a:ext cx="95" cy="413"/>
              <a:chOff x="1000" y="1306"/>
              <a:chExt cx="162" cy="701"/>
            </a:xfrm>
          </p:grpSpPr>
          <p:sp>
            <p:nvSpPr>
              <p:cNvPr id="1721" name="Oval 528">
                <a:extLst>
                  <a:ext uri="{FF2B5EF4-FFF2-40B4-BE49-F238E27FC236}">
                    <a16:creationId xmlns:a16="http://schemas.microsoft.com/office/drawing/2014/main" id="{B20E1297-7416-4F41-88D0-DD0ECD6CF99E}"/>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22" name="Oval 529">
                <a:extLst>
                  <a:ext uri="{FF2B5EF4-FFF2-40B4-BE49-F238E27FC236}">
                    <a16:creationId xmlns:a16="http://schemas.microsoft.com/office/drawing/2014/main" id="{C786962B-80B3-D94C-A58F-95D4512BAC40}"/>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531" name="Group 530">
              <a:extLst>
                <a:ext uri="{FF2B5EF4-FFF2-40B4-BE49-F238E27FC236}">
                  <a16:creationId xmlns:a16="http://schemas.microsoft.com/office/drawing/2014/main" id="{544EBB9A-538D-2140-AD19-5B6C686C800C}"/>
                </a:ext>
              </a:extLst>
            </p:cNvPr>
            <p:cNvGrpSpPr>
              <a:grpSpLocks/>
            </p:cNvGrpSpPr>
            <p:nvPr/>
          </p:nvGrpSpPr>
          <p:grpSpPr bwMode="auto">
            <a:xfrm>
              <a:off x="2432" y="3075"/>
              <a:ext cx="95" cy="413"/>
              <a:chOff x="1000" y="1306"/>
              <a:chExt cx="162" cy="701"/>
            </a:xfrm>
          </p:grpSpPr>
          <p:sp>
            <p:nvSpPr>
              <p:cNvPr id="1719" name="Oval 531">
                <a:extLst>
                  <a:ext uri="{FF2B5EF4-FFF2-40B4-BE49-F238E27FC236}">
                    <a16:creationId xmlns:a16="http://schemas.microsoft.com/office/drawing/2014/main" id="{44F8CF2C-24DB-4F43-814C-788AA23CA0C2}"/>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20" name="Oval 532">
                <a:extLst>
                  <a:ext uri="{FF2B5EF4-FFF2-40B4-BE49-F238E27FC236}">
                    <a16:creationId xmlns:a16="http://schemas.microsoft.com/office/drawing/2014/main" id="{C46C4A7C-15CF-CB4B-A4FB-FB7DEA4A84DD}"/>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532" name="Group 533">
              <a:extLst>
                <a:ext uri="{FF2B5EF4-FFF2-40B4-BE49-F238E27FC236}">
                  <a16:creationId xmlns:a16="http://schemas.microsoft.com/office/drawing/2014/main" id="{843A793B-DD39-AB44-803E-9C539B9C793B}"/>
                </a:ext>
              </a:extLst>
            </p:cNvPr>
            <p:cNvGrpSpPr>
              <a:grpSpLocks/>
            </p:cNvGrpSpPr>
            <p:nvPr/>
          </p:nvGrpSpPr>
          <p:grpSpPr bwMode="auto">
            <a:xfrm>
              <a:off x="2706" y="3066"/>
              <a:ext cx="95" cy="413"/>
              <a:chOff x="1000" y="1306"/>
              <a:chExt cx="162" cy="701"/>
            </a:xfrm>
          </p:grpSpPr>
          <p:sp>
            <p:nvSpPr>
              <p:cNvPr id="1717" name="Oval 534">
                <a:extLst>
                  <a:ext uri="{FF2B5EF4-FFF2-40B4-BE49-F238E27FC236}">
                    <a16:creationId xmlns:a16="http://schemas.microsoft.com/office/drawing/2014/main" id="{78524D11-9FE7-1F4C-966B-D59CD0CB332B}"/>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8" name="Oval 535">
                <a:extLst>
                  <a:ext uri="{FF2B5EF4-FFF2-40B4-BE49-F238E27FC236}">
                    <a16:creationId xmlns:a16="http://schemas.microsoft.com/office/drawing/2014/main" id="{2ADBB17C-5F00-D74A-8A61-E741DDF6F6C9}"/>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533" name="Group 536">
              <a:extLst>
                <a:ext uri="{FF2B5EF4-FFF2-40B4-BE49-F238E27FC236}">
                  <a16:creationId xmlns:a16="http://schemas.microsoft.com/office/drawing/2014/main" id="{7D32AE89-71CF-CD42-8232-0F18622B011D}"/>
                </a:ext>
              </a:extLst>
            </p:cNvPr>
            <p:cNvGrpSpPr>
              <a:grpSpLocks/>
            </p:cNvGrpSpPr>
            <p:nvPr/>
          </p:nvGrpSpPr>
          <p:grpSpPr bwMode="auto">
            <a:xfrm>
              <a:off x="3261" y="3075"/>
              <a:ext cx="95" cy="413"/>
              <a:chOff x="1000" y="1306"/>
              <a:chExt cx="162" cy="701"/>
            </a:xfrm>
          </p:grpSpPr>
          <p:sp>
            <p:nvSpPr>
              <p:cNvPr id="1715" name="Oval 537">
                <a:extLst>
                  <a:ext uri="{FF2B5EF4-FFF2-40B4-BE49-F238E27FC236}">
                    <a16:creationId xmlns:a16="http://schemas.microsoft.com/office/drawing/2014/main" id="{B585D747-B9A0-524E-B59F-D6D7E0F8922A}"/>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6" name="Oval 538">
                <a:extLst>
                  <a:ext uri="{FF2B5EF4-FFF2-40B4-BE49-F238E27FC236}">
                    <a16:creationId xmlns:a16="http://schemas.microsoft.com/office/drawing/2014/main" id="{B153D7C8-8D41-B449-8BCF-74D1238CD4F0}"/>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534" name="Group 539">
              <a:extLst>
                <a:ext uri="{FF2B5EF4-FFF2-40B4-BE49-F238E27FC236}">
                  <a16:creationId xmlns:a16="http://schemas.microsoft.com/office/drawing/2014/main" id="{27579D4F-96AE-EE41-A06E-84799869070F}"/>
                </a:ext>
              </a:extLst>
            </p:cNvPr>
            <p:cNvGrpSpPr>
              <a:grpSpLocks/>
            </p:cNvGrpSpPr>
            <p:nvPr/>
          </p:nvGrpSpPr>
          <p:grpSpPr bwMode="auto">
            <a:xfrm>
              <a:off x="3537" y="3075"/>
              <a:ext cx="95" cy="413"/>
              <a:chOff x="1000" y="1306"/>
              <a:chExt cx="162" cy="701"/>
            </a:xfrm>
          </p:grpSpPr>
          <p:sp>
            <p:nvSpPr>
              <p:cNvPr id="1713" name="Oval 540">
                <a:extLst>
                  <a:ext uri="{FF2B5EF4-FFF2-40B4-BE49-F238E27FC236}">
                    <a16:creationId xmlns:a16="http://schemas.microsoft.com/office/drawing/2014/main" id="{47DFBD0A-5D75-E54D-BA45-997B1199BC1F}"/>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4" name="Oval 541">
                <a:extLst>
                  <a:ext uri="{FF2B5EF4-FFF2-40B4-BE49-F238E27FC236}">
                    <a16:creationId xmlns:a16="http://schemas.microsoft.com/office/drawing/2014/main" id="{1BA766F6-EA1B-814C-8A5D-64AA53769509}"/>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535" name="Group 542">
              <a:extLst>
                <a:ext uri="{FF2B5EF4-FFF2-40B4-BE49-F238E27FC236}">
                  <a16:creationId xmlns:a16="http://schemas.microsoft.com/office/drawing/2014/main" id="{FFF268EA-156C-814F-B8E5-0CD65A5CD83D}"/>
                </a:ext>
              </a:extLst>
            </p:cNvPr>
            <p:cNvGrpSpPr>
              <a:grpSpLocks/>
            </p:cNvGrpSpPr>
            <p:nvPr/>
          </p:nvGrpSpPr>
          <p:grpSpPr bwMode="auto">
            <a:xfrm>
              <a:off x="3816" y="3075"/>
              <a:ext cx="95" cy="413"/>
              <a:chOff x="1000" y="1306"/>
              <a:chExt cx="162" cy="701"/>
            </a:xfrm>
          </p:grpSpPr>
          <p:sp>
            <p:nvSpPr>
              <p:cNvPr id="1711" name="Oval 543">
                <a:extLst>
                  <a:ext uri="{FF2B5EF4-FFF2-40B4-BE49-F238E27FC236}">
                    <a16:creationId xmlns:a16="http://schemas.microsoft.com/office/drawing/2014/main" id="{D576F342-297A-164F-9A68-F47CB884EB1E}"/>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2" name="Oval 544">
                <a:extLst>
                  <a:ext uri="{FF2B5EF4-FFF2-40B4-BE49-F238E27FC236}">
                    <a16:creationId xmlns:a16="http://schemas.microsoft.com/office/drawing/2014/main" id="{E118147A-CF7B-1247-8750-29E57C45A775}"/>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536" name="Group 545">
              <a:extLst>
                <a:ext uri="{FF2B5EF4-FFF2-40B4-BE49-F238E27FC236}">
                  <a16:creationId xmlns:a16="http://schemas.microsoft.com/office/drawing/2014/main" id="{A20E9782-42D1-614F-9E46-8C35CB37C056}"/>
                </a:ext>
              </a:extLst>
            </p:cNvPr>
            <p:cNvGrpSpPr>
              <a:grpSpLocks/>
            </p:cNvGrpSpPr>
            <p:nvPr/>
          </p:nvGrpSpPr>
          <p:grpSpPr bwMode="auto">
            <a:xfrm>
              <a:off x="4086" y="3075"/>
              <a:ext cx="95" cy="413"/>
              <a:chOff x="1000" y="1306"/>
              <a:chExt cx="162" cy="701"/>
            </a:xfrm>
          </p:grpSpPr>
          <p:sp>
            <p:nvSpPr>
              <p:cNvPr id="1709" name="Oval 546">
                <a:extLst>
                  <a:ext uri="{FF2B5EF4-FFF2-40B4-BE49-F238E27FC236}">
                    <a16:creationId xmlns:a16="http://schemas.microsoft.com/office/drawing/2014/main" id="{7F5546A4-603E-724F-89CD-9A450457517A}"/>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0" name="Oval 547">
                <a:extLst>
                  <a:ext uri="{FF2B5EF4-FFF2-40B4-BE49-F238E27FC236}">
                    <a16:creationId xmlns:a16="http://schemas.microsoft.com/office/drawing/2014/main" id="{053F8372-66A3-C642-9E83-9208DC59EDD8}"/>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pic>
          <p:nvPicPr>
            <p:cNvPr id="1537" name="Picture 548" descr="MCj04347320000[1]">
              <a:extLst>
                <a:ext uri="{FF2B5EF4-FFF2-40B4-BE49-F238E27FC236}">
                  <a16:creationId xmlns:a16="http://schemas.microsoft.com/office/drawing/2014/main" id="{0DE67718-0328-1F44-8A00-EF67D04ABD00}"/>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625" y="3019"/>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8" name="Picture 549" descr="MCj04347320000[1]">
              <a:extLst>
                <a:ext uri="{FF2B5EF4-FFF2-40B4-BE49-F238E27FC236}">
                  <a16:creationId xmlns:a16="http://schemas.microsoft.com/office/drawing/2014/main" id="{406EFF66-0E62-0040-B9B1-3A2A6AB969BC}"/>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893" y="3021"/>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9" name="Picture 550" descr="MCj04347320000[1]">
              <a:extLst>
                <a:ext uri="{FF2B5EF4-FFF2-40B4-BE49-F238E27FC236}">
                  <a16:creationId xmlns:a16="http://schemas.microsoft.com/office/drawing/2014/main" id="{18F7177A-E7CE-3D4B-9953-BA8AFB135C92}"/>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173" y="3023"/>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40" name="Picture 551" descr="MCj04347320000[1]">
              <a:extLst>
                <a:ext uri="{FF2B5EF4-FFF2-40B4-BE49-F238E27FC236}">
                  <a16:creationId xmlns:a16="http://schemas.microsoft.com/office/drawing/2014/main" id="{B58DB5D5-8A92-0545-A86D-9FB76C182881}"/>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437" y="3023"/>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41" name="Picture 552" descr="MCj04347320000[1]">
              <a:extLst>
                <a:ext uri="{FF2B5EF4-FFF2-40B4-BE49-F238E27FC236}">
                  <a16:creationId xmlns:a16="http://schemas.microsoft.com/office/drawing/2014/main" id="{CD35B4C8-1297-2F41-B155-F1EEF8FBC60D}"/>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713" y="3025"/>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42" name="Picture 553" descr="MCj04347320000[1]">
              <a:extLst>
                <a:ext uri="{FF2B5EF4-FFF2-40B4-BE49-F238E27FC236}">
                  <a16:creationId xmlns:a16="http://schemas.microsoft.com/office/drawing/2014/main" id="{186C38FE-D422-CA42-96D8-F9CB8E4C58BE}"/>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997" y="3027"/>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43" name="Picture 554" descr="MCj04347320000[1]">
              <a:extLst>
                <a:ext uri="{FF2B5EF4-FFF2-40B4-BE49-F238E27FC236}">
                  <a16:creationId xmlns:a16="http://schemas.microsoft.com/office/drawing/2014/main" id="{13C48C20-6737-E845-8975-08E2EC3A0AC3}"/>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269" y="3027"/>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44" name="Picture 555" descr="MCj04347320000[1]">
              <a:extLst>
                <a:ext uri="{FF2B5EF4-FFF2-40B4-BE49-F238E27FC236}">
                  <a16:creationId xmlns:a16="http://schemas.microsoft.com/office/drawing/2014/main" id="{8DA84278-9D56-7048-B223-2D604A6324B0}"/>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545" y="3027"/>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45" name="Picture 556" descr="MCj04347320000[1]">
              <a:extLst>
                <a:ext uri="{FF2B5EF4-FFF2-40B4-BE49-F238E27FC236}">
                  <a16:creationId xmlns:a16="http://schemas.microsoft.com/office/drawing/2014/main" id="{A5F217DF-9C55-544B-867E-B4E789A36740}"/>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823" y="3027"/>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46" name="Picture 557" descr="MCj04347320000[1]">
              <a:extLst>
                <a:ext uri="{FF2B5EF4-FFF2-40B4-BE49-F238E27FC236}">
                  <a16:creationId xmlns:a16="http://schemas.microsoft.com/office/drawing/2014/main" id="{92F93D0F-59F0-9C44-B2E3-1ECEE5DCB4FA}"/>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093" y="3027"/>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547" name="Group 558">
              <a:extLst>
                <a:ext uri="{FF2B5EF4-FFF2-40B4-BE49-F238E27FC236}">
                  <a16:creationId xmlns:a16="http://schemas.microsoft.com/office/drawing/2014/main" id="{956EF978-1DAA-8147-ACC8-6DE8F4B108F2}"/>
                </a:ext>
              </a:extLst>
            </p:cNvPr>
            <p:cNvGrpSpPr>
              <a:grpSpLocks/>
            </p:cNvGrpSpPr>
            <p:nvPr/>
          </p:nvGrpSpPr>
          <p:grpSpPr bwMode="auto">
            <a:xfrm>
              <a:off x="1666" y="3177"/>
              <a:ext cx="256" cy="384"/>
              <a:chOff x="2640" y="1776"/>
              <a:chExt cx="480" cy="720"/>
            </a:xfrm>
          </p:grpSpPr>
          <p:sp>
            <p:nvSpPr>
              <p:cNvPr id="1705" name="Rectangle 559">
                <a:extLst>
                  <a:ext uri="{FF2B5EF4-FFF2-40B4-BE49-F238E27FC236}">
                    <a16:creationId xmlns:a16="http://schemas.microsoft.com/office/drawing/2014/main" id="{FC0EAB7E-7BC2-8049-90A1-C7861823D16E}"/>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06" name="Rectangle 560">
                <a:extLst>
                  <a:ext uri="{FF2B5EF4-FFF2-40B4-BE49-F238E27FC236}">
                    <a16:creationId xmlns:a16="http://schemas.microsoft.com/office/drawing/2014/main" id="{E0000672-0933-3541-96E0-53BA2E6296C4}"/>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07" name="Rectangle 561">
                <a:extLst>
                  <a:ext uri="{FF2B5EF4-FFF2-40B4-BE49-F238E27FC236}">
                    <a16:creationId xmlns:a16="http://schemas.microsoft.com/office/drawing/2014/main" id="{55EBAD0A-6EAC-1B40-BCE4-1A7CB4610E91}"/>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08" name="Rectangle 562">
                <a:extLst>
                  <a:ext uri="{FF2B5EF4-FFF2-40B4-BE49-F238E27FC236}">
                    <a16:creationId xmlns:a16="http://schemas.microsoft.com/office/drawing/2014/main" id="{1B88EA6B-91B4-CE4A-8D52-1807145393BD}"/>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548" name="Group 563">
              <a:extLst>
                <a:ext uri="{FF2B5EF4-FFF2-40B4-BE49-F238E27FC236}">
                  <a16:creationId xmlns:a16="http://schemas.microsoft.com/office/drawing/2014/main" id="{F71D9BC5-6312-5547-B492-7B9691902084}"/>
                </a:ext>
              </a:extLst>
            </p:cNvPr>
            <p:cNvGrpSpPr>
              <a:grpSpLocks/>
            </p:cNvGrpSpPr>
            <p:nvPr/>
          </p:nvGrpSpPr>
          <p:grpSpPr bwMode="auto">
            <a:xfrm>
              <a:off x="1938" y="3177"/>
              <a:ext cx="256" cy="384"/>
              <a:chOff x="2640" y="1776"/>
              <a:chExt cx="480" cy="720"/>
            </a:xfrm>
          </p:grpSpPr>
          <p:sp>
            <p:nvSpPr>
              <p:cNvPr id="1701" name="Rectangle 564">
                <a:extLst>
                  <a:ext uri="{FF2B5EF4-FFF2-40B4-BE49-F238E27FC236}">
                    <a16:creationId xmlns:a16="http://schemas.microsoft.com/office/drawing/2014/main" id="{8CA21FF9-7C78-694D-B71C-5B00C69C7CC9}"/>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02" name="Rectangle 565">
                <a:extLst>
                  <a:ext uri="{FF2B5EF4-FFF2-40B4-BE49-F238E27FC236}">
                    <a16:creationId xmlns:a16="http://schemas.microsoft.com/office/drawing/2014/main" id="{A838C105-16D1-BC41-937A-7F04BD32EEBA}"/>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03" name="Rectangle 566">
                <a:extLst>
                  <a:ext uri="{FF2B5EF4-FFF2-40B4-BE49-F238E27FC236}">
                    <a16:creationId xmlns:a16="http://schemas.microsoft.com/office/drawing/2014/main" id="{B10CD416-278F-5A47-8E10-FF30D3DAF357}"/>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04" name="Rectangle 567">
                <a:extLst>
                  <a:ext uri="{FF2B5EF4-FFF2-40B4-BE49-F238E27FC236}">
                    <a16:creationId xmlns:a16="http://schemas.microsoft.com/office/drawing/2014/main" id="{7C06D188-DC7D-5B4F-969C-061892FEDE0D}"/>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549" name="Group 568">
              <a:extLst>
                <a:ext uri="{FF2B5EF4-FFF2-40B4-BE49-F238E27FC236}">
                  <a16:creationId xmlns:a16="http://schemas.microsoft.com/office/drawing/2014/main" id="{270B206A-BF6C-DB46-9D29-DEBDFDD8D126}"/>
                </a:ext>
              </a:extLst>
            </p:cNvPr>
            <p:cNvGrpSpPr>
              <a:grpSpLocks/>
            </p:cNvGrpSpPr>
            <p:nvPr/>
          </p:nvGrpSpPr>
          <p:grpSpPr bwMode="auto">
            <a:xfrm>
              <a:off x="2215" y="3177"/>
              <a:ext cx="256" cy="384"/>
              <a:chOff x="2640" y="1776"/>
              <a:chExt cx="480" cy="720"/>
            </a:xfrm>
          </p:grpSpPr>
          <p:sp>
            <p:nvSpPr>
              <p:cNvPr id="1697" name="Rectangle 569">
                <a:extLst>
                  <a:ext uri="{FF2B5EF4-FFF2-40B4-BE49-F238E27FC236}">
                    <a16:creationId xmlns:a16="http://schemas.microsoft.com/office/drawing/2014/main" id="{F4944360-7095-D44A-A7FD-8F38B152BB4A}"/>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8" name="Rectangle 570">
                <a:extLst>
                  <a:ext uri="{FF2B5EF4-FFF2-40B4-BE49-F238E27FC236}">
                    <a16:creationId xmlns:a16="http://schemas.microsoft.com/office/drawing/2014/main" id="{D43924F0-8A92-8E4B-BBC6-E0AFF38FC7F7}"/>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9" name="Rectangle 571">
                <a:extLst>
                  <a:ext uri="{FF2B5EF4-FFF2-40B4-BE49-F238E27FC236}">
                    <a16:creationId xmlns:a16="http://schemas.microsoft.com/office/drawing/2014/main" id="{17E750DA-027A-244F-BA0D-8C9A8EDCFC50}"/>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00" name="Rectangle 572">
                <a:extLst>
                  <a:ext uri="{FF2B5EF4-FFF2-40B4-BE49-F238E27FC236}">
                    <a16:creationId xmlns:a16="http://schemas.microsoft.com/office/drawing/2014/main" id="{01C87755-73F1-1C44-85F8-17B054DCF99B}"/>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550" name="Group 573">
              <a:extLst>
                <a:ext uri="{FF2B5EF4-FFF2-40B4-BE49-F238E27FC236}">
                  <a16:creationId xmlns:a16="http://schemas.microsoft.com/office/drawing/2014/main" id="{242254F2-7DA0-1643-983C-3551F93B1D79}"/>
                </a:ext>
              </a:extLst>
            </p:cNvPr>
            <p:cNvGrpSpPr>
              <a:grpSpLocks/>
            </p:cNvGrpSpPr>
            <p:nvPr/>
          </p:nvGrpSpPr>
          <p:grpSpPr bwMode="auto">
            <a:xfrm>
              <a:off x="2487" y="3177"/>
              <a:ext cx="256" cy="384"/>
              <a:chOff x="2640" y="1776"/>
              <a:chExt cx="480" cy="720"/>
            </a:xfrm>
          </p:grpSpPr>
          <p:sp>
            <p:nvSpPr>
              <p:cNvPr id="1693" name="Rectangle 574">
                <a:extLst>
                  <a:ext uri="{FF2B5EF4-FFF2-40B4-BE49-F238E27FC236}">
                    <a16:creationId xmlns:a16="http://schemas.microsoft.com/office/drawing/2014/main" id="{1325BDC7-D965-1C4B-8620-8560CD8018C8}"/>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4" name="Rectangle 575">
                <a:extLst>
                  <a:ext uri="{FF2B5EF4-FFF2-40B4-BE49-F238E27FC236}">
                    <a16:creationId xmlns:a16="http://schemas.microsoft.com/office/drawing/2014/main" id="{C8E416FF-2C67-E940-B041-EA88268C4577}"/>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5" name="Rectangle 576">
                <a:extLst>
                  <a:ext uri="{FF2B5EF4-FFF2-40B4-BE49-F238E27FC236}">
                    <a16:creationId xmlns:a16="http://schemas.microsoft.com/office/drawing/2014/main" id="{75E793EF-558E-9F42-ABFC-5CBCD5D29DBE}"/>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6" name="Rectangle 577">
                <a:extLst>
                  <a:ext uri="{FF2B5EF4-FFF2-40B4-BE49-F238E27FC236}">
                    <a16:creationId xmlns:a16="http://schemas.microsoft.com/office/drawing/2014/main" id="{42BC64C1-499E-9242-AD9A-9DE663835578}"/>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551" name="Group 578">
              <a:extLst>
                <a:ext uri="{FF2B5EF4-FFF2-40B4-BE49-F238E27FC236}">
                  <a16:creationId xmlns:a16="http://schemas.microsoft.com/office/drawing/2014/main" id="{83FF136D-1297-014F-9B9C-EF7875D90F09}"/>
                </a:ext>
              </a:extLst>
            </p:cNvPr>
            <p:cNvGrpSpPr>
              <a:grpSpLocks/>
            </p:cNvGrpSpPr>
            <p:nvPr/>
          </p:nvGrpSpPr>
          <p:grpSpPr bwMode="auto">
            <a:xfrm>
              <a:off x="2763" y="3177"/>
              <a:ext cx="256" cy="384"/>
              <a:chOff x="2640" y="1776"/>
              <a:chExt cx="480" cy="720"/>
            </a:xfrm>
          </p:grpSpPr>
          <p:sp>
            <p:nvSpPr>
              <p:cNvPr id="1689" name="Rectangle 579">
                <a:extLst>
                  <a:ext uri="{FF2B5EF4-FFF2-40B4-BE49-F238E27FC236}">
                    <a16:creationId xmlns:a16="http://schemas.microsoft.com/office/drawing/2014/main" id="{EE699CD7-8299-0C48-8EFC-10ED138BB77C}"/>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0" name="Rectangle 580">
                <a:extLst>
                  <a:ext uri="{FF2B5EF4-FFF2-40B4-BE49-F238E27FC236}">
                    <a16:creationId xmlns:a16="http://schemas.microsoft.com/office/drawing/2014/main" id="{9486A69D-FF42-124E-913D-56C31AEDED49}"/>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1" name="Rectangle 581">
                <a:extLst>
                  <a:ext uri="{FF2B5EF4-FFF2-40B4-BE49-F238E27FC236}">
                    <a16:creationId xmlns:a16="http://schemas.microsoft.com/office/drawing/2014/main" id="{2B9B0DA2-BC27-B743-82FB-300DF7AC1842}"/>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2" name="Rectangle 582">
                <a:extLst>
                  <a:ext uri="{FF2B5EF4-FFF2-40B4-BE49-F238E27FC236}">
                    <a16:creationId xmlns:a16="http://schemas.microsoft.com/office/drawing/2014/main" id="{A213C9EC-12BF-A14A-AEBD-5A7665E26F1F}"/>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552" name="Group 583">
              <a:extLst>
                <a:ext uri="{FF2B5EF4-FFF2-40B4-BE49-F238E27FC236}">
                  <a16:creationId xmlns:a16="http://schemas.microsoft.com/office/drawing/2014/main" id="{E3B0E851-2A08-E242-9E2E-A660E880902A}"/>
                </a:ext>
              </a:extLst>
            </p:cNvPr>
            <p:cNvGrpSpPr>
              <a:grpSpLocks/>
            </p:cNvGrpSpPr>
            <p:nvPr/>
          </p:nvGrpSpPr>
          <p:grpSpPr bwMode="auto">
            <a:xfrm>
              <a:off x="3035" y="3177"/>
              <a:ext cx="256" cy="384"/>
              <a:chOff x="2640" y="1776"/>
              <a:chExt cx="480" cy="720"/>
            </a:xfrm>
          </p:grpSpPr>
          <p:sp>
            <p:nvSpPr>
              <p:cNvPr id="1685" name="Rectangle 584">
                <a:extLst>
                  <a:ext uri="{FF2B5EF4-FFF2-40B4-BE49-F238E27FC236}">
                    <a16:creationId xmlns:a16="http://schemas.microsoft.com/office/drawing/2014/main" id="{BE6ADFBE-D792-0E4A-B102-56305D4A07C4}"/>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6" name="Rectangle 585">
                <a:extLst>
                  <a:ext uri="{FF2B5EF4-FFF2-40B4-BE49-F238E27FC236}">
                    <a16:creationId xmlns:a16="http://schemas.microsoft.com/office/drawing/2014/main" id="{7953FC44-5C49-C748-A0B6-69929928FBBF}"/>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7" name="Rectangle 586">
                <a:extLst>
                  <a:ext uri="{FF2B5EF4-FFF2-40B4-BE49-F238E27FC236}">
                    <a16:creationId xmlns:a16="http://schemas.microsoft.com/office/drawing/2014/main" id="{CBC419C9-18B4-8F4A-BD43-994FA5AEFBB0}"/>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8" name="Rectangle 587">
                <a:extLst>
                  <a:ext uri="{FF2B5EF4-FFF2-40B4-BE49-F238E27FC236}">
                    <a16:creationId xmlns:a16="http://schemas.microsoft.com/office/drawing/2014/main" id="{521AFEB5-DC68-2E45-A308-22CBC44513E3}"/>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553" name="Group 588">
              <a:extLst>
                <a:ext uri="{FF2B5EF4-FFF2-40B4-BE49-F238E27FC236}">
                  <a16:creationId xmlns:a16="http://schemas.microsoft.com/office/drawing/2014/main" id="{0DB6D663-3DCF-2440-ABAA-EACDCEEEE3D9}"/>
                </a:ext>
              </a:extLst>
            </p:cNvPr>
            <p:cNvGrpSpPr>
              <a:grpSpLocks/>
            </p:cNvGrpSpPr>
            <p:nvPr/>
          </p:nvGrpSpPr>
          <p:grpSpPr bwMode="auto">
            <a:xfrm>
              <a:off x="3312" y="3177"/>
              <a:ext cx="256" cy="384"/>
              <a:chOff x="2640" y="1776"/>
              <a:chExt cx="480" cy="720"/>
            </a:xfrm>
          </p:grpSpPr>
          <p:sp>
            <p:nvSpPr>
              <p:cNvPr id="1681" name="Rectangle 589">
                <a:extLst>
                  <a:ext uri="{FF2B5EF4-FFF2-40B4-BE49-F238E27FC236}">
                    <a16:creationId xmlns:a16="http://schemas.microsoft.com/office/drawing/2014/main" id="{D632D2AF-02DB-4E47-B7BF-E6991D19D13A}"/>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2" name="Rectangle 590">
                <a:extLst>
                  <a:ext uri="{FF2B5EF4-FFF2-40B4-BE49-F238E27FC236}">
                    <a16:creationId xmlns:a16="http://schemas.microsoft.com/office/drawing/2014/main" id="{9B44772D-03EB-7743-A8CD-1B50159B2EF0}"/>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3" name="Rectangle 591">
                <a:extLst>
                  <a:ext uri="{FF2B5EF4-FFF2-40B4-BE49-F238E27FC236}">
                    <a16:creationId xmlns:a16="http://schemas.microsoft.com/office/drawing/2014/main" id="{E7E672D2-7322-7649-8A42-8AC131E41039}"/>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4" name="Rectangle 592">
                <a:extLst>
                  <a:ext uri="{FF2B5EF4-FFF2-40B4-BE49-F238E27FC236}">
                    <a16:creationId xmlns:a16="http://schemas.microsoft.com/office/drawing/2014/main" id="{51590F7F-8B9B-CD4D-A17E-5A261205DCC0}"/>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554" name="Group 593">
              <a:extLst>
                <a:ext uri="{FF2B5EF4-FFF2-40B4-BE49-F238E27FC236}">
                  <a16:creationId xmlns:a16="http://schemas.microsoft.com/office/drawing/2014/main" id="{A38E2C0A-D85E-2943-A010-1B033A2BDCDB}"/>
                </a:ext>
              </a:extLst>
            </p:cNvPr>
            <p:cNvGrpSpPr>
              <a:grpSpLocks/>
            </p:cNvGrpSpPr>
            <p:nvPr/>
          </p:nvGrpSpPr>
          <p:grpSpPr bwMode="auto">
            <a:xfrm>
              <a:off x="3584" y="3177"/>
              <a:ext cx="256" cy="384"/>
              <a:chOff x="2640" y="1776"/>
              <a:chExt cx="480" cy="720"/>
            </a:xfrm>
          </p:grpSpPr>
          <p:sp>
            <p:nvSpPr>
              <p:cNvPr id="1677" name="Rectangle 594">
                <a:extLst>
                  <a:ext uri="{FF2B5EF4-FFF2-40B4-BE49-F238E27FC236}">
                    <a16:creationId xmlns:a16="http://schemas.microsoft.com/office/drawing/2014/main" id="{8BE1D494-9013-9048-AE71-C9C74015B83D}"/>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8" name="Rectangle 595">
                <a:extLst>
                  <a:ext uri="{FF2B5EF4-FFF2-40B4-BE49-F238E27FC236}">
                    <a16:creationId xmlns:a16="http://schemas.microsoft.com/office/drawing/2014/main" id="{D9EA6277-4799-C24E-857C-2649D35081E4}"/>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9" name="Rectangle 596">
                <a:extLst>
                  <a:ext uri="{FF2B5EF4-FFF2-40B4-BE49-F238E27FC236}">
                    <a16:creationId xmlns:a16="http://schemas.microsoft.com/office/drawing/2014/main" id="{128D67B5-03B1-5648-8120-94771F713CAE}"/>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0" name="Rectangle 597">
                <a:extLst>
                  <a:ext uri="{FF2B5EF4-FFF2-40B4-BE49-F238E27FC236}">
                    <a16:creationId xmlns:a16="http://schemas.microsoft.com/office/drawing/2014/main" id="{B53497D3-BFA4-1845-AF4E-E03BF0FA88B1}"/>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555" name="Group 598">
              <a:extLst>
                <a:ext uri="{FF2B5EF4-FFF2-40B4-BE49-F238E27FC236}">
                  <a16:creationId xmlns:a16="http://schemas.microsoft.com/office/drawing/2014/main" id="{9D0DBBAF-72C3-A34D-80C2-436C9DB962A7}"/>
                </a:ext>
              </a:extLst>
            </p:cNvPr>
            <p:cNvGrpSpPr>
              <a:grpSpLocks/>
            </p:cNvGrpSpPr>
            <p:nvPr/>
          </p:nvGrpSpPr>
          <p:grpSpPr bwMode="auto">
            <a:xfrm>
              <a:off x="3861" y="3177"/>
              <a:ext cx="256" cy="384"/>
              <a:chOff x="2640" y="1776"/>
              <a:chExt cx="480" cy="720"/>
            </a:xfrm>
          </p:grpSpPr>
          <p:sp>
            <p:nvSpPr>
              <p:cNvPr id="1673" name="Rectangle 599">
                <a:extLst>
                  <a:ext uri="{FF2B5EF4-FFF2-40B4-BE49-F238E27FC236}">
                    <a16:creationId xmlns:a16="http://schemas.microsoft.com/office/drawing/2014/main" id="{268DAE2F-742B-3F4D-8774-08B5E543E187}"/>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4" name="Rectangle 600">
                <a:extLst>
                  <a:ext uri="{FF2B5EF4-FFF2-40B4-BE49-F238E27FC236}">
                    <a16:creationId xmlns:a16="http://schemas.microsoft.com/office/drawing/2014/main" id="{90CEC25E-F33B-7F4B-BA21-3C2E5666CE61}"/>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5" name="Rectangle 601">
                <a:extLst>
                  <a:ext uri="{FF2B5EF4-FFF2-40B4-BE49-F238E27FC236}">
                    <a16:creationId xmlns:a16="http://schemas.microsoft.com/office/drawing/2014/main" id="{1934DE32-4557-DE4D-B363-CABCDA269565}"/>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6" name="Rectangle 602">
                <a:extLst>
                  <a:ext uri="{FF2B5EF4-FFF2-40B4-BE49-F238E27FC236}">
                    <a16:creationId xmlns:a16="http://schemas.microsoft.com/office/drawing/2014/main" id="{5D58CBDF-81FD-4C49-8B2D-6EC27E613AD4}"/>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556" name="Group 603">
              <a:extLst>
                <a:ext uri="{FF2B5EF4-FFF2-40B4-BE49-F238E27FC236}">
                  <a16:creationId xmlns:a16="http://schemas.microsoft.com/office/drawing/2014/main" id="{CF73664A-D765-F94D-95A2-041913412B7E}"/>
                </a:ext>
              </a:extLst>
            </p:cNvPr>
            <p:cNvGrpSpPr>
              <a:grpSpLocks/>
            </p:cNvGrpSpPr>
            <p:nvPr/>
          </p:nvGrpSpPr>
          <p:grpSpPr bwMode="auto">
            <a:xfrm>
              <a:off x="3116" y="3171"/>
              <a:ext cx="95" cy="413"/>
              <a:chOff x="1000" y="1306"/>
              <a:chExt cx="162" cy="701"/>
            </a:xfrm>
          </p:grpSpPr>
          <p:sp>
            <p:nvSpPr>
              <p:cNvPr id="1671" name="Oval 604">
                <a:extLst>
                  <a:ext uri="{FF2B5EF4-FFF2-40B4-BE49-F238E27FC236}">
                    <a16:creationId xmlns:a16="http://schemas.microsoft.com/office/drawing/2014/main" id="{FB43D105-6AA1-D747-8A67-3C7863BCAAF8}"/>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2" name="Oval 605">
                <a:extLst>
                  <a:ext uri="{FF2B5EF4-FFF2-40B4-BE49-F238E27FC236}">
                    <a16:creationId xmlns:a16="http://schemas.microsoft.com/office/drawing/2014/main" id="{3FFE4BB1-CF86-FD43-96C3-FE9430C567FA}"/>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557" name="Group 606">
              <a:extLst>
                <a:ext uri="{FF2B5EF4-FFF2-40B4-BE49-F238E27FC236}">
                  <a16:creationId xmlns:a16="http://schemas.microsoft.com/office/drawing/2014/main" id="{F8A473EE-70C5-AB4C-975D-821EA5B5942E}"/>
                </a:ext>
              </a:extLst>
            </p:cNvPr>
            <p:cNvGrpSpPr>
              <a:grpSpLocks/>
            </p:cNvGrpSpPr>
            <p:nvPr/>
          </p:nvGrpSpPr>
          <p:grpSpPr bwMode="auto">
            <a:xfrm>
              <a:off x="1744" y="3162"/>
              <a:ext cx="95" cy="413"/>
              <a:chOff x="1000" y="1306"/>
              <a:chExt cx="162" cy="701"/>
            </a:xfrm>
          </p:grpSpPr>
          <p:sp>
            <p:nvSpPr>
              <p:cNvPr id="1669" name="Oval 607">
                <a:extLst>
                  <a:ext uri="{FF2B5EF4-FFF2-40B4-BE49-F238E27FC236}">
                    <a16:creationId xmlns:a16="http://schemas.microsoft.com/office/drawing/2014/main" id="{1783E2A4-6218-5C46-AC36-137BEB1989C9}"/>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0" name="Oval 608">
                <a:extLst>
                  <a:ext uri="{FF2B5EF4-FFF2-40B4-BE49-F238E27FC236}">
                    <a16:creationId xmlns:a16="http://schemas.microsoft.com/office/drawing/2014/main" id="{92DF92B1-D368-544A-8F81-10190E1CED5B}"/>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558" name="Group 609">
              <a:extLst>
                <a:ext uri="{FF2B5EF4-FFF2-40B4-BE49-F238E27FC236}">
                  <a16:creationId xmlns:a16="http://schemas.microsoft.com/office/drawing/2014/main" id="{A3146C14-BECA-FE49-B7BE-5F64E95F4E31}"/>
                </a:ext>
              </a:extLst>
            </p:cNvPr>
            <p:cNvGrpSpPr>
              <a:grpSpLocks/>
            </p:cNvGrpSpPr>
            <p:nvPr/>
          </p:nvGrpSpPr>
          <p:grpSpPr bwMode="auto">
            <a:xfrm>
              <a:off x="2012" y="3162"/>
              <a:ext cx="95" cy="413"/>
              <a:chOff x="1000" y="1306"/>
              <a:chExt cx="162" cy="701"/>
            </a:xfrm>
          </p:grpSpPr>
          <p:sp>
            <p:nvSpPr>
              <p:cNvPr id="1667" name="Oval 610">
                <a:extLst>
                  <a:ext uri="{FF2B5EF4-FFF2-40B4-BE49-F238E27FC236}">
                    <a16:creationId xmlns:a16="http://schemas.microsoft.com/office/drawing/2014/main" id="{A70688B2-8BCE-C047-8E78-8DD213CAA0A9}"/>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68" name="Oval 611">
                <a:extLst>
                  <a:ext uri="{FF2B5EF4-FFF2-40B4-BE49-F238E27FC236}">
                    <a16:creationId xmlns:a16="http://schemas.microsoft.com/office/drawing/2014/main" id="{74B498B5-9C9E-B845-B84B-48C9C4B07791}"/>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559" name="Group 612">
              <a:extLst>
                <a:ext uri="{FF2B5EF4-FFF2-40B4-BE49-F238E27FC236}">
                  <a16:creationId xmlns:a16="http://schemas.microsoft.com/office/drawing/2014/main" id="{54D29380-94CD-AD4A-991F-C45835C3F128}"/>
                </a:ext>
              </a:extLst>
            </p:cNvPr>
            <p:cNvGrpSpPr>
              <a:grpSpLocks/>
            </p:cNvGrpSpPr>
            <p:nvPr/>
          </p:nvGrpSpPr>
          <p:grpSpPr bwMode="auto">
            <a:xfrm>
              <a:off x="2291" y="3171"/>
              <a:ext cx="95" cy="413"/>
              <a:chOff x="1000" y="1306"/>
              <a:chExt cx="162" cy="701"/>
            </a:xfrm>
          </p:grpSpPr>
          <p:sp>
            <p:nvSpPr>
              <p:cNvPr id="1665" name="Oval 613">
                <a:extLst>
                  <a:ext uri="{FF2B5EF4-FFF2-40B4-BE49-F238E27FC236}">
                    <a16:creationId xmlns:a16="http://schemas.microsoft.com/office/drawing/2014/main" id="{BB4D4CAC-3A3D-AC41-BBD5-7DF87FD310BB}"/>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66" name="Oval 614">
                <a:extLst>
                  <a:ext uri="{FF2B5EF4-FFF2-40B4-BE49-F238E27FC236}">
                    <a16:creationId xmlns:a16="http://schemas.microsoft.com/office/drawing/2014/main" id="{14C8F554-821A-7148-A58B-A7A7DB9C5598}"/>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560" name="Group 615">
              <a:extLst>
                <a:ext uri="{FF2B5EF4-FFF2-40B4-BE49-F238E27FC236}">
                  <a16:creationId xmlns:a16="http://schemas.microsoft.com/office/drawing/2014/main" id="{5A324132-D0A6-B74D-A1EE-C342317F4F8D}"/>
                </a:ext>
              </a:extLst>
            </p:cNvPr>
            <p:cNvGrpSpPr>
              <a:grpSpLocks/>
            </p:cNvGrpSpPr>
            <p:nvPr/>
          </p:nvGrpSpPr>
          <p:grpSpPr bwMode="auto">
            <a:xfrm>
              <a:off x="2558" y="3171"/>
              <a:ext cx="95" cy="413"/>
              <a:chOff x="1000" y="1306"/>
              <a:chExt cx="162" cy="701"/>
            </a:xfrm>
          </p:grpSpPr>
          <p:sp>
            <p:nvSpPr>
              <p:cNvPr id="1663" name="Oval 616">
                <a:extLst>
                  <a:ext uri="{FF2B5EF4-FFF2-40B4-BE49-F238E27FC236}">
                    <a16:creationId xmlns:a16="http://schemas.microsoft.com/office/drawing/2014/main" id="{1CE989DC-7AC1-0346-9223-1C4DD5822376}"/>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64" name="Oval 617">
                <a:extLst>
                  <a:ext uri="{FF2B5EF4-FFF2-40B4-BE49-F238E27FC236}">
                    <a16:creationId xmlns:a16="http://schemas.microsoft.com/office/drawing/2014/main" id="{483164B8-CFEA-A34B-A71D-2259FD14FBA9}"/>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561" name="Group 618">
              <a:extLst>
                <a:ext uri="{FF2B5EF4-FFF2-40B4-BE49-F238E27FC236}">
                  <a16:creationId xmlns:a16="http://schemas.microsoft.com/office/drawing/2014/main" id="{897107FD-4041-054A-9F72-E2B8C1C267FC}"/>
                </a:ext>
              </a:extLst>
            </p:cNvPr>
            <p:cNvGrpSpPr>
              <a:grpSpLocks/>
            </p:cNvGrpSpPr>
            <p:nvPr/>
          </p:nvGrpSpPr>
          <p:grpSpPr bwMode="auto">
            <a:xfrm>
              <a:off x="2832" y="3162"/>
              <a:ext cx="95" cy="413"/>
              <a:chOff x="1000" y="1306"/>
              <a:chExt cx="162" cy="701"/>
            </a:xfrm>
          </p:grpSpPr>
          <p:sp>
            <p:nvSpPr>
              <p:cNvPr id="1661" name="Oval 619">
                <a:extLst>
                  <a:ext uri="{FF2B5EF4-FFF2-40B4-BE49-F238E27FC236}">
                    <a16:creationId xmlns:a16="http://schemas.microsoft.com/office/drawing/2014/main" id="{1E51C2C2-71DD-D04A-9F11-533F633ED05A}"/>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62" name="Oval 620">
                <a:extLst>
                  <a:ext uri="{FF2B5EF4-FFF2-40B4-BE49-F238E27FC236}">
                    <a16:creationId xmlns:a16="http://schemas.microsoft.com/office/drawing/2014/main" id="{F1272682-EBE4-604A-8657-A0BDABA94AE8}"/>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562" name="Group 621">
              <a:extLst>
                <a:ext uri="{FF2B5EF4-FFF2-40B4-BE49-F238E27FC236}">
                  <a16:creationId xmlns:a16="http://schemas.microsoft.com/office/drawing/2014/main" id="{F9E44785-074B-1C43-85DF-AC0BD8D0DDCF}"/>
                </a:ext>
              </a:extLst>
            </p:cNvPr>
            <p:cNvGrpSpPr>
              <a:grpSpLocks/>
            </p:cNvGrpSpPr>
            <p:nvPr/>
          </p:nvGrpSpPr>
          <p:grpSpPr bwMode="auto">
            <a:xfrm>
              <a:off x="3387" y="3171"/>
              <a:ext cx="95" cy="413"/>
              <a:chOff x="1000" y="1306"/>
              <a:chExt cx="162" cy="701"/>
            </a:xfrm>
          </p:grpSpPr>
          <p:sp>
            <p:nvSpPr>
              <p:cNvPr id="1659" name="Oval 622">
                <a:extLst>
                  <a:ext uri="{FF2B5EF4-FFF2-40B4-BE49-F238E27FC236}">
                    <a16:creationId xmlns:a16="http://schemas.microsoft.com/office/drawing/2014/main" id="{A3E9E563-4D09-0547-81C3-C09FC578E619}"/>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60" name="Oval 623">
                <a:extLst>
                  <a:ext uri="{FF2B5EF4-FFF2-40B4-BE49-F238E27FC236}">
                    <a16:creationId xmlns:a16="http://schemas.microsoft.com/office/drawing/2014/main" id="{0ECFBABA-5716-AB48-B92E-7CECFFADCDFD}"/>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563" name="Group 624">
              <a:extLst>
                <a:ext uri="{FF2B5EF4-FFF2-40B4-BE49-F238E27FC236}">
                  <a16:creationId xmlns:a16="http://schemas.microsoft.com/office/drawing/2014/main" id="{02EDABD4-E044-B942-B1BC-6060757E3B96}"/>
                </a:ext>
              </a:extLst>
            </p:cNvPr>
            <p:cNvGrpSpPr>
              <a:grpSpLocks/>
            </p:cNvGrpSpPr>
            <p:nvPr/>
          </p:nvGrpSpPr>
          <p:grpSpPr bwMode="auto">
            <a:xfrm>
              <a:off x="3663" y="3171"/>
              <a:ext cx="95" cy="413"/>
              <a:chOff x="1000" y="1306"/>
              <a:chExt cx="162" cy="701"/>
            </a:xfrm>
          </p:grpSpPr>
          <p:sp>
            <p:nvSpPr>
              <p:cNvPr id="1657" name="Oval 625">
                <a:extLst>
                  <a:ext uri="{FF2B5EF4-FFF2-40B4-BE49-F238E27FC236}">
                    <a16:creationId xmlns:a16="http://schemas.microsoft.com/office/drawing/2014/main" id="{EE4DFE68-D83F-F748-93E1-491748FFE88E}"/>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58" name="Oval 626">
                <a:extLst>
                  <a:ext uri="{FF2B5EF4-FFF2-40B4-BE49-F238E27FC236}">
                    <a16:creationId xmlns:a16="http://schemas.microsoft.com/office/drawing/2014/main" id="{01E456C4-32DF-6548-A7A6-8B5C5C52BA43}"/>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564" name="Group 627">
              <a:extLst>
                <a:ext uri="{FF2B5EF4-FFF2-40B4-BE49-F238E27FC236}">
                  <a16:creationId xmlns:a16="http://schemas.microsoft.com/office/drawing/2014/main" id="{A28D0AD0-1C9B-664E-9EE2-ABF2E3F63F64}"/>
                </a:ext>
              </a:extLst>
            </p:cNvPr>
            <p:cNvGrpSpPr>
              <a:grpSpLocks/>
            </p:cNvGrpSpPr>
            <p:nvPr/>
          </p:nvGrpSpPr>
          <p:grpSpPr bwMode="auto">
            <a:xfrm>
              <a:off x="3942" y="3171"/>
              <a:ext cx="95" cy="413"/>
              <a:chOff x="1000" y="1306"/>
              <a:chExt cx="162" cy="701"/>
            </a:xfrm>
          </p:grpSpPr>
          <p:sp>
            <p:nvSpPr>
              <p:cNvPr id="1655" name="Oval 628">
                <a:extLst>
                  <a:ext uri="{FF2B5EF4-FFF2-40B4-BE49-F238E27FC236}">
                    <a16:creationId xmlns:a16="http://schemas.microsoft.com/office/drawing/2014/main" id="{0716DEDA-CBC8-364D-88EE-1348EFC59685}"/>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56" name="Oval 629">
                <a:extLst>
                  <a:ext uri="{FF2B5EF4-FFF2-40B4-BE49-F238E27FC236}">
                    <a16:creationId xmlns:a16="http://schemas.microsoft.com/office/drawing/2014/main" id="{E36421C9-9084-0D47-B62F-834C200B2567}"/>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pic>
          <p:nvPicPr>
            <p:cNvPr id="1565" name="Picture 630" descr="MCj04347320000[1]">
              <a:extLst>
                <a:ext uri="{FF2B5EF4-FFF2-40B4-BE49-F238E27FC236}">
                  <a16:creationId xmlns:a16="http://schemas.microsoft.com/office/drawing/2014/main" id="{26E376A8-A720-8045-9BDD-BDDD93A31911}"/>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751" y="3115"/>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66" name="Picture 631" descr="MCj04347320000[1]">
              <a:extLst>
                <a:ext uri="{FF2B5EF4-FFF2-40B4-BE49-F238E27FC236}">
                  <a16:creationId xmlns:a16="http://schemas.microsoft.com/office/drawing/2014/main" id="{40DC5C12-6616-2342-8D78-78C3FD9AE785}"/>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019" y="3117"/>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67" name="Picture 632" descr="MCj04347320000[1]">
              <a:extLst>
                <a:ext uri="{FF2B5EF4-FFF2-40B4-BE49-F238E27FC236}">
                  <a16:creationId xmlns:a16="http://schemas.microsoft.com/office/drawing/2014/main" id="{DB552F37-86D3-A74C-B2AB-6E55444FD4BF}"/>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299" y="3119"/>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68" name="Picture 633" descr="MCj04347320000[1]">
              <a:extLst>
                <a:ext uri="{FF2B5EF4-FFF2-40B4-BE49-F238E27FC236}">
                  <a16:creationId xmlns:a16="http://schemas.microsoft.com/office/drawing/2014/main" id="{6F3EE757-0E09-694C-977A-B54DAE924E48}"/>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563" y="3119"/>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69" name="Picture 634" descr="MCj04347320000[1]">
              <a:extLst>
                <a:ext uri="{FF2B5EF4-FFF2-40B4-BE49-F238E27FC236}">
                  <a16:creationId xmlns:a16="http://schemas.microsoft.com/office/drawing/2014/main" id="{4FD95824-7F7A-1D45-80EF-B47E0753DE8F}"/>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839" y="3121"/>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70" name="Picture 635" descr="MCj04347320000[1]">
              <a:extLst>
                <a:ext uri="{FF2B5EF4-FFF2-40B4-BE49-F238E27FC236}">
                  <a16:creationId xmlns:a16="http://schemas.microsoft.com/office/drawing/2014/main" id="{792FAF9C-DF04-B147-8891-1B3155988934}"/>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123" y="3123"/>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71" name="Picture 636" descr="MCj04347320000[1]">
              <a:extLst>
                <a:ext uri="{FF2B5EF4-FFF2-40B4-BE49-F238E27FC236}">
                  <a16:creationId xmlns:a16="http://schemas.microsoft.com/office/drawing/2014/main" id="{F48859E0-26AC-6840-BE19-703494DE907A}"/>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395" y="3123"/>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72" name="Picture 637" descr="MCj04347320000[1]">
              <a:extLst>
                <a:ext uri="{FF2B5EF4-FFF2-40B4-BE49-F238E27FC236}">
                  <a16:creationId xmlns:a16="http://schemas.microsoft.com/office/drawing/2014/main" id="{34971703-F097-7142-8E99-142D92A65255}"/>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671" y="3123"/>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73" name="Picture 638" descr="MCj04347320000[1]">
              <a:extLst>
                <a:ext uri="{FF2B5EF4-FFF2-40B4-BE49-F238E27FC236}">
                  <a16:creationId xmlns:a16="http://schemas.microsoft.com/office/drawing/2014/main" id="{FF3C31C1-0D52-1F44-98C3-3EE59D1B93D8}"/>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949" y="3123"/>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574" name="Group 639">
              <a:extLst>
                <a:ext uri="{FF2B5EF4-FFF2-40B4-BE49-F238E27FC236}">
                  <a16:creationId xmlns:a16="http://schemas.microsoft.com/office/drawing/2014/main" id="{B0F65F75-E466-8D4A-B1DE-D7348D2893CF}"/>
                </a:ext>
              </a:extLst>
            </p:cNvPr>
            <p:cNvGrpSpPr>
              <a:grpSpLocks/>
            </p:cNvGrpSpPr>
            <p:nvPr/>
          </p:nvGrpSpPr>
          <p:grpSpPr bwMode="auto">
            <a:xfrm>
              <a:off x="1818" y="3306"/>
              <a:ext cx="256" cy="384"/>
              <a:chOff x="2640" y="1776"/>
              <a:chExt cx="480" cy="720"/>
            </a:xfrm>
          </p:grpSpPr>
          <p:sp>
            <p:nvSpPr>
              <p:cNvPr id="1651" name="Rectangle 640">
                <a:extLst>
                  <a:ext uri="{FF2B5EF4-FFF2-40B4-BE49-F238E27FC236}">
                    <a16:creationId xmlns:a16="http://schemas.microsoft.com/office/drawing/2014/main" id="{20181F49-FFD2-B645-8E83-FE57A04C554F}"/>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52" name="Rectangle 641">
                <a:extLst>
                  <a:ext uri="{FF2B5EF4-FFF2-40B4-BE49-F238E27FC236}">
                    <a16:creationId xmlns:a16="http://schemas.microsoft.com/office/drawing/2014/main" id="{119E07A5-28F9-4F47-BB0D-29966FF5E141}"/>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53" name="Rectangle 642">
                <a:extLst>
                  <a:ext uri="{FF2B5EF4-FFF2-40B4-BE49-F238E27FC236}">
                    <a16:creationId xmlns:a16="http://schemas.microsoft.com/office/drawing/2014/main" id="{8A1CA141-A676-1B44-97E1-A440E9741D74}"/>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54" name="Rectangle 643">
                <a:extLst>
                  <a:ext uri="{FF2B5EF4-FFF2-40B4-BE49-F238E27FC236}">
                    <a16:creationId xmlns:a16="http://schemas.microsoft.com/office/drawing/2014/main" id="{B1D6771B-E8A7-4B45-AFDA-9E3712081196}"/>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575" name="Group 644">
              <a:extLst>
                <a:ext uri="{FF2B5EF4-FFF2-40B4-BE49-F238E27FC236}">
                  <a16:creationId xmlns:a16="http://schemas.microsoft.com/office/drawing/2014/main" id="{A43A454F-B232-924C-AB00-05EF474EF35A}"/>
                </a:ext>
              </a:extLst>
            </p:cNvPr>
            <p:cNvGrpSpPr>
              <a:grpSpLocks/>
            </p:cNvGrpSpPr>
            <p:nvPr/>
          </p:nvGrpSpPr>
          <p:grpSpPr bwMode="auto">
            <a:xfrm>
              <a:off x="2090" y="3306"/>
              <a:ext cx="256" cy="384"/>
              <a:chOff x="2640" y="1776"/>
              <a:chExt cx="480" cy="720"/>
            </a:xfrm>
          </p:grpSpPr>
          <p:sp>
            <p:nvSpPr>
              <p:cNvPr id="1647" name="Rectangle 645">
                <a:extLst>
                  <a:ext uri="{FF2B5EF4-FFF2-40B4-BE49-F238E27FC236}">
                    <a16:creationId xmlns:a16="http://schemas.microsoft.com/office/drawing/2014/main" id="{A92DC70D-1169-FB43-B2D4-B6BE23B7DB9E}"/>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48" name="Rectangle 646">
                <a:extLst>
                  <a:ext uri="{FF2B5EF4-FFF2-40B4-BE49-F238E27FC236}">
                    <a16:creationId xmlns:a16="http://schemas.microsoft.com/office/drawing/2014/main" id="{0ED9336B-9DB8-E14F-91EE-F0BAE00A66FB}"/>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49" name="Rectangle 647">
                <a:extLst>
                  <a:ext uri="{FF2B5EF4-FFF2-40B4-BE49-F238E27FC236}">
                    <a16:creationId xmlns:a16="http://schemas.microsoft.com/office/drawing/2014/main" id="{E99F2D98-8AE8-184B-A559-16231CB09595}"/>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50" name="Rectangle 648">
                <a:extLst>
                  <a:ext uri="{FF2B5EF4-FFF2-40B4-BE49-F238E27FC236}">
                    <a16:creationId xmlns:a16="http://schemas.microsoft.com/office/drawing/2014/main" id="{AC348973-64DE-8048-A5D1-9ED3023022F7}"/>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576" name="Group 649">
              <a:extLst>
                <a:ext uri="{FF2B5EF4-FFF2-40B4-BE49-F238E27FC236}">
                  <a16:creationId xmlns:a16="http://schemas.microsoft.com/office/drawing/2014/main" id="{835C1002-1C1B-564E-BB86-A528DB68C44F}"/>
                </a:ext>
              </a:extLst>
            </p:cNvPr>
            <p:cNvGrpSpPr>
              <a:grpSpLocks/>
            </p:cNvGrpSpPr>
            <p:nvPr/>
          </p:nvGrpSpPr>
          <p:grpSpPr bwMode="auto">
            <a:xfrm>
              <a:off x="2367" y="3306"/>
              <a:ext cx="256" cy="384"/>
              <a:chOff x="2640" y="1776"/>
              <a:chExt cx="480" cy="720"/>
            </a:xfrm>
          </p:grpSpPr>
          <p:sp>
            <p:nvSpPr>
              <p:cNvPr id="1643" name="Rectangle 650">
                <a:extLst>
                  <a:ext uri="{FF2B5EF4-FFF2-40B4-BE49-F238E27FC236}">
                    <a16:creationId xmlns:a16="http://schemas.microsoft.com/office/drawing/2014/main" id="{8A0DDA9F-5201-6E41-92E8-B694BD2BEEA8}"/>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44" name="Rectangle 651">
                <a:extLst>
                  <a:ext uri="{FF2B5EF4-FFF2-40B4-BE49-F238E27FC236}">
                    <a16:creationId xmlns:a16="http://schemas.microsoft.com/office/drawing/2014/main" id="{1A46127E-FAFD-D745-BBF3-D7E3D59B1686}"/>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45" name="Rectangle 652">
                <a:extLst>
                  <a:ext uri="{FF2B5EF4-FFF2-40B4-BE49-F238E27FC236}">
                    <a16:creationId xmlns:a16="http://schemas.microsoft.com/office/drawing/2014/main" id="{7A95DDCA-9FDD-4642-932C-E7DDA617C43B}"/>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46" name="Rectangle 653">
                <a:extLst>
                  <a:ext uri="{FF2B5EF4-FFF2-40B4-BE49-F238E27FC236}">
                    <a16:creationId xmlns:a16="http://schemas.microsoft.com/office/drawing/2014/main" id="{77E4837D-B811-AD4C-9613-1C526402DC3A}"/>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577" name="Group 654">
              <a:extLst>
                <a:ext uri="{FF2B5EF4-FFF2-40B4-BE49-F238E27FC236}">
                  <a16:creationId xmlns:a16="http://schemas.microsoft.com/office/drawing/2014/main" id="{3663C480-1D82-8B4E-90DE-FD9E0AA05831}"/>
                </a:ext>
              </a:extLst>
            </p:cNvPr>
            <p:cNvGrpSpPr>
              <a:grpSpLocks/>
            </p:cNvGrpSpPr>
            <p:nvPr/>
          </p:nvGrpSpPr>
          <p:grpSpPr bwMode="auto">
            <a:xfrm>
              <a:off x="2639" y="3306"/>
              <a:ext cx="256" cy="384"/>
              <a:chOff x="2640" y="1776"/>
              <a:chExt cx="480" cy="720"/>
            </a:xfrm>
          </p:grpSpPr>
          <p:sp>
            <p:nvSpPr>
              <p:cNvPr id="1639" name="Rectangle 655">
                <a:extLst>
                  <a:ext uri="{FF2B5EF4-FFF2-40B4-BE49-F238E27FC236}">
                    <a16:creationId xmlns:a16="http://schemas.microsoft.com/office/drawing/2014/main" id="{152CAFED-DB9A-4946-9B3A-EA5E584E6FE2}"/>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40" name="Rectangle 656">
                <a:extLst>
                  <a:ext uri="{FF2B5EF4-FFF2-40B4-BE49-F238E27FC236}">
                    <a16:creationId xmlns:a16="http://schemas.microsoft.com/office/drawing/2014/main" id="{B4AFE4BB-DFD0-754A-9B59-1C88E84DD799}"/>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41" name="Rectangle 657">
                <a:extLst>
                  <a:ext uri="{FF2B5EF4-FFF2-40B4-BE49-F238E27FC236}">
                    <a16:creationId xmlns:a16="http://schemas.microsoft.com/office/drawing/2014/main" id="{A0E31135-BC52-D147-96FB-B539B92EAD86}"/>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42" name="Rectangle 658">
                <a:extLst>
                  <a:ext uri="{FF2B5EF4-FFF2-40B4-BE49-F238E27FC236}">
                    <a16:creationId xmlns:a16="http://schemas.microsoft.com/office/drawing/2014/main" id="{1AE280D1-B1C5-E14D-B43C-F9C0101EEA2A}"/>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578" name="Group 659">
              <a:extLst>
                <a:ext uri="{FF2B5EF4-FFF2-40B4-BE49-F238E27FC236}">
                  <a16:creationId xmlns:a16="http://schemas.microsoft.com/office/drawing/2014/main" id="{0DA49CBB-AEFD-0D45-87E0-3DDDA9CF631B}"/>
                </a:ext>
              </a:extLst>
            </p:cNvPr>
            <p:cNvGrpSpPr>
              <a:grpSpLocks/>
            </p:cNvGrpSpPr>
            <p:nvPr/>
          </p:nvGrpSpPr>
          <p:grpSpPr bwMode="auto">
            <a:xfrm>
              <a:off x="2915" y="3306"/>
              <a:ext cx="256" cy="384"/>
              <a:chOff x="2640" y="1776"/>
              <a:chExt cx="480" cy="720"/>
            </a:xfrm>
          </p:grpSpPr>
          <p:sp>
            <p:nvSpPr>
              <p:cNvPr id="1635" name="Rectangle 660">
                <a:extLst>
                  <a:ext uri="{FF2B5EF4-FFF2-40B4-BE49-F238E27FC236}">
                    <a16:creationId xmlns:a16="http://schemas.microsoft.com/office/drawing/2014/main" id="{7F94B465-683C-D347-969B-0FE9C772E24D}"/>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36" name="Rectangle 661">
                <a:extLst>
                  <a:ext uri="{FF2B5EF4-FFF2-40B4-BE49-F238E27FC236}">
                    <a16:creationId xmlns:a16="http://schemas.microsoft.com/office/drawing/2014/main" id="{FBA60727-9730-D346-94DC-BA2DACA5334E}"/>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37" name="Rectangle 662">
                <a:extLst>
                  <a:ext uri="{FF2B5EF4-FFF2-40B4-BE49-F238E27FC236}">
                    <a16:creationId xmlns:a16="http://schemas.microsoft.com/office/drawing/2014/main" id="{2DCD8CCD-F769-E343-80AD-06944941E860}"/>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38" name="Rectangle 663">
                <a:extLst>
                  <a:ext uri="{FF2B5EF4-FFF2-40B4-BE49-F238E27FC236}">
                    <a16:creationId xmlns:a16="http://schemas.microsoft.com/office/drawing/2014/main" id="{03E23EC4-9142-D245-958B-908E20D5ADDF}"/>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579" name="Group 664">
              <a:extLst>
                <a:ext uri="{FF2B5EF4-FFF2-40B4-BE49-F238E27FC236}">
                  <a16:creationId xmlns:a16="http://schemas.microsoft.com/office/drawing/2014/main" id="{AD381E08-1EA1-FC4D-B5E4-AD33079F770F}"/>
                </a:ext>
              </a:extLst>
            </p:cNvPr>
            <p:cNvGrpSpPr>
              <a:grpSpLocks/>
            </p:cNvGrpSpPr>
            <p:nvPr/>
          </p:nvGrpSpPr>
          <p:grpSpPr bwMode="auto">
            <a:xfrm>
              <a:off x="3187" y="3306"/>
              <a:ext cx="256" cy="384"/>
              <a:chOff x="2640" y="1776"/>
              <a:chExt cx="480" cy="720"/>
            </a:xfrm>
          </p:grpSpPr>
          <p:sp>
            <p:nvSpPr>
              <p:cNvPr id="1631" name="Rectangle 665">
                <a:extLst>
                  <a:ext uri="{FF2B5EF4-FFF2-40B4-BE49-F238E27FC236}">
                    <a16:creationId xmlns:a16="http://schemas.microsoft.com/office/drawing/2014/main" id="{FC967073-096C-8542-BE16-CF5A783CC183}"/>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32" name="Rectangle 666">
                <a:extLst>
                  <a:ext uri="{FF2B5EF4-FFF2-40B4-BE49-F238E27FC236}">
                    <a16:creationId xmlns:a16="http://schemas.microsoft.com/office/drawing/2014/main" id="{DE8327F7-2339-1E49-9403-A8AF7C68612E}"/>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33" name="Rectangle 667">
                <a:extLst>
                  <a:ext uri="{FF2B5EF4-FFF2-40B4-BE49-F238E27FC236}">
                    <a16:creationId xmlns:a16="http://schemas.microsoft.com/office/drawing/2014/main" id="{D8E13921-EE76-CF4B-ADBD-7FBB0B7D43D2}"/>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34" name="Rectangle 668">
                <a:extLst>
                  <a:ext uri="{FF2B5EF4-FFF2-40B4-BE49-F238E27FC236}">
                    <a16:creationId xmlns:a16="http://schemas.microsoft.com/office/drawing/2014/main" id="{5ADD35F7-A5BE-6442-B673-3893E94D6437}"/>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580" name="Group 669">
              <a:extLst>
                <a:ext uri="{FF2B5EF4-FFF2-40B4-BE49-F238E27FC236}">
                  <a16:creationId xmlns:a16="http://schemas.microsoft.com/office/drawing/2014/main" id="{4C46D2C5-9D94-9D42-A94D-1401E82DABB3}"/>
                </a:ext>
              </a:extLst>
            </p:cNvPr>
            <p:cNvGrpSpPr>
              <a:grpSpLocks/>
            </p:cNvGrpSpPr>
            <p:nvPr/>
          </p:nvGrpSpPr>
          <p:grpSpPr bwMode="auto">
            <a:xfrm>
              <a:off x="3464" y="3306"/>
              <a:ext cx="256" cy="384"/>
              <a:chOff x="2640" y="1776"/>
              <a:chExt cx="480" cy="720"/>
            </a:xfrm>
          </p:grpSpPr>
          <p:sp>
            <p:nvSpPr>
              <p:cNvPr id="1627" name="Rectangle 670">
                <a:extLst>
                  <a:ext uri="{FF2B5EF4-FFF2-40B4-BE49-F238E27FC236}">
                    <a16:creationId xmlns:a16="http://schemas.microsoft.com/office/drawing/2014/main" id="{5A7F86E1-51DB-224D-93A8-F146FEAF050B}"/>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28" name="Rectangle 671">
                <a:extLst>
                  <a:ext uri="{FF2B5EF4-FFF2-40B4-BE49-F238E27FC236}">
                    <a16:creationId xmlns:a16="http://schemas.microsoft.com/office/drawing/2014/main" id="{A87CC510-1D45-5A4B-8F4A-D6CAA0436451}"/>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29" name="Rectangle 672">
                <a:extLst>
                  <a:ext uri="{FF2B5EF4-FFF2-40B4-BE49-F238E27FC236}">
                    <a16:creationId xmlns:a16="http://schemas.microsoft.com/office/drawing/2014/main" id="{8858DF04-8B35-3147-A0C0-375D505D4C4A}"/>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30" name="Rectangle 673">
                <a:extLst>
                  <a:ext uri="{FF2B5EF4-FFF2-40B4-BE49-F238E27FC236}">
                    <a16:creationId xmlns:a16="http://schemas.microsoft.com/office/drawing/2014/main" id="{C97F851D-6B82-C54E-A8D7-23EE492F31A2}"/>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581" name="Group 674">
              <a:extLst>
                <a:ext uri="{FF2B5EF4-FFF2-40B4-BE49-F238E27FC236}">
                  <a16:creationId xmlns:a16="http://schemas.microsoft.com/office/drawing/2014/main" id="{06967EA9-80A1-FD4C-86D9-41470751B53F}"/>
                </a:ext>
              </a:extLst>
            </p:cNvPr>
            <p:cNvGrpSpPr>
              <a:grpSpLocks/>
            </p:cNvGrpSpPr>
            <p:nvPr/>
          </p:nvGrpSpPr>
          <p:grpSpPr bwMode="auto">
            <a:xfrm>
              <a:off x="3736" y="3306"/>
              <a:ext cx="256" cy="384"/>
              <a:chOff x="2640" y="1776"/>
              <a:chExt cx="480" cy="720"/>
            </a:xfrm>
          </p:grpSpPr>
          <p:sp>
            <p:nvSpPr>
              <p:cNvPr id="1623" name="Rectangle 675">
                <a:extLst>
                  <a:ext uri="{FF2B5EF4-FFF2-40B4-BE49-F238E27FC236}">
                    <a16:creationId xmlns:a16="http://schemas.microsoft.com/office/drawing/2014/main" id="{C78580DF-EF3B-E64C-8911-402159CF33AA}"/>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24" name="Rectangle 676">
                <a:extLst>
                  <a:ext uri="{FF2B5EF4-FFF2-40B4-BE49-F238E27FC236}">
                    <a16:creationId xmlns:a16="http://schemas.microsoft.com/office/drawing/2014/main" id="{B9D059FB-94DC-A340-A739-78ADD0BC593D}"/>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25" name="Rectangle 677">
                <a:extLst>
                  <a:ext uri="{FF2B5EF4-FFF2-40B4-BE49-F238E27FC236}">
                    <a16:creationId xmlns:a16="http://schemas.microsoft.com/office/drawing/2014/main" id="{FB9C44F9-4C5D-674A-BC52-57B0662B82D5}"/>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26" name="Rectangle 678">
                <a:extLst>
                  <a:ext uri="{FF2B5EF4-FFF2-40B4-BE49-F238E27FC236}">
                    <a16:creationId xmlns:a16="http://schemas.microsoft.com/office/drawing/2014/main" id="{21E396C9-FB8D-EE45-8BD3-C29FAC68EB35}"/>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582" name="Group 679">
              <a:extLst>
                <a:ext uri="{FF2B5EF4-FFF2-40B4-BE49-F238E27FC236}">
                  <a16:creationId xmlns:a16="http://schemas.microsoft.com/office/drawing/2014/main" id="{E6EFE883-3455-C54C-9A26-D3BDD2307F15}"/>
                </a:ext>
              </a:extLst>
            </p:cNvPr>
            <p:cNvGrpSpPr>
              <a:grpSpLocks/>
            </p:cNvGrpSpPr>
            <p:nvPr/>
          </p:nvGrpSpPr>
          <p:grpSpPr bwMode="auto">
            <a:xfrm>
              <a:off x="3271" y="3297"/>
              <a:ext cx="95" cy="413"/>
              <a:chOff x="1000" y="1306"/>
              <a:chExt cx="162" cy="701"/>
            </a:xfrm>
          </p:grpSpPr>
          <p:sp>
            <p:nvSpPr>
              <p:cNvPr id="1621" name="Oval 680">
                <a:extLst>
                  <a:ext uri="{FF2B5EF4-FFF2-40B4-BE49-F238E27FC236}">
                    <a16:creationId xmlns:a16="http://schemas.microsoft.com/office/drawing/2014/main" id="{57BF6755-1696-4B48-98B0-9731E7618CF4}"/>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22" name="Oval 681">
                <a:extLst>
                  <a:ext uri="{FF2B5EF4-FFF2-40B4-BE49-F238E27FC236}">
                    <a16:creationId xmlns:a16="http://schemas.microsoft.com/office/drawing/2014/main" id="{6BD86567-9273-EE47-B758-32EF1E69371B}"/>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583" name="Group 682">
              <a:extLst>
                <a:ext uri="{FF2B5EF4-FFF2-40B4-BE49-F238E27FC236}">
                  <a16:creationId xmlns:a16="http://schemas.microsoft.com/office/drawing/2014/main" id="{C493DA72-B78B-DB41-904F-352AF807BC57}"/>
                </a:ext>
              </a:extLst>
            </p:cNvPr>
            <p:cNvGrpSpPr>
              <a:grpSpLocks/>
            </p:cNvGrpSpPr>
            <p:nvPr/>
          </p:nvGrpSpPr>
          <p:grpSpPr bwMode="auto">
            <a:xfrm>
              <a:off x="1899" y="3288"/>
              <a:ext cx="95" cy="413"/>
              <a:chOff x="1000" y="1306"/>
              <a:chExt cx="162" cy="701"/>
            </a:xfrm>
          </p:grpSpPr>
          <p:sp>
            <p:nvSpPr>
              <p:cNvPr id="1619" name="Oval 683">
                <a:extLst>
                  <a:ext uri="{FF2B5EF4-FFF2-40B4-BE49-F238E27FC236}">
                    <a16:creationId xmlns:a16="http://schemas.microsoft.com/office/drawing/2014/main" id="{91849652-87C8-0E4B-AEE3-7E1190980EC1}"/>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20" name="Oval 684">
                <a:extLst>
                  <a:ext uri="{FF2B5EF4-FFF2-40B4-BE49-F238E27FC236}">
                    <a16:creationId xmlns:a16="http://schemas.microsoft.com/office/drawing/2014/main" id="{0AEAB6D5-5B02-604A-B6CD-4C919F39DC2D}"/>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584" name="Group 685">
              <a:extLst>
                <a:ext uri="{FF2B5EF4-FFF2-40B4-BE49-F238E27FC236}">
                  <a16:creationId xmlns:a16="http://schemas.microsoft.com/office/drawing/2014/main" id="{69DD8BFF-9FF7-A244-8B35-0413F309BD54}"/>
                </a:ext>
              </a:extLst>
            </p:cNvPr>
            <p:cNvGrpSpPr>
              <a:grpSpLocks/>
            </p:cNvGrpSpPr>
            <p:nvPr/>
          </p:nvGrpSpPr>
          <p:grpSpPr bwMode="auto">
            <a:xfrm>
              <a:off x="2167" y="3288"/>
              <a:ext cx="95" cy="413"/>
              <a:chOff x="1000" y="1306"/>
              <a:chExt cx="162" cy="701"/>
            </a:xfrm>
          </p:grpSpPr>
          <p:sp>
            <p:nvSpPr>
              <p:cNvPr id="1617" name="Oval 686">
                <a:extLst>
                  <a:ext uri="{FF2B5EF4-FFF2-40B4-BE49-F238E27FC236}">
                    <a16:creationId xmlns:a16="http://schemas.microsoft.com/office/drawing/2014/main" id="{A1B12DEB-B5DF-904B-BD7B-A9B3350D6C17}"/>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18" name="Oval 687">
                <a:extLst>
                  <a:ext uri="{FF2B5EF4-FFF2-40B4-BE49-F238E27FC236}">
                    <a16:creationId xmlns:a16="http://schemas.microsoft.com/office/drawing/2014/main" id="{DB449C7C-DAED-0B4C-A10A-F479641FFD74}"/>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585" name="Group 688">
              <a:extLst>
                <a:ext uri="{FF2B5EF4-FFF2-40B4-BE49-F238E27FC236}">
                  <a16:creationId xmlns:a16="http://schemas.microsoft.com/office/drawing/2014/main" id="{D603CAFF-B443-684D-823B-8C49C5E1E32E}"/>
                </a:ext>
              </a:extLst>
            </p:cNvPr>
            <p:cNvGrpSpPr>
              <a:grpSpLocks/>
            </p:cNvGrpSpPr>
            <p:nvPr/>
          </p:nvGrpSpPr>
          <p:grpSpPr bwMode="auto">
            <a:xfrm>
              <a:off x="2446" y="3297"/>
              <a:ext cx="95" cy="413"/>
              <a:chOff x="1000" y="1306"/>
              <a:chExt cx="162" cy="701"/>
            </a:xfrm>
          </p:grpSpPr>
          <p:sp>
            <p:nvSpPr>
              <p:cNvPr id="1615" name="Oval 689">
                <a:extLst>
                  <a:ext uri="{FF2B5EF4-FFF2-40B4-BE49-F238E27FC236}">
                    <a16:creationId xmlns:a16="http://schemas.microsoft.com/office/drawing/2014/main" id="{E2DA6091-0EAB-9443-9563-5C2F8E643682}"/>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16" name="Oval 690">
                <a:extLst>
                  <a:ext uri="{FF2B5EF4-FFF2-40B4-BE49-F238E27FC236}">
                    <a16:creationId xmlns:a16="http://schemas.microsoft.com/office/drawing/2014/main" id="{AAB6346D-DD96-9140-A8DE-FA502CD9AFF7}"/>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586" name="Group 691">
              <a:extLst>
                <a:ext uri="{FF2B5EF4-FFF2-40B4-BE49-F238E27FC236}">
                  <a16:creationId xmlns:a16="http://schemas.microsoft.com/office/drawing/2014/main" id="{6CF66557-5133-A849-9A11-485470DE8D05}"/>
                </a:ext>
              </a:extLst>
            </p:cNvPr>
            <p:cNvGrpSpPr>
              <a:grpSpLocks/>
            </p:cNvGrpSpPr>
            <p:nvPr/>
          </p:nvGrpSpPr>
          <p:grpSpPr bwMode="auto">
            <a:xfrm>
              <a:off x="2713" y="3297"/>
              <a:ext cx="95" cy="413"/>
              <a:chOff x="1000" y="1306"/>
              <a:chExt cx="162" cy="701"/>
            </a:xfrm>
          </p:grpSpPr>
          <p:sp>
            <p:nvSpPr>
              <p:cNvPr id="1613" name="Oval 692">
                <a:extLst>
                  <a:ext uri="{FF2B5EF4-FFF2-40B4-BE49-F238E27FC236}">
                    <a16:creationId xmlns:a16="http://schemas.microsoft.com/office/drawing/2014/main" id="{5F16B2DF-8D61-4C46-992E-4598C5E60875}"/>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14" name="Oval 693">
                <a:extLst>
                  <a:ext uri="{FF2B5EF4-FFF2-40B4-BE49-F238E27FC236}">
                    <a16:creationId xmlns:a16="http://schemas.microsoft.com/office/drawing/2014/main" id="{8B452F7E-4C0B-0E4F-AB68-2EF1718ABEEC}"/>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587" name="Group 694">
              <a:extLst>
                <a:ext uri="{FF2B5EF4-FFF2-40B4-BE49-F238E27FC236}">
                  <a16:creationId xmlns:a16="http://schemas.microsoft.com/office/drawing/2014/main" id="{CA541FD9-9565-0247-9822-3367DF3FF593}"/>
                </a:ext>
              </a:extLst>
            </p:cNvPr>
            <p:cNvGrpSpPr>
              <a:grpSpLocks/>
            </p:cNvGrpSpPr>
            <p:nvPr/>
          </p:nvGrpSpPr>
          <p:grpSpPr bwMode="auto">
            <a:xfrm>
              <a:off x="2987" y="3288"/>
              <a:ext cx="95" cy="413"/>
              <a:chOff x="1000" y="1306"/>
              <a:chExt cx="162" cy="701"/>
            </a:xfrm>
          </p:grpSpPr>
          <p:sp>
            <p:nvSpPr>
              <p:cNvPr id="1611" name="Oval 695">
                <a:extLst>
                  <a:ext uri="{FF2B5EF4-FFF2-40B4-BE49-F238E27FC236}">
                    <a16:creationId xmlns:a16="http://schemas.microsoft.com/office/drawing/2014/main" id="{8FB07B5D-7C72-574D-BCAA-B552D4F9A895}"/>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12" name="Oval 696">
                <a:extLst>
                  <a:ext uri="{FF2B5EF4-FFF2-40B4-BE49-F238E27FC236}">
                    <a16:creationId xmlns:a16="http://schemas.microsoft.com/office/drawing/2014/main" id="{58ED97BE-CFEE-8446-AC77-3FEB969AE422}"/>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588" name="Group 697">
              <a:extLst>
                <a:ext uri="{FF2B5EF4-FFF2-40B4-BE49-F238E27FC236}">
                  <a16:creationId xmlns:a16="http://schemas.microsoft.com/office/drawing/2014/main" id="{2923D515-8C0E-B94A-9F4C-01D1EC44C1A3}"/>
                </a:ext>
              </a:extLst>
            </p:cNvPr>
            <p:cNvGrpSpPr>
              <a:grpSpLocks/>
            </p:cNvGrpSpPr>
            <p:nvPr/>
          </p:nvGrpSpPr>
          <p:grpSpPr bwMode="auto">
            <a:xfrm>
              <a:off x="3542" y="3297"/>
              <a:ext cx="95" cy="413"/>
              <a:chOff x="1000" y="1306"/>
              <a:chExt cx="162" cy="701"/>
            </a:xfrm>
          </p:grpSpPr>
          <p:sp>
            <p:nvSpPr>
              <p:cNvPr id="1609" name="Oval 698">
                <a:extLst>
                  <a:ext uri="{FF2B5EF4-FFF2-40B4-BE49-F238E27FC236}">
                    <a16:creationId xmlns:a16="http://schemas.microsoft.com/office/drawing/2014/main" id="{8F1064E5-63C4-E649-9060-68EFFF161AED}"/>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10" name="Oval 699">
                <a:extLst>
                  <a:ext uri="{FF2B5EF4-FFF2-40B4-BE49-F238E27FC236}">
                    <a16:creationId xmlns:a16="http://schemas.microsoft.com/office/drawing/2014/main" id="{373A455F-7A1B-F44C-AB37-7A055C33FA85}"/>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589" name="Group 700">
              <a:extLst>
                <a:ext uri="{FF2B5EF4-FFF2-40B4-BE49-F238E27FC236}">
                  <a16:creationId xmlns:a16="http://schemas.microsoft.com/office/drawing/2014/main" id="{FE1777DD-376B-F342-AE8C-2F3678C7654E}"/>
                </a:ext>
              </a:extLst>
            </p:cNvPr>
            <p:cNvGrpSpPr>
              <a:grpSpLocks/>
            </p:cNvGrpSpPr>
            <p:nvPr/>
          </p:nvGrpSpPr>
          <p:grpSpPr bwMode="auto">
            <a:xfrm>
              <a:off x="3818" y="3297"/>
              <a:ext cx="95" cy="413"/>
              <a:chOff x="1000" y="1306"/>
              <a:chExt cx="162" cy="701"/>
            </a:xfrm>
          </p:grpSpPr>
          <p:sp>
            <p:nvSpPr>
              <p:cNvPr id="1607" name="Oval 701">
                <a:extLst>
                  <a:ext uri="{FF2B5EF4-FFF2-40B4-BE49-F238E27FC236}">
                    <a16:creationId xmlns:a16="http://schemas.microsoft.com/office/drawing/2014/main" id="{03AA2B21-76DD-FC43-BCC5-7503FCE1607C}"/>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08" name="Oval 702">
                <a:extLst>
                  <a:ext uri="{FF2B5EF4-FFF2-40B4-BE49-F238E27FC236}">
                    <a16:creationId xmlns:a16="http://schemas.microsoft.com/office/drawing/2014/main" id="{B1BF1311-42BE-544A-99D2-B135830509F0}"/>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pic>
          <p:nvPicPr>
            <p:cNvPr id="1590" name="Picture 703" descr="MCj04347320000[1]">
              <a:extLst>
                <a:ext uri="{FF2B5EF4-FFF2-40B4-BE49-F238E27FC236}">
                  <a16:creationId xmlns:a16="http://schemas.microsoft.com/office/drawing/2014/main" id="{51E6A372-2BF8-554C-B64F-9E357595EEE8}"/>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906" y="3241"/>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91" name="Picture 704" descr="MCj04347320000[1]">
              <a:extLst>
                <a:ext uri="{FF2B5EF4-FFF2-40B4-BE49-F238E27FC236}">
                  <a16:creationId xmlns:a16="http://schemas.microsoft.com/office/drawing/2014/main" id="{9E358B2B-3C5B-2E43-BA6F-9EF9E38BCD8C}"/>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174" y="3243"/>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92" name="Picture 705" descr="MCj04347320000[1]">
              <a:extLst>
                <a:ext uri="{FF2B5EF4-FFF2-40B4-BE49-F238E27FC236}">
                  <a16:creationId xmlns:a16="http://schemas.microsoft.com/office/drawing/2014/main" id="{E870D3AE-BF96-044E-94E2-543F7E3D68C1}"/>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454" y="3245"/>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93" name="Picture 706" descr="MCj04347320000[1]">
              <a:extLst>
                <a:ext uri="{FF2B5EF4-FFF2-40B4-BE49-F238E27FC236}">
                  <a16:creationId xmlns:a16="http://schemas.microsoft.com/office/drawing/2014/main" id="{C425C93B-8EE9-C94C-8E39-B22D24BA1B02}"/>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718" y="3245"/>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94" name="Picture 707" descr="MCj04347320000[1]">
              <a:extLst>
                <a:ext uri="{FF2B5EF4-FFF2-40B4-BE49-F238E27FC236}">
                  <a16:creationId xmlns:a16="http://schemas.microsoft.com/office/drawing/2014/main" id="{AF198A75-DD9A-274B-A97F-C11A802C25A4}"/>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994" y="3247"/>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95" name="Picture 708" descr="MCj04347320000[1]">
              <a:extLst>
                <a:ext uri="{FF2B5EF4-FFF2-40B4-BE49-F238E27FC236}">
                  <a16:creationId xmlns:a16="http://schemas.microsoft.com/office/drawing/2014/main" id="{32CBEA73-8556-DA40-9515-520F0C5D1574}"/>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278" y="3249"/>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96" name="Picture 709" descr="MCj04347320000[1]">
              <a:extLst>
                <a:ext uri="{FF2B5EF4-FFF2-40B4-BE49-F238E27FC236}">
                  <a16:creationId xmlns:a16="http://schemas.microsoft.com/office/drawing/2014/main" id="{0746180E-0A88-0A46-BE80-911ACF58B3CE}"/>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550" y="3249"/>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97" name="Picture 710" descr="MCj04347320000[1]">
              <a:extLst>
                <a:ext uri="{FF2B5EF4-FFF2-40B4-BE49-F238E27FC236}">
                  <a16:creationId xmlns:a16="http://schemas.microsoft.com/office/drawing/2014/main" id="{BF6CFC28-1981-C049-8E9E-4BE650ED5226}"/>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826" y="3249"/>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598" name="Group 711">
              <a:extLst>
                <a:ext uri="{FF2B5EF4-FFF2-40B4-BE49-F238E27FC236}">
                  <a16:creationId xmlns:a16="http://schemas.microsoft.com/office/drawing/2014/main" id="{EA5E46AC-BD57-764F-A8F9-64F7FC4A8743}"/>
                </a:ext>
              </a:extLst>
            </p:cNvPr>
            <p:cNvGrpSpPr>
              <a:grpSpLocks/>
            </p:cNvGrpSpPr>
            <p:nvPr/>
          </p:nvGrpSpPr>
          <p:grpSpPr bwMode="auto">
            <a:xfrm>
              <a:off x="2624" y="3168"/>
              <a:ext cx="517" cy="775"/>
              <a:chOff x="2640" y="1776"/>
              <a:chExt cx="480" cy="720"/>
            </a:xfrm>
          </p:grpSpPr>
          <p:sp>
            <p:nvSpPr>
              <p:cNvPr id="1603" name="Rectangle 712">
                <a:extLst>
                  <a:ext uri="{FF2B5EF4-FFF2-40B4-BE49-F238E27FC236}">
                    <a16:creationId xmlns:a16="http://schemas.microsoft.com/office/drawing/2014/main" id="{D0214FCB-A2B0-AB46-B563-A3A526432F42}"/>
                  </a:ext>
                </a:extLst>
              </p:cNvPr>
              <p:cNvSpPr>
                <a:spLocks noChangeArrowheads="1"/>
              </p:cNvSpPr>
              <p:nvPr/>
            </p:nvSpPr>
            <p:spPr bwMode="auto">
              <a:xfrm>
                <a:off x="2712" y="1776"/>
                <a:ext cx="331"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04" name="Rectangle 713">
                <a:extLst>
                  <a:ext uri="{FF2B5EF4-FFF2-40B4-BE49-F238E27FC236}">
                    <a16:creationId xmlns:a16="http://schemas.microsoft.com/office/drawing/2014/main" id="{152C0584-D6DC-3B4B-A7B1-5B071B499E6C}"/>
                  </a:ext>
                </a:extLst>
              </p:cNvPr>
              <p:cNvSpPr>
                <a:spLocks noChangeArrowheads="1"/>
              </p:cNvSpPr>
              <p:nvPr/>
            </p:nvSpPr>
            <p:spPr bwMode="auto">
              <a:xfrm>
                <a:off x="2712" y="2256"/>
                <a:ext cx="331"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05" name="Rectangle 714">
                <a:extLst>
                  <a:ext uri="{FF2B5EF4-FFF2-40B4-BE49-F238E27FC236}">
                    <a16:creationId xmlns:a16="http://schemas.microsoft.com/office/drawing/2014/main" id="{21BD636C-0E30-6A40-AA03-DB34E67C2D3B}"/>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06" name="Rectangle 715">
                <a:extLst>
                  <a:ext uri="{FF2B5EF4-FFF2-40B4-BE49-F238E27FC236}">
                    <a16:creationId xmlns:a16="http://schemas.microsoft.com/office/drawing/2014/main" id="{61CFF324-B20F-864A-9A23-E305BAC300F5}"/>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599" name="Group 716">
              <a:extLst>
                <a:ext uri="{FF2B5EF4-FFF2-40B4-BE49-F238E27FC236}">
                  <a16:creationId xmlns:a16="http://schemas.microsoft.com/office/drawing/2014/main" id="{50F2348B-FE2F-6447-8AD5-36FF2E8BB4C1}"/>
                </a:ext>
              </a:extLst>
            </p:cNvPr>
            <p:cNvGrpSpPr>
              <a:grpSpLocks/>
            </p:cNvGrpSpPr>
            <p:nvPr/>
          </p:nvGrpSpPr>
          <p:grpSpPr bwMode="auto">
            <a:xfrm>
              <a:off x="2799" y="3264"/>
              <a:ext cx="162" cy="701"/>
              <a:chOff x="1000" y="1306"/>
              <a:chExt cx="162" cy="701"/>
            </a:xfrm>
          </p:grpSpPr>
          <p:sp>
            <p:nvSpPr>
              <p:cNvPr id="1601" name="Oval 717">
                <a:extLst>
                  <a:ext uri="{FF2B5EF4-FFF2-40B4-BE49-F238E27FC236}">
                    <a16:creationId xmlns:a16="http://schemas.microsoft.com/office/drawing/2014/main" id="{9CEA7EA0-6BA3-2749-9640-4AA38523B100}"/>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02" name="Oval 718">
                <a:extLst>
                  <a:ext uri="{FF2B5EF4-FFF2-40B4-BE49-F238E27FC236}">
                    <a16:creationId xmlns:a16="http://schemas.microsoft.com/office/drawing/2014/main" id="{FEFB2CEA-AF74-784F-893C-E7C3E70EE8B3}"/>
                  </a:ext>
                </a:extLst>
              </p:cNvPr>
              <p:cNvSpPr>
                <a:spLocks noChangeArrowheads="1"/>
              </p:cNvSpPr>
              <p:nvPr/>
            </p:nvSpPr>
            <p:spPr bwMode="auto">
              <a:xfrm>
                <a:off x="1004"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pic>
          <p:nvPicPr>
            <p:cNvPr id="1600" name="Picture 719" descr="MCj04347320000[1]">
              <a:extLst>
                <a:ext uri="{FF2B5EF4-FFF2-40B4-BE49-F238E27FC236}">
                  <a16:creationId xmlns:a16="http://schemas.microsoft.com/office/drawing/2014/main" id="{2671D64C-5EEE-324E-B557-71099E5E081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2796" y="3188"/>
              <a:ext cx="164"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 name="Group 1">
            <a:extLst>
              <a:ext uri="{FF2B5EF4-FFF2-40B4-BE49-F238E27FC236}">
                <a16:creationId xmlns:a16="http://schemas.microsoft.com/office/drawing/2014/main" id="{D39D6544-4197-F2B4-243B-93CAC66A5F07}"/>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6FF3C0A4-2997-A337-3A9C-E71775FFA7EB}"/>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9B97B56D-A28C-24EE-4617-D8399240AC24}"/>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0C8539A4-A497-90BD-0F08-9B5F4DB4B2A6}"/>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71629670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191"/>
                                        </p:tgtEl>
                                        <p:attrNameLst>
                                          <p:attrName>style.visibility</p:attrName>
                                        </p:attrNameLst>
                                      </p:cBhvr>
                                      <p:to>
                                        <p:strVal val="visible"/>
                                      </p:to>
                                    </p:set>
                                    <p:animEffect transition="in" filter="fade">
                                      <p:cBhvr>
                                        <p:cTn id="7" dur="500"/>
                                        <p:tgtEl>
                                          <p:spTgt spid="1191"/>
                                        </p:tgtEl>
                                      </p:cBhvr>
                                    </p:animEffect>
                                  </p:childTnLst>
                                </p:cTn>
                              </p:par>
                              <p:par>
                                <p:cTn id="8" presetID="10" presetClass="entr" presetSubtype="0" fill="hold" nodeType="withEffect">
                                  <p:stCondLst>
                                    <p:cond delay="0"/>
                                  </p:stCondLst>
                                  <p:childTnLst>
                                    <p:set>
                                      <p:cBhvr>
                                        <p:cTn id="9" dur="1" fill="hold">
                                          <p:stCondLst>
                                            <p:cond delay="0"/>
                                          </p:stCondLst>
                                        </p:cTn>
                                        <p:tgtEl>
                                          <p:spTgt spid="1447"/>
                                        </p:tgtEl>
                                        <p:attrNameLst>
                                          <p:attrName>style.visibility</p:attrName>
                                        </p:attrNameLst>
                                      </p:cBhvr>
                                      <p:to>
                                        <p:strVal val="visible"/>
                                      </p:to>
                                    </p:set>
                                    <p:animEffect transition="in" filter="fade">
                                      <p:cBhvr>
                                        <p:cTn id="10" dur="500"/>
                                        <p:tgtEl>
                                          <p:spTgt spid="14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648C27AF-8F34-AF43-866A-F30FC59A7ACB}"/>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8695426" y="1212502"/>
            <a:ext cx="3053359" cy="3803633"/>
          </a:xfrm>
          <a:prstGeom prst="rect">
            <a:avLst/>
          </a:prstGeom>
        </p:spPr>
      </p:pic>
      <p:sp>
        <p:nvSpPr>
          <p:cNvPr id="10" name="Rectangle 9">
            <a:extLst>
              <a:ext uri="{FF2B5EF4-FFF2-40B4-BE49-F238E27FC236}">
                <a16:creationId xmlns:a16="http://schemas.microsoft.com/office/drawing/2014/main" id="{C817EC0E-DDA6-8141-93ED-7C0B0ACC3EE7}"/>
              </a:ext>
            </a:extLst>
          </p:cNvPr>
          <p:cNvSpPr/>
          <p:nvPr/>
        </p:nvSpPr>
        <p:spPr>
          <a:xfrm>
            <a:off x="421178" y="971670"/>
            <a:ext cx="8274249" cy="5632311"/>
          </a:xfrm>
          <a:prstGeom prst="rect">
            <a:avLst/>
          </a:prstGeom>
        </p:spPr>
        <p:txBody>
          <a:bodyPr wrap="square">
            <a:spAutoFit/>
          </a:bodyPr>
          <a:lstStyle/>
          <a:p>
            <a:endParaRPr lang="en-US" sz="2000" dirty="0">
              <a:solidFill>
                <a:srgbClr val="FFFF00"/>
              </a:solidFill>
              <a:latin typeface="Abadi" panose="020B0604020104020204" pitchFamily="34" charset="0"/>
              <a:ea typeface="Calibri" panose="020F0502020204030204" pitchFamily="34" charset="0"/>
            </a:endParaRPr>
          </a:p>
          <a:p>
            <a:r>
              <a:rPr lang="en-US" sz="3200" dirty="0">
                <a:solidFill>
                  <a:schemeClr val="bg1"/>
                </a:solidFill>
                <a:latin typeface="Abadi" panose="020B0604020104020204" pitchFamily="34" charset="0"/>
                <a:ea typeface="Calibri" panose="020F0502020204030204" pitchFamily="34" charset="0"/>
              </a:rPr>
              <a:t>Fact 1: When John wants to describe somebody </a:t>
            </a:r>
            <a:r>
              <a:rPr lang="en-US" sz="3200" i="1" dirty="0">
                <a:solidFill>
                  <a:schemeClr val="bg1"/>
                </a:solidFill>
                <a:latin typeface="Abadi" panose="020B0604020104020204" pitchFamily="34" charset="0"/>
                <a:ea typeface="Calibri" panose="020F0502020204030204" pitchFamily="34" charset="0"/>
              </a:rPr>
              <a:t>already seated </a:t>
            </a:r>
            <a:r>
              <a:rPr lang="en-US" sz="3200" dirty="0">
                <a:solidFill>
                  <a:schemeClr val="bg1"/>
                </a:solidFill>
                <a:latin typeface="Abadi" panose="020B0604020104020204" pitchFamily="34" charset="0"/>
                <a:ea typeface="Calibri" panose="020F0502020204030204" pitchFamily="34" charset="0"/>
              </a:rPr>
              <a:t>when the vision opens, he uses a </a:t>
            </a:r>
            <a:r>
              <a:rPr lang="en-US" sz="3200" i="1" dirty="0">
                <a:solidFill>
                  <a:schemeClr val="bg1"/>
                </a:solidFill>
                <a:latin typeface="Abadi" panose="020B0604020104020204" pitchFamily="34" charset="0"/>
                <a:ea typeface="Calibri" panose="020F0502020204030204" pitchFamily="34" charset="0"/>
              </a:rPr>
              <a:t>participle</a:t>
            </a:r>
          </a:p>
          <a:p>
            <a:pPr marL="457200" indent="-457200">
              <a:buFont typeface="Arial" panose="020B0604020202020204" pitchFamily="34" charset="0"/>
              <a:buChar char="•"/>
            </a:pPr>
            <a:endParaRPr lang="en-US" sz="2000" dirty="0">
              <a:solidFill>
                <a:schemeClr val="bg1"/>
              </a:solidFill>
              <a:latin typeface="Abadi" panose="020B0604020104020204" pitchFamily="34" charset="0"/>
              <a:ea typeface="Calibri" panose="020F0502020204030204" pitchFamily="34" charset="0"/>
            </a:endParaRPr>
          </a:p>
          <a:p>
            <a:r>
              <a:rPr lang="en-US" sz="3200" baseline="30000" dirty="0">
                <a:solidFill>
                  <a:schemeClr val="bg1"/>
                </a:solidFill>
                <a:latin typeface="Abadi" panose="020B0604020104020204" pitchFamily="34" charset="0"/>
                <a:ea typeface="Calibri" panose="020F0502020204030204" pitchFamily="34" charset="0"/>
              </a:rPr>
              <a:t>2 </a:t>
            </a:r>
            <a:r>
              <a:rPr lang="en-US" sz="3200" dirty="0">
                <a:solidFill>
                  <a:schemeClr val="bg1"/>
                </a:solidFill>
                <a:latin typeface="Abadi" panose="020B0604020104020204" pitchFamily="34" charset="0"/>
                <a:ea typeface="Calibri" panose="020F0502020204030204" pitchFamily="34" charset="0"/>
              </a:rPr>
              <a:t>At once I was in the Spirit, and there before me was a throne in heaven </a:t>
            </a:r>
            <a:r>
              <a:rPr lang="en-US" sz="3200" dirty="0">
                <a:solidFill>
                  <a:srgbClr val="EE3897"/>
                </a:solidFill>
                <a:latin typeface="Abadi" panose="020B0604020104020204" pitchFamily="34" charset="0"/>
                <a:ea typeface="Calibri" panose="020F0502020204030204" pitchFamily="34" charset="0"/>
              </a:rPr>
              <a:t>with someone sitting (</a:t>
            </a:r>
            <a:r>
              <a:rPr lang="en-US" sz="3200" i="1" dirty="0" err="1">
                <a:solidFill>
                  <a:srgbClr val="EE3897"/>
                </a:solidFill>
                <a:latin typeface="Abadi" panose="020B0604020104020204" pitchFamily="34" charset="0"/>
                <a:ea typeface="Calibri" panose="020F0502020204030204" pitchFamily="34" charset="0"/>
              </a:rPr>
              <a:t>kathēmenos</a:t>
            </a:r>
            <a:r>
              <a:rPr lang="en-US" sz="3200" dirty="0">
                <a:solidFill>
                  <a:srgbClr val="EE3897"/>
                </a:solidFill>
                <a:latin typeface="Abadi" panose="020B0604020104020204" pitchFamily="34" charset="0"/>
                <a:ea typeface="Calibri" panose="020F0502020204030204" pitchFamily="34" charset="0"/>
              </a:rPr>
              <a:t>) </a:t>
            </a:r>
            <a:r>
              <a:rPr lang="en-US" sz="3200" dirty="0">
                <a:solidFill>
                  <a:schemeClr val="bg1"/>
                </a:solidFill>
                <a:latin typeface="Abadi" panose="020B0604020104020204" pitchFamily="34" charset="0"/>
                <a:ea typeface="Calibri" panose="020F0502020204030204" pitchFamily="34" charset="0"/>
              </a:rPr>
              <a:t>on it. </a:t>
            </a:r>
            <a:r>
              <a:rPr lang="en-US" sz="3200" baseline="30000" dirty="0">
                <a:solidFill>
                  <a:schemeClr val="bg1"/>
                </a:solidFill>
                <a:latin typeface="Abadi" panose="020B0604020104020204" pitchFamily="34" charset="0"/>
                <a:ea typeface="Calibri" panose="020F0502020204030204" pitchFamily="34" charset="0"/>
              </a:rPr>
              <a:t>3</a:t>
            </a:r>
            <a:r>
              <a:rPr lang="en-US" sz="3200" dirty="0">
                <a:solidFill>
                  <a:schemeClr val="bg1"/>
                </a:solidFill>
                <a:latin typeface="Abadi" panose="020B0604020104020204" pitchFamily="34" charset="0"/>
                <a:ea typeface="Calibri" panose="020F0502020204030204" pitchFamily="34" charset="0"/>
              </a:rPr>
              <a:t>And </a:t>
            </a:r>
            <a:r>
              <a:rPr lang="en-US" sz="3200" dirty="0">
                <a:solidFill>
                  <a:srgbClr val="EE3897"/>
                </a:solidFill>
                <a:latin typeface="Abadi" panose="020B0604020104020204" pitchFamily="34" charset="0"/>
                <a:ea typeface="Calibri" panose="020F0502020204030204" pitchFamily="34" charset="0"/>
              </a:rPr>
              <a:t>the one who sat there (</a:t>
            </a:r>
            <a:r>
              <a:rPr lang="en-US" sz="3200" i="1" dirty="0" err="1">
                <a:solidFill>
                  <a:srgbClr val="EE3897"/>
                </a:solidFill>
                <a:latin typeface="Abadi" panose="020B0604020104020204" pitchFamily="34" charset="0"/>
                <a:ea typeface="Calibri" panose="020F0502020204030204" pitchFamily="34" charset="0"/>
              </a:rPr>
              <a:t>kathēmenos</a:t>
            </a:r>
            <a:r>
              <a:rPr lang="en-US" sz="3200" dirty="0">
                <a:solidFill>
                  <a:srgbClr val="EE3897"/>
                </a:solidFill>
                <a:latin typeface="Abadi" panose="020B0604020104020204" pitchFamily="34" charset="0"/>
                <a:ea typeface="Calibri" panose="020F0502020204030204" pitchFamily="34" charset="0"/>
              </a:rPr>
              <a:t>)</a:t>
            </a:r>
            <a:r>
              <a:rPr lang="en-US" sz="3200" dirty="0">
                <a:solidFill>
                  <a:schemeClr val="bg1"/>
                </a:solidFill>
                <a:latin typeface="Abadi" panose="020B0604020104020204" pitchFamily="34" charset="0"/>
                <a:ea typeface="Calibri" panose="020F0502020204030204" pitchFamily="34" charset="0"/>
              </a:rPr>
              <a:t>… (Rev 4:2-3, NIV) </a:t>
            </a:r>
          </a:p>
          <a:p>
            <a:endParaRPr lang="en-US" sz="3200" dirty="0">
              <a:solidFill>
                <a:srgbClr val="FFFF00"/>
              </a:solidFill>
              <a:latin typeface="Abadi" panose="020B0604020104020204" pitchFamily="34" charset="0"/>
              <a:ea typeface="Calibri" panose="020F0502020204030204" pitchFamily="34" charset="0"/>
            </a:endParaRPr>
          </a:p>
          <a:p>
            <a:r>
              <a:rPr lang="en-US" sz="3200" dirty="0">
                <a:solidFill>
                  <a:srgbClr val="FFFF00"/>
                </a:solidFill>
                <a:latin typeface="Abadi" panose="020B0604020104020204" pitchFamily="34" charset="0"/>
                <a:ea typeface="Calibri" panose="020F0502020204030204" pitchFamily="34" charset="0"/>
              </a:rPr>
              <a:t>Fact 2: In Revelation 20:4 John uses a simple past tense verb, </a:t>
            </a:r>
            <a:r>
              <a:rPr lang="en-US" sz="3200" i="1" dirty="0">
                <a:solidFill>
                  <a:srgbClr val="FFFF00"/>
                </a:solidFill>
                <a:latin typeface="Abadi" panose="020B0604020104020204" pitchFamily="34" charset="0"/>
                <a:ea typeface="Calibri" panose="020F0502020204030204" pitchFamily="34" charset="0"/>
              </a:rPr>
              <a:t>not </a:t>
            </a:r>
            <a:r>
              <a:rPr lang="en-US" sz="3200" dirty="0">
                <a:solidFill>
                  <a:srgbClr val="FFFF00"/>
                </a:solidFill>
                <a:latin typeface="Abadi" panose="020B0604020104020204" pitchFamily="34" charset="0"/>
                <a:ea typeface="Calibri" panose="020F0502020204030204" pitchFamily="34" charset="0"/>
              </a:rPr>
              <a:t>a participle!</a:t>
            </a:r>
          </a:p>
        </p:txBody>
      </p:sp>
      <p:sp>
        <p:nvSpPr>
          <p:cNvPr id="9" name="Rectangle 8">
            <a:extLst>
              <a:ext uri="{FF2B5EF4-FFF2-40B4-BE49-F238E27FC236}">
                <a16:creationId xmlns:a16="http://schemas.microsoft.com/office/drawing/2014/main" id="{3AB711B0-8E79-A443-A9B3-8279FBBC5029}"/>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1C05CA90-C254-B641-5FDE-1AB2FB97EDC3}"/>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E5786AE3-18D6-6E6D-7772-D2A03BAA37F3}"/>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CAA1833C-3162-2DBE-E7B5-BFC14957326B}"/>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BCC5B75E-24EE-9896-3257-5AF53DEA5C0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06911330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3AB711B0-8E79-A443-A9B3-8279FBBC5029}"/>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grpSp>
        <p:nvGrpSpPr>
          <p:cNvPr id="474" name="Group 4">
            <a:extLst>
              <a:ext uri="{FF2B5EF4-FFF2-40B4-BE49-F238E27FC236}">
                <a16:creationId xmlns:a16="http://schemas.microsoft.com/office/drawing/2014/main" id="{DAD6ED18-FBB4-5040-A5C8-87CB61B3B362}"/>
              </a:ext>
            </a:extLst>
          </p:cNvPr>
          <p:cNvGrpSpPr>
            <a:grpSpLocks/>
          </p:cNvGrpSpPr>
          <p:nvPr/>
        </p:nvGrpSpPr>
        <p:grpSpPr bwMode="auto">
          <a:xfrm>
            <a:off x="5332938" y="3364843"/>
            <a:ext cx="5192206" cy="1763541"/>
            <a:chOff x="1244" y="2832"/>
            <a:chExt cx="3271" cy="1111"/>
          </a:xfrm>
        </p:grpSpPr>
        <p:grpSp>
          <p:nvGrpSpPr>
            <p:cNvPr id="475" name="Group 5">
              <a:extLst>
                <a:ext uri="{FF2B5EF4-FFF2-40B4-BE49-F238E27FC236}">
                  <a16:creationId xmlns:a16="http://schemas.microsoft.com/office/drawing/2014/main" id="{E6EDC837-A5F5-904C-A5A5-49722442E6DD}"/>
                </a:ext>
              </a:extLst>
            </p:cNvPr>
            <p:cNvGrpSpPr>
              <a:grpSpLocks/>
            </p:cNvGrpSpPr>
            <p:nvPr/>
          </p:nvGrpSpPr>
          <p:grpSpPr bwMode="auto">
            <a:xfrm>
              <a:off x="1244" y="2832"/>
              <a:ext cx="256" cy="384"/>
              <a:chOff x="2640" y="1776"/>
              <a:chExt cx="480" cy="720"/>
            </a:xfrm>
          </p:grpSpPr>
          <p:sp>
            <p:nvSpPr>
              <p:cNvPr id="726" name="Rectangle 6">
                <a:extLst>
                  <a:ext uri="{FF2B5EF4-FFF2-40B4-BE49-F238E27FC236}">
                    <a16:creationId xmlns:a16="http://schemas.microsoft.com/office/drawing/2014/main" id="{D6DF585D-1225-2D43-ACAB-DBBB06FD8F57}"/>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727" name="Rectangle 7">
                <a:extLst>
                  <a:ext uri="{FF2B5EF4-FFF2-40B4-BE49-F238E27FC236}">
                    <a16:creationId xmlns:a16="http://schemas.microsoft.com/office/drawing/2014/main" id="{C9276DCB-D42B-4B41-8CC1-50AAA7E0A67F}"/>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728" name="Rectangle 8">
                <a:extLst>
                  <a:ext uri="{FF2B5EF4-FFF2-40B4-BE49-F238E27FC236}">
                    <a16:creationId xmlns:a16="http://schemas.microsoft.com/office/drawing/2014/main" id="{AA1895F5-3177-7C4F-894A-1F55878AE4F5}"/>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729" name="Rectangle 9">
                <a:extLst>
                  <a:ext uri="{FF2B5EF4-FFF2-40B4-BE49-F238E27FC236}">
                    <a16:creationId xmlns:a16="http://schemas.microsoft.com/office/drawing/2014/main" id="{AF346E39-C8D6-D540-B6AA-8DAC8DE3A8C6}"/>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476" name="Group 10">
              <a:extLst>
                <a:ext uri="{FF2B5EF4-FFF2-40B4-BE49-F238E27FC236}">
                  <a16:creationId xmlns:a16="http://schemas.microsoft.com/office/drawing/2014/main" id="{2E69C593-9A38-B744-B57A-441CAC49DFB1}"/>
                </a:ext>
              </a:extLst>
            </p:cNvPr>
            <p:cNvGrpSpPr>
              <a:grpSpLocks/>
            </p:cNvGrpSpPr>
            <p:nvPr/>
          </p:nvGrpSpPr>
          <p:grpSpPr bwMode="auto">
            <a:xfrm>
              <a:off x="1516" y="2832"/>
              <a:ext cx="256" cy="384"/>
              <a:chOff x="2640" y="1776"/>
              <a:chExt cx="480" cy="720"/>
            </a:xfrm>
          </p:grpSpPr>
          <p:sp>
            <p:nvSpPr>
              <p:cNvPr id="722" name="Rectangle 11">
                <a:extLst>
                  <a:ext uri="{FF2B5EF4-FFF2-40B4-BE49-F238E27FC236}">
                    <a16:creationId xmlns:a16="http://schemas.microsoft.com/office/drawing/2014/main" id="{DC2C8D81-2899-B447-9461-0373623D3970}"/>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723" name="Rectangle 12">
                <a:extLst>
                  <a:ext uri="{FF2B5EF4-FFF2-40B4-BE49-F238E27FC236}">
                    <a16:creationId xmlns:a16="http://schemas.microsoft.com/office/drawing/2014/main" id="{37DADB74-61AE-F74A-8CC0-064EDD4D1067}"/>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724" name="Rectangle 13">
                <a:extLst>
                  <a:ext uri="{FF2B5EF4-FFF2-40B4-BE49-F238E27FC236}">
                    <a16:creationId xmlns:a16="http://schemas.microsoft.com/office/drawing/2014/main" id="{E0ED65D7-7477-B149-BEBF-36D3B32D3995}"/>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725" name="Rectangle 14">
                <a:extLst>
                  <a:ext uri="{FF2B5EF4-FFF2-40B4-BE49-F238E27FC236}">
                    <a16:creationId xmlns:a16="http://schemas.microsoft.com/office/drawing/2014/main" id="{F56D2BEF-FE15-4540-BF62-D0D662F0D766}"/>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477" name="Group 15">
              <a:extLst>
                <a:ext uri="{FF2B5EF4-FFF2-40B4-BE49-F238E27FC236}">
                  <a16:creationId xmlns:a16="http://schemas.microsoft.com/office/drawing/2014/main" id="{639B7CBA-FF8E-684D-A01E-08A92F8A1E78}"/>
                </a:ext>
              </a:extLst>
            </p:cNvPr>
            <p:cNvGrpSpPr>
              <a:grpSpLocks/>
            </p:cNvGrpSpPr>
            <p:nvPr/>
          </p:nvGrpSpPr>
          <p:grpSpPr bwMode="auto">
            <a:xfrm>
              <a:off x="1793" y="2832"/>
              <a:ext cx="256" cy="384"/>
              <a:chOff x="2640" y="1776"/>
              <a:chExt cx="480" cy="720"/>
            </a:xfrm>
          </p:grpSpPr>
          <p:sp>
            <p:nvSpPr>
              <p:cNvPr id="718" name="Rectangle 16">
                <a:extLst>
                  <a:ext uri="{FF2B5EF4-FFF2-40B4-BE49-F238E27FC236}">
                    <a16:creationId xmlns:a16="http://schemas.microsoft.com/office/drawing/2014/main" id="{9EEC7BA6-43A5-4141-A2C8-3E44FC47AE9B}"/>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719" name="Rectangle 17">
                <a:extLst>
                  <a:ext uri="{FF2B5EF4-FFF2-40B4-BE49-F238E27FC236}">
                    <a16:creationId xmlns:a16="http://schemas.microsoft.com/office/drawing/2014/main" id="{F4BBCEFA-B528-574C-9261-E237616E0EAF}"/>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720" name="Rectangle 18">
                <a:extLst>
                  <a:ext uri="{FF2B5EF4-FFF2-40B4-BE49-F238E27FC236}">
                    <a16:creationId xmlns:a16="http://schemas.microsoft.com/office/drawing/2014/main" id="{0CDEDF7B-A498-5B47-9024-FA8634D10E99}"/>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721" name="Rectangle 19">
                <a:extLst>
                  <a:ext uri="{FF2B5EF4-FFF2-40B4-BE49-F238E27FC236}">
                    <a16:creationId xmlns:a16="http://schemas.microsoft.com/office/drawing/2014/main" id="{970CBAD9-DB83-8346-97A8-880ED72E8F20}"/>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478" name="Group 20">
              <a:extLst>
                <a:ext uri="{FF2B5EF4-FFF2-40B4-BE49-F238E27FC236}">
                  <a16:creationId xmlns:a16="http://schemas.microsoft.com/office/drawing/2014/main" id="{C07B6E9A-EAF6-2945-8D6F-CB539391BB81}"/>
                </a:ext>
              </a:extLst>
            </p:cNvPr>
            <p:cNvGrpSpPr>
              <a:grpSpLocks/>
            </p:cNvGrpSpPr>
            <p:nvPr/>
          </p:nvGrpSpPr>
          <p:grpSpPr bwMode="auto">
            <a:xfrm>
              <a:off x="2065" y="2832"/>
              <a:ext cx="256" cy="384"/>
              <a:chOff x="2640" y="1776"/>
              <a:chExt cx="480" cy="720"/>
            </a:xfrm>
          </p:grpSpPr>
          <p:sp>
            <p:nvSpPr>
              <p:cNvPr id="714" name="Rectangle 21">
                <a:extLst>
                  <a:ext uri="{FF2B5EF4-FFF2-40B4-BE49-F238E27FC236}">
                    <a16:creationId xmlns:a16="http://schemas.microsoft.com/office/drawing/2014/main" id="{2BD5528D-25A9-834B-A9E9-9818E27DC6C9}"/>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715" name="Rectangle 22">
                <a:extLst>
                  <a:ext uri="{FF2B5EF4-FFF2-40B4-BE49-F238E27FC236}">
                    <a16:creationId xmlns:a16="http://schemas.microsoft.com/office/drawing/2014/main" id="{5F2BACA8-075C-D945-8E5F-F57DEC509B8A}"/>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716" name="Rectangle 23">
                <a:extLst>
                  <a:ext uri="{FF2B5EF4-FFF2-40B4-BE49-F238E27FC236}">
                    <a16:creationId xmlns:a16="http://schemas.microsoft.com/office/drawing/2014/main" id="{DE6365AD-02DB-D84E-97C7-AE9333F9A6C5}"/>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717" name="Rectangle 24">
                <a:extLst>
                  <a:ext uri="{FF2B5EF4-FFF2-40B4-BE49-F238E27FC236}">
                    <a16:creationId xmlns:a16="http://schemas.microsoft.com/office/drawing/2014/main" id="{8E122D50-2A20-6946-B488-A2F6A5AEAE27}"/>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479" name="Group 25">
              <a:extLst>
                <a:ext uri="{FF2B5EF4-FFF2-40B4-BE49-F238E27FC236}">
                  <a16:creationId xmlns:a16="http://schemas.microsoft.com/office/drawing/2014/main" id="{D366051A-FCE0-1749-B9BB-40645234230F}"/>
                </a:ext>
              </a:extLst>
            </p:cNvPr>
            <p:cNvGrpSpPr>
              <a:grpSpLocks/>
            </p:cNvGrpSpPr>
            <p:nvPr/>
          </p:nvGrpSpPr>
          <p:grpSpPr bwMode="auto">
            <a:xfrm>
              <a:off x="2341" y="2832"/>
              <a:ext cx="256" cy="384"/>
              <a:chOff x="2640" y="1776"/>
              <a:chExt cx="480" cy="720"/>
            </a:xfrm>
          </p:grpSpPr>
          <p:sp>
            <p:nvSpPr>
              <p:cNvPr id="710" name="Rectangle 26">
                <a:extLst>
                  <a:ext uri="{FF2B5EF4-FFF2-40B4-BE49-F238E27FC236}">
                    <a16:creationId xmlns:a16="http://schemas.microsoft.com/office/drawing/2014/main" id="{5D3721E4-3F02-4145-9E76-AAA3F7DC90F6}"/>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711" name="Rectangle 27">
                <a:extLst>
                  <a:ext uri="{FF2B5EF4-FFF2-40B4-BE49-F238E27FC236}">
                    <a16:creationId xmlns:a16="http://schemas.microsoft.com/office/drawing/2014/main" id="{ABA2FB88-735B-C84D-BE27-758654EE1066}"/>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712" name="Rectangle 28">
                <a:extLst>
                  <a:ext uri="{FF2B5EF4-FFF2-40B4-BE49-F238E27FC236}">
                    <a16:creationId xmlns:a16="http://schemas.microsoft.com/office/drawing/2014/main" id="{5A57F959-87AC-F045-ADF7-5F5DCD6C74C7}"/>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713" name="Rectangle 29">
                <a:extLst>
                  <a:ext uri="{FF2B5EF4-FFF2-40B4-BE49-F238E27FC236}">
                    <a16:creationId xmlns:a16="http://schemas.microsoft.com/office/drawing/2014/main" id="{AF9975DA-9DB7-6D4D-9F2D-3C0B9F65A8C8}"/>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480" name="Group 30">
              <a:extLst>
                <a:ext uri="{FF2B5EF4-FFF2-40B4-BE49-F238E27FC236}">
                  <a16:creationId xmlns:a16="http://schemas.microsoft.com/office/drawing/2014/main" id="{02F97C21-3C09-594A-A6C8-5354B2D7E8EE}"/>
                </a:ext>
              </a:extLst>
            </p:cNvPr>
            <p:cNvGrpSpPr>
              <a:grpSpLocks/>
            </p:cNvGrpSpPr>
            <p:nvPr/>
          </p:nvGrpSpPr>
          <p:grpSpPr bwMode="auto">
            <a:xfrm>
              <a:off x="2613" y="2832"/>
              <a:ext cx="256" cy="384"/>
              <a:chOff x="2640" y="1776"/>
              <a:chExt cx="480" cy="720"/>
            </a:xfrm>
          </p:grpSpPr>
          <p:sp>
            <p:nvSpPr>
              <p:cNvPr id="706" name="Rectangle 31">
                <a:extLst>
                  <a:ext uri="{FF2B5EF4-FFF2-40B4-BE49-F238E27FC236}">
                    <a16:creationId xmlns:a16="http://schemas.microsoft.com/office/drawing/2014/main" id="{6CDEB065-C883-0A48-A510-4C45ADE2C633}"/>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707" name="Rectangle 32">
                <a:extLst>
                  <a:ext uri="{FF2B5EF4-FFF2-40B4-BE49-F238E27FC236}">
                    <a16:creationId xmlns:a16="http://schemas.microsoft.com/office/drawing/2014/main" id="{9E6A4D8D-A582-5443-AFB0-0F679A1E1900}"/>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708" name="Rectangle 33">
                <a:extLst>
                  <a:ext uri="{FF2B5EF4-FFF2-40B4-BE49-F238E27FC236}">
                    <a16:creationId xmlns:a16="http://schemas.microsoft.com/office/drawing/2014/main" id="{1AA9CF74-4F54-CC41-B75C-F2F8EFE1BBFA}"/>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709" name="Rectangle 34">
                <a:extLst>
                  <a:ext uri="{FF2B5EF4-FFF2-40B4-BE49-F238E27FC236}">
                    <a16:creationId xmlns:a16="http://schemas.microsoft.com/office/drawing/2014/main" id="{B31FD52F-0A91-C441-8878-3FBF58A11DC9}"/>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481" name="Group 35">
              <a:extLst>
                <a:ext uri="{FF2B5EF4-FFF2-40B4-BE49-F238E27FC236}">
                  <a16:creationId xmlns:a16="http://schemas.microsoft.com/office/drawing/2014/main" id="{776F95E3-E0ED-0349-B837-31FB33C7CFA6}"/>
                </a:ext>
              </a:extLst>
            </p:cNvPr>
            <p:cNvGrpSpPr>
              <a:grpSpLocks/>
            </p:cNvGrpSpPr>
            <p:nvPr/>
          </p:nvGrpSpPr>
          <p:grpSpPr bwMode="auto">
            <a:xfrm>
              <a:off x="2890" y="2832"/>
              <a:ext cx="256" cy="384"/>
              <a:chOff x="2640" y="1776"/>
              <a:chExt cx="480" cy="720"/>
            </a:xfrm>
          </p:grpSpPr>
          <p:sp>
            <p:nvSpPr>
              <p:cNvPr id="702" name="Rectangle 36">
                <a:extLst>
                  <a:ext uri="{FF2B5EF4-FFF2-40B4-BE49-F238E27FC236}">
                    <a16:creationId xmlns:a16="http://schemas.microsoft.com/office/drawing/2014/main" id="{852371D4-9B58-4740-8534-211B94461E59}"/>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703" name="Rectangle 37">
                <a:extLst>
                  <a:ext uri="{FF2B5EF4-FFF2-40B4-BE49-F238E27FC236}">
                    <a16:creationId xmlns:a16="http://schemas.microsoft.com/office/drawing/2014/main" id="{40C5B07F-9EC5-B140-AD85-6EDB39332DC0}"/>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704" name="Rectangle 38">
                <a:extLst>
                  <a:ext uri="{FF2B5EF4-FFF2-40B4-BE49-F238E27FC236}">
                    <a16:creationId xmlns:a16="http://schemas.microsoft.com/office/drawing/2014/main" id="{3E695E6E-D6C9-4D45-818D-B990AF7D0806}"/>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705" name="Rectangle 39">
                <a:extLst>
                  <a:ext uri="{FF2B5EF4-FFF2-40B4-BE49-F238E27FC236}">
                    <a16:creationId xmlns:a16="http://schemas.microsoft.com/office/drawing/2014/main" id="{7769C521-C3EA-CA4B-A922-7AC6A582F24F}"/>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482" name="Group 40">
              <a:extLst>
                <a:ext uri="{FF2B5EF4-FFF2-40B4-BE49-F238E27FC236}">
                  <a16:creationId xmlns:a16="http://schemas.microsoft.com/office/drawing/2014/main" id="{6E908A7E-25D5-CA4D-AB77-A83690B5996C}"/>
                </a:ext>
              </a:extLst>
            </p:cNvPr>
            <p:cNvGrpSpPr>
              <a:grpSpLocks/>
            </p:cNvGrpSpPr>
            <p:nvPr/>
          </p:nvGrpSpPr>
          <p:grpSpPr bwMode="auto">
            <a:xfrm>
              <a:off x="3162" y="2832"/>
              <a:ext cx="256" cy="384"/>
              <a:chOff x="2640" y="1776"/>
              <a:chExt cx="480" cy="720"/>
            </a:xfrm>
          </p:grpSpPr>
          <p:sp>
            <p:nvSpPr>
              <p:cNvPr id="698" name="Rectangle 41">
                <a:extLst>
                  <a:ext uri="{FF2B5EF4-FFF2-40B4-BE49-F238E27FC236}">
                    <a16:creationId xmlns:a16="http://schemas.microsoft.com/office/drawing/2014/main" id="{8D186FDD-11BA-3543-BB0D-66029293B359}"/>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99" name="Rectangle 42">
                <a:extLst>
                  <a:ext uri="{FF2B5EF4-FFF2-40B4-BE49-F238E27FC236}">
                    <a16:creationId xmlns:a16="http://schemas.microsoft.com/office/drawing/2014/main" id="{652EBFDE-F026-F041-A072-0A278700E8D5}"/>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700" name="Rectangle 43">
                <a:extLst>
                  <a:ext uri="{FF2B5EF4-FFF2-40B4-BE49-F238E27FC236}">
                    <a16:creationId xmlns:a16="http://schemas.microsoft.com/office/drawing/2014/main" id="{4B4C26C1-DF68-AA4C-889C-1E5E40D08DE4}"/>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701" name="Rectangle 44">
                <a:extLst>
                  <a:ext uri="{FF2B5EF4-FFF2-40B4-BE49-F238E27FC236}">
                    <a16:creationId xmlns:a16="http://schemas.microsoft.com/office/drawing/2014/main" id="{A879EA96-DFF2-EB41-9523-0B76742A511B}"/>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483" name="Group 45">
              <a:extLst>
                <a:ext uri="{FF2B5EF4-FFF2-40B4-BE49-F238E27FC236}">
                  <a16:creationId xmlns:a16="http://schemas.microsoft.com/office/drawing/2014/main" id="{1A565AA8-3711-7246-BD5A-4B261F9F30B9}"/>
                </a:ext>
              </a:extLst>
            </p:cNvPr>
            <p:cNvGrpSpPr>
              <a:grpSpLocks/>
            </p:cNvGrpSpPr>
            <p:nvPr/>
          </p:nvGrpSpPr>
          <p:grpSpPr bwMode="auto">
            <a:xfrm>
              <a:off x="3439" y="2832"/>
              <a:ext cx="256" cy="384"/>
              <a:chOff x="2640" y="1776"/>
              <a:chExt cx="480" cy="720"/>
            </a:xfrm>
          </p:grpSpPr>
          <p:sp>
            <p:nvSpPr>
              <p:cNvPr id="694" name="Rectangle 46">
                <a:extLst>
                  <a:ext uri="{FF2B5EF4-FFF2-40B4-BE49-F238E27FC236}">
                    <a16:creationId xmlns:a16="http://schemas.microsoft.com/office/drawing/2014/main" id="{622BF7EF-B846-DD41-86B2-1CF028C204D2}"/>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95" name="Rectangle 47">
                <a:extLst>
                  <a:ext uri="{FF2B5EF4-FFF2-40B4-BE49-F238E27FC236}">
                    <a16:creationId xmlns:a16="http://schemas.microsoft.com/office/drawing/2014/main" id="{57A30AB1-1EDE-284F-9F2E-92CA5A143507}"/>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96" name="Rectangle 48">
                <a:extLst>
                  <a:ext uri="{FF2B5EF4-FFF2-40B4-BE49-F238E27FC236}">
                    <a16:creationId xmlns:a16="http://schemas.microsoft.com/office/drawing/2014/main" id="{D816A440-8D32-9442-8472-A414FDDA062F}"/>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97" name="Rectangle 49">
                <a:extLst>
                  <a:ext uri="{FF2B5EF4-FFF2-40B4-BE49-F238E27FC236}">
                    <a16:creationId xmlns:a16="http://schemas.microsoft.com/office/drawing/2014/main" id="{F569D7D1-E795-F642-B9BF-6212F138381E}"/>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484" name="Group 50">
              <a:extLst>
                <a:ext uri="{FF2B5EF4-FFF2-40B4-BE49-F238E27FC236}">
                  <a16:creationId xmlns:a16="http://schemas.microsoft.com/office/drawing/2014/main" id="{087E3351-0F76-2243-8E1C-C2458AE7B4FD}"/>
                </a:ext>
              </a:extLst>
            </p:cNvPr>
            <p:cNvGrpSpPr>
              <a:grpSpLocks/>
            </p:cNvGrpSpPr>
            <p:nvPr/>
          </p:nvGrpSpPr>
          <p:grpSpPr bwMode="auto">
            <a:xfrm>
              <a:off x="3711" y="2832"/>
              <a:ext cx="256" cy="384"/>
              <a:chOff x="2640" y="1776"/>
              <a:chExt cx="480" cy="720"/>
            </a:xfrm>
          </p:grpSpPr>
          <p:sp>
            <p:nvSpPr>
              <p:cNvPr id="690" name="Rectangle 51">
                <a:extLst>
                  <a:ext uri="{FF2B5EF4-FFF2-40B4-BE49-F238E27FC236}">
                    <a16:creationId xmlns:a16="http://schemas.microsoft.com/office/drawing/2014/main" id="{4F25696B-5382-CD4C-B3A4-4BC5E0B09C7B}"/>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91" name="Rectangle 52">
                <a:extLst>
                  <a:ext uri="{FF2B5EF4-FFF2-40B4-BE49-F238E27FC236}">
                    <a16:creationId xmlns:a16="http://schemas.microsoft.com/office/drawing/2014/main" id="{B8A3C022-F98E-B742-9C72-59C8CA63EF92}"/>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92" name="Rectangle 53">
                <a:extLst>
                  <a:ext uri="{FF2B5EF4-FFF2-40B4-BE49-F238E27FC236}">
                    <a16:creationId xmlns:a16="http://schemas.microsoft.com/office/drawing/2014/main" id="{0A56328A-2CA2-504B-AE58-650699A6496F}"/>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93" name="Rectangle 54">
                <a:extLst>
                  <a:ext uri="{FF2B5EF4-FFF2-40B4-BE49-F238E27FC236}">
                    <a16:creationId xmlns:a16="http://schemas.microsoft.com/office/drawing/2014/main" id="{094024A9-3100-2241-9BB9-3502007A34CF}"/>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485" name="Group 55">
              <a:extLst>
                <a:ext uri="{FF2B5EF4-FFF2-40B4-BE49-F238E27FC236}">
                  <a16:creationId xmlns:a16="http://schemas.microsoft.com/office/drawing/2014/main" id="{C5DD40EF-5E5E-E74B-9074-C69185F609EE}"/>
                </a:ext>
              </a:extLst>
            </p:cNvPr>
            <p:cNvGrpSpPr>
              <a:grpSpLocks/>
            </p:cNvGrpSpPr>
            <p:nvPr/>
          </p:nvGrpSpPr>
          <p:grpSpPr bwMode="auto">
            <a:xfrm>
              <a:off x="3987" y="2832"/>
              <a:ext cx="256" cy="384"/>
              <a:chOff x="2640" y="1776"/>
              <a:chExt cx="480" cy="720"/>
            </a:xfrm>
          </p:grpSpPr>
          <p:sp>
            <p:nvSpPr>
              <p:cNvPr id="686" name="Rectangle 56">
                <a:extLst>
                  <a:ext uri="{FF2B5EF4-FFF2-40B4-BE49-F238E27FC236}">
                    <a16:creationId xmlns:a16="http://schemas.microsoft.com/office/drawing/2014/main" id="{B42A05A1-CA4C-3B4B-9919-828526020D92}"/>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87" name="Rectangle 57">
                <a:extLst>
                  <a:ext uri="{FF2B5EF4-FFF2-40B4-BE49-F238E27FC236}">
                    <a16:creationId xmlns:a16="http://schemas.microsoft.com/office/drawing/2014/main" id="{542FD0A3-214F-6542-AAAF-AC21B47E95AF}"/>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88" name="Rectangle 58">
                <a:extLst>
                  <a:ext uri="{FF2B5EF4-FFF2-40B4-BE49-F238E27FC236}">
                    <a16:creationId xmlns:a16="http://schemas.microsoft.com/office/drawing/2014/main" id="{0FC740A8-2C20-A247-8E94-D21F3D1D716D}"/>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89" name="Rectangle 59">
                <a:extLst>
                  <a:ext uri="{FF2B5EF4-FFF2-40B4-BE49-F238E27FC236}">
                    <a16:creationId xmlns:a16="http://schemas.microsoft.com/office/drawing/2014/main" id="{26B68C5E-6D1F-9B47-B4CC-B3AA4478E1D5}"/>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486" name="Group 60">
              <a:extLst>
                <a:ext uri="{FF2B5EF4-FFF2-40B4-BE49-F238E27FC236}">
                  <a16:creationId xmlns:a16="http://schemas.microsoft.com/office/drawing/2014/main" id="{83F0FA96-BA54-3D44-B35C-C323D3A347CA}"/>
                </a:ext>
              </a:extLst>
            </p:cNvPr>
            <p:cNvGrpSpPr>
              <a:grpSpLocks/>
            </p:cNvGrpSpPr>
            <p:nvPr/>
          </p:nvGrpSpPr>
          <p:grpSpPr bwMode="auto">
            <a:xfrm>
              <a:off x="4259" y="2832"/>
              <a:ext cx="256" cy="384"/>
              <a:chOff x="2640" y="1776"/>
              <a:chExt cx="480" cy="720"/>
            </a:xfrm>
          </p:grpSpPr>
          <p:sp>
            <p:nvSpPr>
              <p:cNvPr id="682" name="Rectangle 61">
                <a:extLst>
                  <a:ext uri="{FF2B5EF4-FFF2-40B4-BE49-F238E27FC236}">
                    <a16:creationId xmlns:a16="http://schemas.microsoft.com/office/drawing/2014/main" id="{E3EE413B-C258-314B-BE71-CCEC6D95415A}"/>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83" name="Rectangle 62">
                <a:extLst>
                  <a:ext uri="{FF2B5EF4-FFF2-40B4-BE49-F238E27FC236}">
                    <a16:creationId xmlns:a16="http://schemas.microsoft.com/office/drawing/2014/main" id="{B0F684A6-D144-C54E-8911-39850B79016E}"/>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84" name="Rectangle 63">
                <a:extLst>
                  <a:ext uri="{FF2B5EF4-FFF2-40B4-BE49-F238E27FC236}">
                    <a16:creationId xmlns:a16="http://schemas.microsoft.com/office/drawing/2014/main" id="{E6A3C226-1CFF-AC45-91F5-B89781312299}"/>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85" name="Rectangle 64">
                <a:extLst>
                  <a:ext uri="{FF2B5EF4-FFF2-40B4-BE49-F238E27FC236}">
                    <a16:creationId xmlns:a16="http://schemas.microsoft.com/office/drawing/2014/main" id="{7E805B88-6495-CE42-BB2B-15662E19E11E}"/>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487" name="Group 65">
              <a:extLst>
                <a:ext uri="{FF2B5EF4-FFF2-40B4-BE49-F238E27FC236}">
                  <a16:creationId xmlns:a16="http://schemas.microsoft.com/office/drawing/2014/main" id="{C50D17C1-FBEC-D549-9E38-429122310386}"/>
                </a:ext>
              </a:extLst>
            </p:cNvPr>
            <p:cNvGrpSpPr>
              <a:grpSpLocks/>
            </p:cNvGrpSpPr>
            <p:nvPr/>
          </p:nvGrpSpPr>
          <p:grpSpPr bwMode="auto">
            <a:xfrm>
              <a:off x="1382" y="2928"/>
              <a:ext cx="256" cy="384"/>
              <a:chOff x="2640" y="1776"/>
              <a:chExt cx="480" cy="720"/>
            </a:xfrm>
          </p:grpSpPr>
          <p:sp>
            <p:nvSpPr>
              <p:cNvPr id="678" name="Rectangle 66">
                <a:extLst>
                  <a:ext uri="{FF2B5EF4-FFF2-40B4-BE49-F238E27FC236}">
                    <a16:creationId xmlns:a16="http://schemas.microsoft.com/office/drawing/2014/main" id="{9D1EEB73-B33B-AF4B-903D-E147D3FC25C5}"/>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79" name="Rectangle 67">
                <a:extLst>
                  <a:ext uri="{FF2B5EF4-FFF2-40B4-BE49-F238E27FC236}">
                    <a16:creationId xmlns:a16="http://schemas.microsoft.com/office/drawing/2014/main" id="{67BE4F84-864B-784C-A6D3-BC5DD7BDEBC1}"/>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80" name="Rectangle 68">
                <a:extLst>
                  <a:ext uri="{FF2B5EF4-FFF2-40B4-BE49-F238E27FC236}">
                    <a16:creationId xmlns:a16="http://schemas.microsoft.com/office/drawing/2014/main" id="{D6F108A5-53EF-514A-83D3-732C2A24240A}"/>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81" name="Rectangle 69">
                <a:extLst>
                  <a:ext uri="{FF2B5EF4-FFF2-40B4-BE49-F238E27FC236}">
                    <a16:creationId xmlns:a16="http://schemas.microsoft.com/office/drawing/2014/main" id="{12E88F78-C214-1D43-AD0F-0A325FFE4C0A}"/>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488" name="Group 70">
              <a:extLst>
                <a:ext uri="{FF2B5EF4-FFF2-40B4-BE49-F238E27FC236}">
                  <a16:creationId xmlns:a16="http://schemas.microsoft.com/office/drawing/2014/main" id="{B39B6186-869E-1544-8267-89CDE67EA0D7}"/>
                </a:ext>
              </a:extLst>
            </p:cNvPr>
            <p:cNvGrpSpPr>
              <a:grpSpLocks/>
            </p:cNvGrpSpPr>
            <p:nvPr/>
          </p:nvGrpSpPr>
          <p:grpSpPr bwMode="auto">
            <a:xfrm>
              <a:off x="1654" y="2928"/>
              <a:ext cx="256" cy="384"/>
              <a:chOff x="2640" y="1776"/>
              <a:chExt cx="480" cy="720"/>
            </a:xfrm>
          </p:grpSpPr>
          <p:sp>
            <p:nvSpPr>
              <p:cNvPr id="674" name="Rectangle 71">
                <a:extLst>
                  <a:ext uri="{FF2B5EF4-FFF2-40B4-BE49-F238E27FC236}">
                    <a16:creationId xmlns:a16="http://schemas.microsoft.com/office/drawing/2014/main" id="{A002A41C-286C-CF41-B0C7-2F4497EE9E10}"/>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75" name="Rectangle 72">
                <a:extLst>
                  <a:ext uri="{FF2B5EF4-FFF2-40B4-BE49-F238E27FC236}">
                    <a16:creationId xmlns:a16="http://schemas.microsoft.com/office/drawing/2014/main" id="{8B719127-A4FB-E64D-B4B7-0D03D55CC781}"/>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76" name="Rectangle 73">
                <a:extLst>
                  <a:ext uri="{FF2B5EF4-FFF2-40B4-BE49-F238E27FC236}">
                    <a16:creationId xmlns:a16="http://schemas.microsoft.com/office/drawing/2014/main" id="{CFAA3AA2-7CE0-6940-931E-769C80FC36E3}"/>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77" name="Rectangle 74">
                <a:extLst>
                  <a:ext uri="{FF2B5EF4-FFF2-40B4-BE49-F238E27FC236}">
                    <a16:creationId xmlns:a16="http://schemas.microsoft.com/office/drawing/2014/main" id="{B29F9E51-A3C1-1E4A-B53F-438491B7B31C}"/>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489" name="Group 75">
              <a:extLst>
                <a:ext uri="{FF2B5EF4-FFF2-40B4-BE49-F238E27FC236}">
                  <a16:creationId xmlns:a16="http://schemas.microsoft.com/office/drawing/2014/main" id="{F5DC9BED-6F3D-014D-80DC-2CF888559154}"/>
                </a:ext>
              </a:extLst>
            </p:cNvPr>
            <p:cNvGrpSpPr>
              <a:grpSpLocks/>
            </p:cNvGrpSpPr>
            <p:nvPr/>
          </p:nvGrpSpPr>
          <p:grpSpPr bwMode="auto">
            <a:xfrm>
              <a:off x="1931" y="2928"/>
              <a:ext cx="256" cy="384"/>
              <a:chOff x="2640" y="1776"/>
              <a:chExt cx="480" cy="720"/>
            </a:xfrm>
          </p:grpSpPr>
          <p:sp>
            <p:nvSpPr>
              <p:cNvPr id="670" name="Rectangle 76">
                <a:extLst>
                  <a:ext uri="{FF2B5EF4-FFF2-40B4-BE49-F238E27FC236}">
                    <a16:creationId xmlns:a16="http://schemas.microsoft.com/office/drawing/2014/main" id="{D8BDC082-56BE-0345-8667-3A56ACC4C8D1}"/>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71" name="Rectangle 77">
                <a:extLst>
                  <a:ext uri="{FF2B5EF4-FFF2-40B4-BE49-F238E27FC236}">
                    <a16:creationId xmlns:a16="http://schemas.microsoft.com/office/drawing/2014/main" id="{6EF81F67-9314-294E-BAB2-52285619FBFA}"/>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72" name="Rectangle 78">
                <a:extLst>
                  <a:ext uri="{FF2B5EF4-FFF2-40B4-BE49-F238E27FC236}">
                    <a16:creationId xmlns:a16="http://schemas.microsoft.com/office/drawing/2014/main" id="{F728D385-AA39-BE45-A216-8BF65DFEB802}"/>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73" name="Rectangle 79">
                <a:extLst>
                  <a:ext uri="{FF2B5EF4-FFF2-40B4-BE49-F238E27FC236}">
                    <a16:creationId xmlns:a16="http://schemas.microsoft.com/office/drawing/2014/main" id="{95E42A74-B48D-944D-B5EF-E479E2FA1B83}"/>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490" name="Group 80">
              <a:extLst>
                <a:ext uri="{FF2B5EF4-FFF2-40B4-BE49-F238E27FC236}">
                  <a16:creationId xmlns:a16="http://schemas.microsoft.com/office/drawing/2014/main" id="{A1BE6697-B6A8-C443-A5D3-C300491E438F}"/>
                </a:ext>
              </a:extLst>
            </p:cNvPr>
            <p:cNvGrpSpPr>
              <a:grpSpLocks/>
            </p:cNvGrpSpPr>
            <p:nvPr/>
          </p:nvGrpSpPr>
          <p:grpSpPr bwMode="auto">
            <a:xfrm>
              <a:off x="2203" y="2928"/>
              <a:ext cx="256" cy="384"/>
              <a:chOff x="2640" y="1776"/>
              <a:chExt cx="480" cy="720"/>
            </a:xfrm>
          </p:grpSpPr>
          <p:sp>
            <p:nvSpPr>
              <p:cNvPr id="666" name="Rectangle 81">
                <a:extLst>
                  <a:ext uri="{FF2B5EF4-FFF2-40B4-BE49-F238E27FC236}">
                    <a16:creationId xmlns:a16="http://schemas.microsoft.com/office/drawing/2014/main" id="{A0CCD99D-9D5D-764B-A077-A53A36A360F6}"/>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67" name="Rectangle 82">
                <a:extLst>
                  <a:ext uri="{FF2B5EF4-FFF2-40B4-BE49-F238E27FC236}">
                    <a16:creationId xmlns:a16="http://schemas.microsoft.com/office/drawing/2014/main" id="{C66BB879-5CA7-E645-94C5-6EC8D2FF7A72}"/>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68" name="Rectangle 83">
                <a:extLst>
                  <a:ext uri="{FF2B5EF4-FFF2-40B4-BE49-F238E27FC236}">
                    <a16:creationId xmlns:a16="http://schemas.microsoft.com/office/drawing/2014/main" id="{69C5A204-DA8F-D44D-B4FD-C07A96C01D2D}"/>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69" name="Rectangle 84">
                <a:extLst>
                  <a:ext uri="{FF2B5EF4-FFF2-40B4-BE49-F238E27FC236}">
                    <a16:creationId xmlns:a16="http://schemas.microsoft.com/office/drawing/2014/main" id="{48548C2F-4A23-E148-9CF0-88506DC80072}"/>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491" name="Group 85">
              <a:extLst>
                <a:ext uri="{FF2B5EF4-FFF2-40B4-BE49-F238E27FC236}">
                  <a16:creationId xmlns:a16="http://schemas.microsoft.com/office/drawing/2014/main" id="{1F09F8F6-CA16-1A4C-98F4-FF37E24F67AD}"/>
                </a:ext>
              </a:extLst>
            </p:cNvPr>
            <p:cNvGrpSpPr>
              <a:grpSpLocks/>
            </p:cNvGrpSpPr>
            <p:nvPr/>
          </p:nvGrpSpPr>
          <p:grpSpPr bwMode="auto">
            <a:xfrm>
              <a:off x="2479" y="2928"/>
              <a:ext cx="256" cy="384"/>
              <a:chOff x="2640" y="1776"/>
              <a:chExt cx="480" cy="720"/>
            </a:xfrm>
          </p:grpSpPr>
          <p:sp>
            <p:nvSpPr>
              <p:cNvPr id="662" name="Rectangle 86">
                <a:extLst>
                  <a:ext uri="{FF2B5EF4-FFF2-40B4-BE49-F238E27FC236}">
                    <a16:creationId xmlns:a16="http://schemas.microsoft.com/office/drawing/2014/main" id="{2FFB26B5-7077-9E41-B8CC-0749351F55C5}"/>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63" name="Rectangle 87">
                <a:extLst>
                  <a:ext uri="{FF2B5EF4-FFF2-40B4-BE49-F238E27FC236}">
                    <a16:creationId xmlns:a16="http://schemas.microsoft.com/office/drawing/2014/main" id="{4703AE94-7AC0-EA41-BCF7-8B009B81DABE}"/>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64" name="Rectangle 88">
                <a:extLst>
                  <a:ext uri="{FF2B5EF4-FFF2-40B4-BE49-F238E27FC236}">
                    <a16:creationId xmlns:a16="http://schemas.microsoft.com/office/drawing/2014/main" id="{50884F59-C524-6E4A-A781-1DD4089D3CC9}"/>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65" name="Rectangle 89">
                <a:extLst>
                  <a:ext uri="{FF2B5EF4-FFF2-40B4-BE49-F238E27FC236}">
                    <a16:creationId xmlns:a16="http://schemas.microsoft.com/office/drawing/2014/main" id="{93D0B51E-C129-1D47-A8F8-A03AE7267E3E}"/>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492" name="Group 90">
              <a:extLst>
                <a:ext uri="{FF2B5EF4-FFF2-40B4-BE49-F238E27FC236}">
                  <a16:creationId xmlns:a16="http://schemas.microsoft.com/office/drawing/2014/main" id="{6F7122F3-BCCB-1A40-B267-7C6158C7874B}"/>
                </a:ext>
              </a:extLst>
            </p:cNvPr>
            <p:cNvGrpSpPr>
              <a:grpSpLocks/>
            </p:cNvGrpSpPr>
            <p:nvPr/>
          </p:nvGrpSpPr>
          <p:grpSpPr bwMode="auto">
            <a:xfrm>
              <a:off x="2751" y="2928"/>
              <a:ext cx="256" cy="384"/>
              <a:chOff x="2640" y="1776"/>
              <a:chExt cx="480" cy="720"/>
            </a:xfrm>
          </p:grpSpPr>
          <p:sp>
            <p:nvSpPr>
              <p:cNvPr id="658" name="Rectangle 91">
                <a:extLst>
                  <a:ext uri="{FF2B5EF4-FFF2-40B4-BE49-F238E27FC236}">
                    <a16:creationId xmlns:a16="http://schemas.microsoft.com/office/drawing/2014/main" id="{54E8A2B2-DF50-E64D-9C05-47ECCEC53A47}"/>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59" name="Rectangle 92">
                <a:extLst>
                  <a:ext uri="{FF2B5EF4-FFF2-40B4-BE49-F238E27FC236}">
                    <a16:creationId xmlns:a16="http://schemas.microsoft.com/office/drawing/2014/main" id="{BB065C4C-3D9A-CB45-A5BE-9C611AAA01FC}"/>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60" name="Rectangle 93">
                <a:extLst>
                  <a:ext uri="{FF2B5EF4-FFF2-40B4-BE49-F238E27FC236}">
                    <a16:creationId xmlns:a16="http://schemas.microsoft.com/office/drawing/2014/main" id="{8010209B-88A4-3F48-B836-608E8B36A0FC}"/>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61" name="Rectangle 94">
                <a:extLst>
                  <a:ext uri="{FF2B5EF4-FFF2-40B4-BE49-F238E27FC236}">
                    <a16:creationId xmlns:a16="http://schemas.microsoft.com/office/drawing/2014/main" id="{40EDE403-C817-9F48-B31E-AD9CE6C2451A}"/>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493" name="Group 95">
              <a:extLst>
                <a:ext uri="{FF2B5EF4-FFF2-40B4-BE49-F238E27FC236}">
                  <a16:creationId xmlns:a16="http://schemas.microsoft.com/office/drawing/2014/main" id="{CACA5179-C069-924F-BF6E-3C1EE83D4BA1}"/>
                </a:ext>
              </a:extLst>
            </p:cNvPr>
            <p:cNvGrpSpPr>
              <a:grpSpLocks/>
            </p:cNvGrpSpPr>
            <p:nvPr/>
          </p:nvGrpSpPr>
          <p:grpSpPr bwMode="auto">
            <a:xfrm>
              <a:off x="3028" y="2928"/>
              <a:ext cx="256" cy="384"/>
              <a:chOff x="2640" y="1776"/>
              <a:chExt cx="480" cy="720"/>
            </a:xfrm>
          </p:grpSpPr>
          <p:sp>
            <p:nvSpPr>
              <p:cNvPr id="654" name="Rectangle 96">
                <a:extLst>
                  <a:ext uri="{FF2B5EF4-FFF2-40B4-BE49-F238E27FC236}">
                    <a16:creationId xmlns:a16="http://schemas.microsoft.com/office/drawing/2014/main" id="{142D30DC-0A60-C84B-8461-089B3F9BCB98}"/>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55" name="Rectangle 97">
                <a:extLst>
                  <a:ext uri="{FF2B5EF4-FFF2-40B4-BE49-F238E27FC236}">
                    <a16:creationId xmlns:a16="http://schemas.microsoft.com/office/drawing/2014/main" id="{6565EE5A-4A69-6142-8266-7683AE6C0BDA}"/>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56" name="Rectangle 98">
                <a:extLst>
                  <a:ext uri="{FF2B5EF4-FFF2-40B4-BE49-F238E27FC236}">
                    <a16:creationId xmlns:a16="http://schemas.microsoft.com/office/drawing/2014/main" id="{23AE8DA1-DEF6-394D-9E0B-F54E41CFAA8E}"/>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57" name="Rectangle 99">
                <a:extLst>
                  <a:ext uri="{FF2B5EF4-FFF2-40B4-BE49-F238E27FC236}">
                    <a16:creationId xmlns:a16="http://schemas.microsoft.com/office/drawing/2014/main" id="{81D26CB2-E05C-B64A-85F2-D1B0A26B16A4}"/>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494" name="Group 100">
              <a:extLst>
                <a:ext uri="{FF2B5EF4-FFF2-40B4-BE49-F238E27FC236}">
                  <a16:creationId xmlns:a16="http://schemas.microsoft.com/office/drawing/2014/main" id="{3FD1D304-09C2-7C4F-B254-F5FCED6367FD}"/>
                </a:ext>
              </a:extLst>
            </p:cNvPr>
            <p:cNvGrpSpPr>
              <a:grpSpLocks/>
            </p:cNvGrpSpPr>
            <p:nvPr/>
          </p:nvGrpSpPr>
          <p:grpSpPr bwMode="auto">
            <a:xfrm>
              <a:off x="3300" y="2928"/>
              <a:ext cx="256" cy="384"/>
              <a:chOff x="2640" y="1776"/>
              <a:chExt cx="480" cy="720"/>
            </a:xfrm>
          </p:grpSpPr>
          <p:sp>
            <p:nvSpPr>
              <p:cNvPr id="650" name="Rectangle 101">
                <a:extLst>
                  <a:ext uri="{FF2B5EF4-FFF2-40B4-BE49-F238E27FC236}">
                    <a16:creationId xmlns:a16="http://schemas.microsoft.com/office/drawing/2014/main" id="{8ED1F90B-EB3B-A34D-81BA-45B4AF0D3963}"/>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51" name="Rectangle 102">
                <a:extLst>
                  <a:ext uri="{FF2B5EF4-FFF2-40B4-BE49-F238E27FC236}">
                    <a16:creationId xmlns:a16="http://schemas.microsoft.com/office/drawing/2014/main" id="{ADFB6FD1-1454-CD42-B813-A3347ACC5264}"/>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52" name="Rectangle 103">
                <a:extLst>
                  <a:ext uri="{FF2B5EF4-FFF2-40B4-BE49-F238E27FC236}">
                    <a16:creationId xmlns:a16="http://schemas.microsoft.com/office/drawing/2014/main" id="{1E1E499E-4728-F34D-BAF4-BBC20BE90544}"/>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53" name="Rectangle 104">
                <a:extLst>
                  <a:ext uri="{FF2B5EF4-FFF2-40B4-BE49-F238E27FC236}">
                    <a16:creationId xmlns:a16="http://schemas.microsoft.com/office/drawing/2014/main" id="{D26937D2-6BA3-A84A-B55C-5851B8E63367}"/>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495" name="Group 105">
              <a:extLst>
                <a:ext uri="{FF2B5EF4-FFF2-40B4-BE49-F238E27FC236}">
                  <a16:creationId xmlns:a16="http://schemas.microsoft.com/office/drawing/2014/main" id="{36155F2B-DDDB-BC4D-AD88-C112374F7B21}"/>
                </a:ext>
              </a:extLst>
            </p:cNvPr>
            <p:cNvGrpSpPr>
              <a:grpSpLocks/>
            </p:cNvGrpSpPr>
            <p:nvPr/>
          </p:nvGrpSpPr>
          <p:grpSpPr bwMode="auto">
            <a:xfrm>
              <a:off x="3577" y="2928"/>
              <a:ext cx="256" cy="384"/>
              <a:chOff x="2640" y="1776"/>
              <a:chExt cx="480" cy="720"/>
            </a:xfrm>
          </p:grpSpPr>
          <p:sp>
            <p:nvSpPr>
              <p:cNvPr id="646" name="Rectangle 106">
                <a:extLst>
                  <a:ext uri="{FF2B5EF4-FFF2-40B4-BE49-F238E27FC236}">
                    <a16:creationId xmlns:a16="http://schemas.microsoft.com/office/drawing/2014/main" id="{D24026B6-DF57-4541-9F66-AFA64A82C4DC}"/>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47" name="Rectangle 107">
                <a:extLst>
                  <a:ext uri="{FF2B5EF4-FFF2-40B4-BE49-F238E27FC236}">
                    <a16:creationId xmlns:a16="http://schemas.microsoft.com/office/drawing/2014/main" id="{AAD9AB98-58AB-D54D-8A28-59E866BF6355}"/>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48" name="Rectangle 108">
                <a:extLst>
                  <a:ext uri="{FF2B5EF4-FFF2-40B4-BE49-F238E27FC236}">
                    <a16:creationId xmlns:a16="http://schemas.microsoft.com/office/drawing/2014/main" id="{70D1A909-D84B-6C45-A489-334A6F6A4CA3}"/>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49" name="Rectangle 109">
                <a:extLst>
                  <a:ext uri="{FF2B5EF4-FFF2-40B4-BE49-F238E27FC236}">
                    <a16:creationId xmlns:a16="http://schemas.microsoft.com/office/drawing/2014/main" id="{CAEF10F6-31A8-3B4D-8518-3ED70397AC8D}"/>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496" name="Group 110">
              <a:extLst>
                <a:ext uri="{FF2B5EF4-FFF2-40B4-BE49-F238E27FC236}">
                  <a16:creationId xmlns:a16="http://schemas.microsoft.com/office/drawing/2014/main" id="{48B69CDF-0057-7143-8996-8DF275E6A421}"/>
                </a:ext>
              </a:extLst>
            </p:cNvPr>
            <p:cNvGrpSpPr>
              <a:grpSpLocks/>
            </p:cNvGrpSpPr>
            <p:nvPr/>
          </p:nvGrpSpPr>
          <p:grpSpPr bwMode="auto">
            <a:xfrm>
              <a:off x="3849" y="2928"/>
              <a:ext cx="256" cy="384"/>
              <a:chOff x="2640" y="1776"/>
              <a:chExt cx="480" cy="720"/>
            </a:xfrm>
          </p:grpSpPr>
          <p:sp>
            <p:nvSpPr>
              <p:cNvPr id="642" name="Rectangle 111">
                <a:extLst>
                  <a:ext uri="{FF2B5EF4-FFF2-40B4-BE49-F238E27FC236}">
                    <a16:creationId xmlns:a16="http://schemas.microsoft.com/office/drawing/2014/main" id="{E57E684B-BA1A-A242-B9A5-3F21FE21FFFD}"/>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43" name="Rectangle 112">
                <a:extLst>
                  <a:ext uri="{FF2B5EF4-FFF2-40B4-BE49-F238E27FC236}">
                    <a16:creationId xmlns:a16="http://schemas.microsoft.com/office/drawing/2014/main" id="{737D2DC6-BDE3-7B48-B38B-2C48FEF18F89}"/>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44" name="Rectangle 113">
                <a:extLst>
                  <a:ext uri="{FF2B5EF4-FFF2-40B4-BE49-F238E27FC236}">
                    <a16:creationId xmlns:a16="http://schemas.microsoft.com/office/drawing/2014/main" id="{C4A64A5F-320C-CC4A-AB0E-1D399B2F8F2D}"/>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45" name="Rectangle 114">
                <a:extLst>
                  <a:ext uri="{FF2B5EF4-FFF2-40B4-BE49-F238E27FC236}">
                    <a16:creationId xmlns:a16="http://schemas.microsoft.com/office/drawing/2014/main" id="{58D9E7A3-EFDD-F241-A7AF-AACFCB9E0016}"/>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497" name="Group 115">
              <a:extLst>
                <a:ext uri="{FF2B5EF4-FFF2-40B4-BE49-F238E27FC236}">
                  <a16:creationId xmlns:a16="http://schemas.microsoft.com/office/drawing/2014/main" id="{E6445E9B-12B7-2A46-B48B-9F649B32795A}"/>
                </a:ext>
              </a:extLst>
            </p:cNvPr>
            <p:cNvGrpSpPr>
              <a:grpSpLocks/>
            </p:cNvGrpSpPr>
            <p:nvPr/>
          </p:nvGrpSpPr>
          <p:grpSpPr bwMode="auto">
            <a:xfrm>
              <a:off x="4125" y="2928"/>
              <a:ext cx="256" cy="384"/>
              <a:chOff x="2640" y="1776"/>
              <a:chExt cx="480" cy="720"/>
            </a:xfrm>
          </p:grpSpPr>
          <p:sp>
            <p:nvSpPr>
              <p:cNvPr id="638" name="Rectangle 116">
                <a:extLst>
                  <a:ext uri="{FF2B5EF4-FFF2-40B4-BE49-F238E27FC236}">
                    <a16:creationId xmlns:a16="http://schemas.microsoft.com/office/drawing/2014/main" id="{51A38D64-7E23-7740-8ECD-9553E15C033A}"/>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39" name="Rectangle 117">
                <a:extLst>
                  <a:ext uri="{FF2B5EF4-FFF2-40B4-BE49-F238E27FC236}">
                    <a16:creationId xmlns:a16="http://schemas.microsoft.com/office/drawing/2014/main" id="{797C2FC9-8B44-6A46-BCAC-31AFBFF0011F}"/>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40" name="Rectangle 118">
                <a:extLst>
                  <a:ext uri="{FF2B5EF4-FFF2-40B4-BE49-F238E27FC236}">
                    <a16:creationId xmlns:a16="http://schemas.microsoft.com/office/drawing/2014/main" id="{46FFD0CE-F993-E24A-B923-448A3727BC29}"/>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41" name="Rectangle 119">
                <a:extLst>
                  <a:ext uri="{FF2B5EF4-FFF2-40B4-BE49-F238E27FC236}">
                    <a16:creationId xmlns:a16="http://schemas.microsoft.com/office/drawing/2014/main" id="{CFC8781B-051A-524E-982D-C5D2C281520A}"/>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498" name="Group 120">
              <a:extLst>
                <a:ext uri="{FF2B5EF4-FFF2-40B4-BE49-F238E27FC236}">
                  <a16:creationId xmlns:a16="http://schemas.microsoft.com/office/drawing/2014/main" id="{9A8934AE-A0C2-9B4C-9879-F458D7F794F2}"/>
                </a:ext>
              </a:extLst>
            </p:cNvPr>
            <p:cNvGrpSpPr>
              <a:grpSpLocks/>
            </p:cNvGrpSpPr>
            <p:nvPr/>
          </p:nvGrpSpPr>
          <p:grpSpPr bwMode="auto">
            <a:xfrm>
              <a:off x="1539" y="3072"/>
              <a:ext cx="256" cy="384"/>
              <a:chOff x="2640" y="1776"/>
              <a:chExt cx="480" cy="720"/>
            </a:xfrm>
          </p:grpSpPr>
          <p:sp>
            <p:nvSpPr>
              <p:cNvPr id="634" name="Rectangle 121">
                <a:extLst>
                  <a:ext uri="{FF2B5EF4-FFF2-40B4-BE49-F238E27FC236}">
                    <a16:creationId xmlns:a16="http://schemas.microsoft.com/office/drawing/2014/main" id="{C33BA477-76FA-6A48-9AA0-EF96FD4686C7}"/>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35" name="Rectangle 122">
                <a:extLst>
                  <a:ext uri="{FF2B5EF4-FFF2-40B4-BE49-F238E27FC236}">
                    <a16:creationId xmlns:a16="http://schemas.microsoft.com/office/drawing/2014/main" id="{A1BED474-A9B6-2F4F-B9C4-FC4FF4A6EA76}"/>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36" name="Rectangle 123">
                <a:extLst>
                  <a:ext uri="{FF2B5EF4-FFF2-40B4-BE49-F238E27FC236}">
                    <a16:creationId xmlns:a16="http://schemas.microsoft.com/office/drawing/2014/main" id="{2E373765-F5FF-DA40-84E5-4821B503ECB2}"/>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37" name="Rectangle 124">
                <a:extLst>
                  <a:ext uri="{FF2B5EF4-FFF2-40B4-BE49-F238E27FC236}">
                    <a16:creationId xmlns:a16="http://schemas.microsoft.com/office/drawing/2014/main" id="{F81F69E5-2BF1-A04F-B8FC-BEA5DF02D74D}"/>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499" name="Group 125">
              <a:extLst>
                <a:ext uri="{FF2B5EF4-FFF2-40B4-BE49-F238E27FC236}">
                  <a16:creationId xmlns:a16="http://schemas.microsoft.com/office/drawing/2014/main" id="{5EDB0262-9847-484C-83D8-E70FF0F0C171}"/>
                </a:ext>
              </a:extLst>
            </p:cNvPr>
            <p:cNvGrpSpPr>
              <a:grpSpLocks/>
            </p:cNvGrpSpPr>
            <p:nvPr/>
          </p:nvGrpSpPr>
          <p:grpSpPr bwMode="auto">
            <a:xfrm>
              <a:off x="1811" y="3072"/>
              <a:ext cx="256" cy="384"/>
              <a:chOff x="2640" y="1776"/>
              <a:chExt cx="480" cy="720"/>
            </a:xfrm>
          </p:grpSpPr>
          <p:sp>
            <p:nvSpPr>
              <p:cNvPr id="630" name="Rectangle 126">
                <a:extLst>
                  <a:ext uri="{FF2B5EF4-FFF2-40B4-BE49-F238E27FC236}">
                    <a16:creationId xmlns:a16="http://schemas.microsoft.com/office/drawing/2014/main" id="{8EA32C9A-6DD6-B143-BD8D-1D6ED8E8146E}"/>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31" name="Rectangle 127">
                <a:extLst>
                  <a:ext uri="{FF2B5EF4-FFF2-40B4-BE49-F238E27FC236}">
                    <a16:creationId xmlns:a16="http://schemas.microsoft.com/office/drawing/2014/main" id="{1BF1F319-71C5-DF4A-B3C5-90415B861609}"/>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32" name="Rectangle 128">
                <a:extLst>
                  <a:ext uri="{FF2B5EF4-FFF2-40B4-BE49-F238E27FC236}">
                    <a16:creationId xmlns:a16="http://schemas.microsoft.com/office/drawing/2014/main" id="{628A85EF-F7A9-ED4C-BDC4-DB4B23E21714}"/>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33" name="Rectangle 129">
                <a:extLst>
                  <a:ext uri="{FF2B5EF4-FFF2-40B4-BE49-F238E27FC236}">
                    <a16:creationId xmlns:a16="http://schemas.microsoft.com/office/drawing/2014/main" id="{EA0D4BF8-431F-D445-8E96-1C541D801201}"/>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500" name="Group 130">
              <a:extLst>
                <a:ext uri="{FF2B5EF4-FFF2-40B4-BE49-F238E27FC236}">
                  <a16:creationId xmlns:a16="http://schemas.microsoft.com/office/drawing/2014/main" id="{93157EEE-4FB6-8B47-AC4A-636EE999BACF}"/>
                </a:ext>
              </a:extLst>
            </p:cNvPr>
            <p:cNvGrpSpPr>
              <a:grpSpLocks/>
            </p:cNvGrpSpPr>
            <p:nvPr/>
          </p:nvGrpSpPr>
          <p:grpSpPr bwMode="auto">
            <a:xfrm>
              <a:off x="2088" y="3072"/>
              <a:ext cx="256" cy="384"/>
              <a:chOff x="2640" y="1776"/>
              <a:chExt cx="480" cy="720"/>
            </a:xfrm>
          </p:grpSpPr>
          <p:sp>
            <p:nvSpPr>
              <p:cNvPr id="626" name="Rectangle 131">
                <a:extLst>
                  <a:ext uri="{FF2B5EF4-FFF2-40B4-BE49-F238E27FC236}">
                    <a16:creationId xmlns:a16="http://schemas.microsoft.com/office/drawing/2014/main" id="{652578F6-6F69-B14C-A204-7C1498C45556}"/>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27" name="Rectangle 132">
                <a:extLst>
                  <a:ext uri="{FF2B5EF4-FFF2-40B4-BE49-F238E27FC236}">
                    <a16:creationId xmlns:a16="http://schemas.microsoft.com/office/drawing/2014/main" id="{8E93FA9B-2BD4-1042-9FC1-20081148538B}"/>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28" name="Rectangle 133">
                <a:extLst>
                  <a:ext uri="{FF2B5EF4-FFF2-40B4-BE49-F238E27FC236}">
                    <a16:creationId xmlns:a16="http://schemas.microsoft.com/office/drawing/2014/main" id="{2C57141C-3065-5548-BF21-FF458168654C}"/>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29" name="Rectangle 134">
                <a:extLst>
                  <a:ext uri="{FF2B5EF4-FFF2-40B4-BE49-F238E27FC236}">
                    <a16:creationId xmlns:a16="http://schemas.microsoft.com/office/drawing/2014/main" id="{24894869-4BA7-4E4C-A4F1-0B5636E9579D}"/>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501" name="Group 135">
              <a:extLst>
                <a:ext uri="{FF2B5EF4-FFF2-40B4-BE49-F238E27FC236}">
                  <a16:creationId xmlns:a16="http://schemas.microsoft.com/office/drawing/2014/main" id="{78CC0E4A-3992-BF41-9F9E-D4E75E9646C3}"/>
                </a:ext>
              </a:extLst>
            </p:cNvPr>
            <p:cNvGrpSpPr>
              <a:grpSpLocks/>
            </p:cNvGrpSpPr>
            <p:nvPr/>
          </p:nvGrpSpPr>
          <p:grpSpPr bwMode="auto">
            <a:xfrm>
              <a:off x="2360" y="3072"/>
              <a:ext cx="256" cy="384"/>
              <a:chOff x="2640" y="1776"/>
              <a:chExt cx="480" cy="720"/>
            </a:xfrm>
          </p:grpSpPr>
          <p:sp>
            <p:nvSpPr>
              <p:cNvPr id="622" name="Rectangle 136">
                <a:extLst>
                  <a:ext uri="{FF2B5EF4-FFF2-40B4-BE49-F238E27FC236}">
                    <a16:creationId xmlns:a16="http://schemas.microsoft.com/office/drawing/2014/main" id="{36E5D005-F995-2F41-BF16-CBA66E9FDDF7}"/>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23" name="Rectangle 137">
                <a:extLst>
                  <a:ext uri="{FF2B5EF4-FFF2-40B4-BE49-F238E27FC236}">
                    <a16:creationId xmlns:a16="http://schemas.microsoft.com/office/drawing/2014/main" id="{8ACD3A5D-2640-674F-AD2E-FC9BF5DDEC7E}"/>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24" name="Rectangle 138">
                <a:extLst>
                  <a:ext uri="{FF2B5EF4-FFF2-40B4-BE49-F238E27FC236}">
                    <a16:creationId xmlns:a16="http://schemas.microsoft.com/office/drawing/2014/main" id="{14036E9E-3889-044E-8D38-E4236078F97F}"/>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25" name="Rectangle 139">
                <a:extLst>
                  <a:ext uri="{FF2B5EF4-FFF2-40B4-BE49-F238E27FC236}">
                    <a16:creationId xmlns:a16="http://schemas.microsoft.com/office/drawing/2014/main" id="{305AF35F-2C80-9B4E-A7F6-2AEEBCF8137C}"/>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502" name="Group 140">
              <a:extLst>
                <a:ext uri="{FF2B5EF4-FFF2-40B4-BE49-F238E27FC236}">
                  <a16:creationId xmlns:a16="http://schemas.microsoft.com/office/drawing/2014/main" id="{47B73ECF-6259-B244-8236-250E3FDEFEBA}"/>
                </a:ext>
              </a:extLst>
            </p:cNvPr>
            <p:cNvGrpSpPr>
              <a:grpSpLocks/>
            </p:cNvGrpSpPr>
            <p:nvPr/>
          </p:nvGrpSpPr>
          <p:grpSpPr bwMode="auto">
            <a:xfrm>
              <a:off x="2636" y="3072"/>
              <a:ext cx="256" cy="384"/>
              <a:chOff x="2640" y="1776"/>
              <a:chExt cx="480" cy="720"/>
            </a:xfrm>
          </p:grpSpPr>
          <p:sp>
            <p:nvSpPr>
              <p:cNvPr id="618" name="Rectangle 141">
                <a:extLst>
                  <a:ext uri="{FF2B5EF4-FFF2-40B4-BE49-F238E27FC236}">
                    <a16:creationId xmlns:a16="http://schemas.microsoft.com/office/drawing/2014/main" id="{4D06DE94-DAC2-BB43-88F7-FE049878EC7A}"/>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19" name="Rectangle 142">
                <a:extLst>
                  <a:ext uri="{FF2B5EF4-FFF2-40B4-BE49-F238E27FC236}">
                    <a16:creationId xmlns:a16="http://schemas.microsoft.com/office/drawing/2014/main" id="{CFDB6149-9211-3442-83C5-600BF9901D19}"/>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20" name="Rectangle 143">
                <a:extLst>
                  <a:ext uri="{FF2B5EF4-FFF2-40B4-BE49-F238E27FC236}">
                    <a16:creationId xmlns:a16="http://schemas.microsoft.com/office/drawing/2014/main" id="{8D84C31B-2F38-E44A-BFC4-94A32599AA00}"/>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21" name="Rectangle 144">
                <a:extLst>
                  <a:ext uri="{FF2B5EF4-FFF2-40B4-BE49-F238E27FC236}">
                    <a16:creationId xmlns:a16="http://schemas.microsoft.com/office/drawing/2014/main" id="{C47A2DD9-7180-B240-9971-718D4B36372E}"/>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503" name="Group 145">
              <a:extLst>
                <a:ext uri="{FF2B5EF4-FFF2-40B4-BE49-F238E27FC236}">
                  <a16:creationId xmlns:a16="http://schemas.microsoft.com/office/drawing/2014/main" id="{97F61B5B-D93F-0646-860D-9892A8C7B7D1}"/>
                </a:ext>
              </a:extLst>
            </p:cNvPr>
            <p:cNvGrpSpPr>
              <a:grpSpLocks/>
            </p:cNvGrpSpPr>
            <p:nvPr/>
          </p:nvGrpSpPr>
          <p:grpSpPr bwMode="auto">
            <a:xfrm>
              <a:off x="2908" y="3072"/>
              <a:ext cx="256" cy="384"/>
              <a:chOff x="2640" y="1776"/>
              <a:chExt cx="480" cy="720"/>
            </a:xfrm>
          </p:grpSpPr>
          <p:sp>
            <p:nvSpPr>
              <p:cNvPr id="614" name="Rectangle 146">
                <a:extLst>
                  <a:ext uri="{FF2B5EF4-FFF2-40B4-BE49-F238E27FC236}">
                    <a16:creationId xmlns:a16="http://schemas.microsoft.com/office/drawing/2014/main" id="{9FFEE90A-10C4-E84A-A5AA-59726A1B5BF4}"/>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15" name="Rectangle 147">
                <a:extLst>
                  <a:ext uri="{FF2B5EF4-FFF2-40B4-BE49-F238E27FC236}">
                    <a16:creationId xmlns:a16="http://schemas.microsoft.com/office/drawing/2014/main" id="{544A68BC-F5D0-DD42-B5CA-C26F87DE7AB9}"/>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16" name="Rectangle 148">
                <a:extLst>
                  <a:ext uri="{FF2B5EF4-FFF2-40B4-BE49-F238E27FC236}">
                    <a16:creationId xmlns:a16="http://schemas.microsoft.com/office/drawing/2014/main" id="{8AAE694F-5EFE-0646-BFDF-232B03D0BB26}"/>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17" name="Rectangle 149">
                <a:extLst>
                  <a:ext uri="{FF2B5EF4-FFF2-40B4-BE49-F238E27FC236}">
                    <a16:creationId xmlns:a16="http://schemas.microsoft.com/office/drawing/2014/main" id="{3A145DC2-A84F-D94B-BB22-6610B09C6612}"/>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504" name="Group 150">
              <a:extLst>
                <a:ext uri="{FF2B5EF4-FFF2-40B4-BE49-F238E27FC236}">
                  <a16:creationId xmlns:a16="http://schemas.microsoft.com/office/drawing/2014/main" id="{D56A6B88-4E60-524F-A064-6D128CD98812}"/>
                </a:ext>
              </a:extLst>
            </p:cNvPr>
            <p:cNvGrpSpPr>
              <a:grpSpLocks/>
            </p:cNvGrpSpPr>
            <p:nvPr/>
          </p:nvGrpSpPr>
          <p:grpSpPr bwMode="auto">
            <a:xfrm>
              <a:off x="3185" y="3072"/>
              <a:ext cx="256" cy="384"/>
              <a:chOff x="2640" y="1776"/>
              <a:chExt cx="480" cy="720"/>
            </a:xfrm>
          </p:grpSpPr>
          <p:sp>
            <p:nvSpPr>
              <p:cNvPr id="610" name="Rectangle 151">
                <a:extLst>
                  <a:ext uri="{FF2B5EF4-FFF2-40B4-BE49-F238E27FC236}">
                    <a16:creationId xmlns:a16="http://schemas.microsoft.com/office/drawing/2014/main" id="{5E21A2F4-79BB-0E4F-B1EC-47939CE7BB28}"/>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11" name="Rectangle 152">
                <a:extLst>
                  <a:ext uri="{FF2B5EF4-FFF2-40B4-BE49-F238E27FC236}">
                    <a16:creationId xmlns:a16="http://schemas.microsoft.com/office/drawing/2014/main" id="{EEACB82B-4678-344B-9C32-123732A03091}"/>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12" name="Rectangle 153">
                <a:extLst>
                  <a:ext uri="{FF2B5EF4-FFF2-40B4-BE49-F238E27FC236}">
                    <a16:creationId xmlns:a16="http://schemas.microsoft.com/office/drawing/2014/main" id="{9D0A5626-1B8A-634E-AA21-39B67D37AB78}"/>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13" name="Rectangle 154">
                <a:extLst>
                  <a:ext uri="{FF2B5EF4-FFF2-40B4-BE49-F238E27FC236}">
                    <a16:creationId xmlns:a16="http://schemas.microsoft.com/office/drawing/2014/main" id="{C4E31FD3-AE13-A64D-97F7-703E8FD0D72C}"/>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505" name="Group 155">
              <a:extLst>
                <a:ext uri="{FF2B5EF4-FFF2-40B4-BE49-F238E27FC236}">
                  <a16:creationId xmlns:a16="http://schemas.microsoft.com/office/drawing/2014/main" id="{E8723249-C4A1-1F46-B064-929CA9F69C25}"/>
                </a:ext>
              </a:extLst>
            </p:cNvPr>
            <p:cNvGrpSpPr>
              <a:grpSpLocks/>
            </p:cNvGrpSpPr>
            <p:nvPr/>
          </p:nvGrpSpPr>
          <p:grpSpPr bwMode="auto">
            <a:xfrm>
              <a:off x="3457" y="3072"/>
              <a:ext cx="256" cy="384"/>
              <a:chOff x="2640" y="1776"/>
              <a:chExt cx="480" cy="720"/>
            </a:xfrm>
          </p:grpSpPr>
          <p:sp>
            <p:nvSpPr>
              <p:cNvPr id="606" name="Rectangle 156">
                <a:extLst>
                  <a:ext uri="{FF2B5EF4-FFF2-40B4-BE49-F238E27FC236}">
                    <a16:creationId xmlns:a16="http://schemas.microsoft.com/office/drawing/2014/main" id="{73995A54-6158-A04D-AAF4-CF85ECD0DF58}"/>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07" name="Rectangle 157">
                <a:extLst>
                  <a:ext uri="{FF2B5EF4-FFF2-40B4-BE49-F238E27FC236}">
                    <a16:creationId xmlns:a16="http://schemas.microsoft.com/office/drawing/2014/main" id="{8D95E9A5-9869-CB40-9B27-08FCE592C6BA}"/>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08" name="Rectangle 158">
                <a:extLst>
                  <a:ext uri="{FF2B5EF4-FFF2-40B4-BE49-F238E27FC236}">
                    <a16:creationId xmlns:a16="http://schemas.microsoft.com/office/drawing/2014/main" id="{1E20154E-0279-9441-835F-2A7A125867CF}"/>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09" name="Rectangle 159">
                <a:extLst>
                  <a:ext uri="{FF2B5EF4-FFF2-40B4-BE49-F238E27FC236}">
                    <a16:creationId xmlns:a16="http://schemas.microsoft.com/office/drawing/2014/main" id="{94780C5B-49BF-3F4D-AD06-AEFE1F2222CF}"/>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506" name="Group 160">
              <a:extLst>
                <a:ext uri="{FF2B5EF4-FFF2-40B4-BE49-F238E27FC236}">
                  <a16:creationId xmlns:a16="http://schemas.microsoft.com/office/drawing/2014/main" id="{E4A5417A-26A6-0644-9343-C35721322850}"/>
                </a:ext>
              </a:extLst>
            </p:cNvPr>
            <p:cNvGrpSpPr>
              <a:grpSpLocks/>
            </p:cNvGrpSpPr>
            <p:nvPr/>
          </p:nvGrpSpPr>
          <p:grpSpPr bwMode="auto">
            <a:xfrm>
              <a:off x="3734" y="3072"/>
              <a:ext cx="256" cy="384"/>
              <a:chOff x="2640" y="1776"/>
              <a:chExt cx="480" cy="720"/>
            </a:xfrm>
          </p:grpSpPr>
          <p:sp>
            <p:nvSpPr>
              <p:cNvPr id="602" name="Rectangle 161">
                <a:extLst>
                  <a:ext uri="{FF2B5EF4-FFF2-40B4-BE49-F238E27FC236}">
                    <a16:creationId xmlns:a16="http://schemas.microsoft.com/office/drawing/2014/main" id="{80F000BD-C4F0-F749-B589-D2B5D043FB91}"/>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03" name="Rectangle 162">
                <a:extLst>
                  <a:ext uri="{FF2B5EF4-FFF2-40B4-BE49-F238E27FC236}">
                    <a16:creationId xmlns:a16="http://schemas.microsoft.com/office/drawing/2014/main" id="{E714E2B6-27F0-C040-B9C3-721E9FB2321C}"/>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04" name="Rectangle 163">
                <a:extLst>
                  <a:ext uri="{FF2B5EF4-FFF2-40B4-BE49-F238E27FC236}">
                    <a16:creationId xmlns:a16="http://schemas.microsoft.com/office/drawing/2014/main" id="{6FFD5002-19E8-F446-92B0-35C1801AB18D}"/>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05" name="Rectangle 164">
                <a:extLst>
                  <a:ext uri="{FF2B5EF4-FFF2-40B4-BE49-F238E27FC236}">
                    <a16:creationId xmlns:a16="http://schemas.microsoft.com/office/drawing/2014/main" id="{6082EDCA-46A6-7F4E-A902-2D648C953CDF}"/>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507" name="Group 165">
              <a:extLst>
                <a:ext uri="{FF2B5EF4-FFF2-40B4-BE49-F238E27FC236}">
                  <a16:creationId xmlns:a16="http://schemas.microsoft.com/office/drawing/2014/main" id="{D9F55EA8-322B-7848-A755-91542808A7DF}"/>
                </a:ext>
              </a:extLst>
            </p:cNvPr>
            <p:cNvGrpSpPr>
              <a:grpSpLocks/>
            </p:cNvGrpSpPr>
            <p:nvPr/>
          </p:nvGrpSpPr>
          <p:grpSpPr bwMode="auto">
            <a:xfrm>
              <a:off x="4006" y="3072"/>
              <a:ext cx="256" cy="384"/>
              <a:chOff x="2640" y="1776"/>
              <a:chExt cx="480" cy="720"/>
            </a:xfrm>
          </p:grpSpPr>
          <p:sp>
            <p:nvSpPr>
              <p:cNvPr id="598" name="Rectangle 166">
                <a:extLst>
                  <a:ext uri="{FF2B5EF4-FFF2-40B4-BE49-F238E27FC236}">
                    <a16:creationId xmlns:a16="http://schemas.microsoft.com/office/drawing/2014/main" id="{B4910810-B1ED-2043-8A47-96B7ACC26416}"/>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599" name="Rectangle 167">
                <a:extLst>
                  <a:ext uri="{FF2B5EF4-FFF2-40B4-BE49-F238E27FC236}">
                    <a16:creationId xmlns:a16="http://schemas.microsoft.com/office/drawing/2014/main" id="{4E7F7EE4-D6AB-8A41-BE0F-04F888C9B6A4}"/>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00" name="Rectangle 168">
                <a:extLst>
                  <a:ext uri="{FF2B5EF4-FFF2-40B4-BE49-F238E27FC236}">
                    <a16:creationId xmlns:a16="http://schemas.microsoft.com/office/drawing/2014/main" id="{E8A97771-16A8-544E-A53C-960508C12EA0}"/>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01" name="Rectangle 169">
                <a:extLst>
                  <a:ext uri="{FF2B5EF4-FFF2-40B4-BE49-F238E27FC236}">
                    <a16:creationId xmlns:a16="http://schemas.microsoft.com/office/drawing/2014/main" id="{E884ED71-AA18-5643-B021-209279759737}"/>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508" name="Group 170">
              <a:extLst>
                <a:ext uri="{FF2B5EF4-FFF2-40B4-BE49-F238E27FC236}">
                  <a16:creationId xmlns:a16="http://schemas.microsoft.com/office/drawing/2014/main" id="{1D877BA5-93BE-BB44-9E6E-3B884F61950D}"/>
                </a:ext>
              </a:extLst>
            </p:cNvPr>
            <p:cNvGrpSpPr>
              <a:grpSpLocks/>
            </p:cNvGrpSpPr>
            <p:nvPr/>
          </p:nvGrpSpPr>
          <p:grpSpPr bwMode="auto">
            <a:xfrm>
              <a:off x="1666" y="3177"/>
              <a:ext cx="256" cy="384"/>
              <a:chOff x="2640" y="1776"/>
              <a:chExt cx="480" cy="720"/>
            </a:xfrm>
          </p:grpSpPr>
          <p:sp>
            <p:nvSpPr>
              <p:cNvPr id="594" name="Rectangle 171">
                <a:extLst>
                  <a:ext uri="{FF2B5EF4-FFF2-40B4-BE49-F238E27FC236}">
                    <a16:creationId xmlns:a16="http://schemas.microsoft.com/office/drawing/2014/main" id="{9D5B0CDE-7478-A245-B1EB-241F4E4F2C54}"/>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595" name="Rectangle 172">
                <a:extLst>
                  <a:ext uri="{FF2B5EF4-FFF2-40B4-BE49-F238E27FC236}">
                    <a16:creationId xmlns:a16="http://schemas.microsoft.com/office/drawing/2014/main" id="{0073D2C4-9F9F-8E4D-89A1-40779E30347E}"/>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596" name="Rectangle 173">
                <a:extLst>
                  <a:ext uri="{FF2B5EF4-FFF2-40B4-BE49-F238E27FC236}">
                    <a16:creationId xmlns:a16="http://schemas.microsoft.com/office/drawing/2014/main" id="{3F293474-42F0-5B44-88EE-B57B96A1A307}"/>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597" name="Rectangle 174">
                <a:extLst>
                  <a:ext uri="{FF2B5EF4-FFF2-40B4-BE49-F238E27FC236}">
                    <a16:creationId xmlns:a16="http://schemas.microsoft.com/office/drawing/2014/main" id="{74927AF5-F1F7-074D-B53C-AE383B21C0D0}"/>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509" name="Group 175">
              <a:extLst>
                <a:ext uri="{FF2B5EF4-FFF2-40B4-BE49-F238E27FC236}">
                  <a16:creationId xmlns:a16="http://schemas.microsoft.com/office/drawing/2014/main" id="{37A8A1A1-1A42-A248-8BAC-11E4869B613F}"/>
                </a:ext>
              </a:extLst>
            </p:cNvPr>
            <p:cNvGrpSpPr>
              <a:grpSpLocks/>
            </p:cNvGrpSpPr>
            <p:nvPr/>
          </p:nvGrpSpPr>
          <p:grpSpPr bwMode="auto">
            <a:xfrm>
              <a:off x="1938" y="3177"/>
              <a:ext cx="256" cy="384"/>
              <a:chOff x="2640" y="1776"/>
              <a:chExt cx="480" cy="720"/>
            </a:xfrm>
          </p:grpSpPr>
          <p:sp>
            <p:nvSpPr>
              <p:cNvPr id="590" name="Rectangle 176">
                <a:extLst>
                  <a:ext uri="{FF2B5EF4-FFF2-40B4-BE49-F238E27FC236}">
                    <a16:creationId xmlns:a16="http://schemas.microsoft.com/office/drawing/2014/main" id="{68FF2BDB-3411-5F40-805D-D2E4BA4791DC}"/>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591" name="Rectangle 177">
                <a:extLst>
                  <a:ext uri="{FF2B5EF4-FFF2-40B4-BE49-F238E27FC236}">
                    <a16:creationId xmlns:a16="http://schemas.microsoft.com/office/drawing/2014/main" id="{1958B235-6ED0-994D-BD8F-D2640F6CBFA4}"/>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592" name="Rectangle 178">
                <a:extLst>
                  <a:ext uri="{FF2B5EF4-FFF2-40B4-BE49-F238E27FC236}">
                    <a16:creationId xmlns:a16="http://schemas.microsoft.com/office/drawing/2014/main" id="{DA13DE34-0B4D-814D-98F5-583B1DE34743}"/>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593" name="Rectangle 179">
                <a:extLst>
                  <a:ext uri="{FF2B5EF4-FFF2-40B4-BE49-F238E27FC236}">
                    <a16:creationId xmlns:a16="http://schemas.microsoft.com/office/drawing/2014/main" id="{1410121E-9E22-6B41-AABD-4E91D03DF340}"/>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510" name="Group 180">
              <a:extLst>
                <a:ext uri="{FF2B5EF4-FFF2-40B4-BE49-F238E27FC236}">
                  <a16:creationId xmlns:a16="http://schemas.microsoft.com/office/drawing/2014/main" id="{0DEE5B5C-3956-FA4A-8336-384909F18992}"/>
                </a:ext>
              </a:extLst>
            </p:cNvPr>
            <p:cNvGrpSpPr>
              <a:grpSpLocks/>
            </p:cNvGrpSpPr>
            <p:nvPr/>
          </p:nvGrpSpPr>
          <p:grpSpPr bwMode="auto">
            <a:xfrm>
              <a:off x="2215" y="3177"/>
              <a:ext cx="256" cy="384"/>
              <a:chOff x="2640" y="1776"/>
              <a:chExt cx="480" cy="720"/>
            </a:xfrm>
          </p:grpSpPr>
          <p:sp>
            <p:nvSpPr>
              <p:cNvPr id="586" name="Rectangle 181">
                <a:extLst>
                  <a:ext uri="{FF2B5EF4-FFF2-40B4-BE49-F238E27FC236}">
                    <a16:creationId xmlns:a16="http://schemas.microsoft.com/office/drawing/2014/main" id="{4EA94EE9-EE70-4149-85E5-0E48F62279F6}"/>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587" name="Rectangle 182">
                <a:extLst>
                  <a:ext uri="{FF2B5EF4-FFF2-40B4-BE49-F238E27FC236}">
                    <a16:creationId xmlns:a16="http://schemas.microsoft.com/office/drawing/2014/main" id="{480EB974-6740-E541-B810-0ECF061D728C}"/>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588" name="Rectangle 183">
                <a:extLst>
                  <a:ext uri="{FF2B5EF4-FFF2-40B4-BE49-F238E27FC236}">
                    <a16:creationId xmlns:a16="http://schemas.microsoft.com/office/drawing/2014/main" id="{FA2BF600-C2B2-CD44-82A4-3F576F9A6724}"/>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589" name="Rectangle 184">
                <a:extLst>
                  <a:ext uri="{FF2B5EF4-FFF2-40B4-BE49-F238E27FC236}">
                    <a16:creationId xmlns:a16="http://schemas.microsoft.com/office/drawing/2014/main" id="{2195FE3D-D916-2947-BEEC-36D1A6B13287}"/>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511" name="Group 185">
              <a:extLst>
                <a:ext uri="{FF2B5EF4-FFF2-40B4-BE49-F238E27FC236}">
                  <a16:creationId xmlns:a16="http://schemas.microsoft.com/office/drawing/2014/main" id="{F6B0542D-6D4A-8047-833C-A6B496217D3D}"/>
                </a:ext>
              </a:extLst>
            </p:cNvPr>
            <p:cNvGrpSpPr>
              <a:grpSpLocks/>
            </p:cNvGrpSpPr>
            <p:nvPr/>
          </p:nvGrpSpPr>
          <p:grpSpPr bwMode="auto">
            <a:xfrm>
              <a:off x="2487" y="3177"/>
              <a:ext cx="256" cy="384"/>
              <a:chOff x="2640" y="1776"/>
              <a:chExt cx="480" cy="720"/>
            </a:xfrm>
          </p:grpSpPr>
          <p:sp>
            <p:nvSpPr>
              <p:cNvPr id="582" name="Rectangle 186">
                <a:extLst>
                  <a:ext uri="{FF2B5EF4-FFF2-40B4-BE49-F238E27FC236}">
                    <a16:creationId xmlns:a16="http://schemas.microsoft.com/office/drawing/2014/main" id="{BB6D576E-C70B-424B-AA9F-4326ADB9E7CB}"/>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583" name="Rectangle 187">
                <a:extLst>
                  <a:ext uri="{FF2B5EF4-FFF2-40B4-BE49-F238E27FC236}">
                    <a16:creationId xmlns:a16="http://schemas.microsoft.com/office/drawing/2014/main" id="{329F1625-894A-5A49-B63B-CB5D64059B55}"/>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584" name="Rectangle 188">
                <a:extLst>
                  <a:ext uri="{FF2B5EF4-FFF2-40B4-BE49-F238E27FC236}">
                    <a16:creationId xmlns:a16="http://schemas.microsoft.com/office/drawing/2014/main" id="{E4089407-8920-A845-ACBA-7CA5D898FE0D}"/>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585" name="Rectangle 189">
                <a:extLst>
                  <a:ext uri="{FF2B5EF4-FFF2-40B4-BE49-F238E27FC236}">
                    <a16:creationId xmlns:a16="http://schemas.microsoft.com/office/drawing/2014/main" id="{FC106A61-7661-1B42-AB78-1C0359D0C53E}"/>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512" name="Group 190">
              <a:extLst>
                <a:ext uri="{FF2B5EF4-FFF2-40B4-BE49-F238E27FC236}">
                  <a16:creationId xmlns:a16="http://schemas.microsoft.com/office/drawing/2014/main" id="{6BAA8CB2-0B8A-3D48-B0A2-7EAB33C07DF7}"/>
                </a:ext>
              </a:extLst>
            </p:cNvPr>
            <p:cNvGrpSpPr>
              <a:grpSpLocks/>
            </p:cNvGrpSpPr>
            <p:nvPr/>
          </p:nvGrpSpPr>
          <p:grpSpPr bwMode="auto">
            <a:xfrm>
              <a:off x="2763" y="3177"/>
              <a:ext cx="256" cy="384"/>
              <a:chOff x="2640" y="1776"/>
              <a:chExt cx="480" cy="720"/>
            </a:xfrm>
          </p:grpSpPr>
          <p:sp>
            <p:nvSpPr>
              <p:cNvPr id="578" name="Rectangle 191">
                <a:extLst>
                  <a:ext uri="{FF2B5EF4-FFF2-40B4-BE49-F238E27FC236}">
                    <a16:creationId xmlns:a16="http://schemas.microsoft.com/office/drawing/2014/main" id="{0C7637D4-F7BE-0441-874E-99877A9AE873}"/>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579" name="Rectangle 192">
                <a:extLst>
                  <a:ext uri="{FF2B5EF4-FFF2-40B4-BE49-F238E27FC236}">
                    <a16:creationId xmlns:a16="http://schemas.microsoft.com/office/drawing/2014/main" id="{9696AD07-185F-5F40-B829-0DA2CD7E9DB3}"/>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580" name="Rectangle 193">
                <a:extLst>
                  <a:ext uri="{FF2B5EF4-FFF2-40B4-BE49-F238E27FC236}">
                    <a16:creationId xmlns:a16="http://schemas.microsoft.com/office/drawing/2014/main" id="{BB457F6C-D4CB-2044-867C-048DD2B60E49}"/>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581" name="Rectangle 194">
                <a:extLst>
                  <a:ext uri="{FF2B5EF4-FFF2-40B4-BE49-F238E27FC236}">
                    <a16:creationId xmlns:a16="http://schemas.microsoft.com/office/drawing/2014/main" id="{C9DA0778-6C1E-6947-AFEB-5FB65A266C4C}"/>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513" name="Group 195">
              <a:extLst>
                <a:ext uri="{FF2B5EF4-FFF2-40B4-BE49-F238E27FC236}">
                  <a16:creationId xmlns:a16="http://schemas.microsoft.com/office/drawing/2014/main" id="{0AAA1732-45BB-944C-81E2-0CA900BD7C6A}"/>
                </a:ext>
              </a:extLst>
            </p:cNvPr>
            <p:cNvGrpSpPr>
              <a:grpSpLocks/>
            </p:cNvGrpSpPr>
            <p:nvPr/>
          </p:nvGrpSpPr>
          <p:grpSpPr bwMode="auto">
            <a:xfrm>
              <a:off x="3035" y="3177"/>
              <a:ext cx="256" cy="384"/>
              <a:chOff x="2640" y="1776"/>
              <a:chExt cx="480" cy="720"/>
            </a:xfrm>
          </p:grpSpPr>
          <p:sp>
            <p:nvSpPr>
              <p:cNvPr id="574" name="Rectangle 196">
                <a:extLst>
                  <a:ext uri="{FF2B5EF4-FFF2-40B4-BE49-F238E27FC236}">
                    <a16:creationId xmlns:a16="http://schemas.microsoft.com/office/drawing/2014/main" id="{ABF5D9E5-A1CE-9E42-8B4B-7334EC2D17C1}"/>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575" name="Rectangle 197">
                <a:extLst>
                  <a:ext uri="{FF2B5EF4-FFF2-40B4-BE49-F238E27FC236}">
                    <a16:creationId xmlns:a16="http://schemas.microsoft.com/office/drawing/2014/main" id="{8AA6CD19-D207-F046-8D27-424597BC1D1B}"/>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576" name="Rectangle 198">
                <a:extLst>
                  <a:ext uri="{FF2B5EF4-FFF2-40B4-BE49-F238E27FC236}">
                    <a16:creationId xmlns:a16="http://schemas.microsoft.com/office/drawing/2014/main" id="{51EC0F1F-6A64-D346-BAEF-3994FAED982A}"/>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577" name="Rectangle 199">
                <a:extLst>
                  <a:ext uri="{FF2B5EF4-FFF2-40B4-BE49-F238E27FC236}">
                    <a16:creationId xmlns:a16="http://schemas.microsoft.com/office/drawing/2014/main" id="{8A4EF90C-BD6D-8749-A68B-0805880A65DB}"/>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514" name="Group 200">
              <a:extLst>
                <a:ext uri="{FF2B5EF4-FFF2-40B4-BE49-F238E27FC236}">
                  <a16:creationId xmlns:a16="http://schemas.microsoft.com/office/drawing/2014/main" id="{81E2A774-6747-434D-B76E-F778B1D76934}"/>
                </a:ext>
              </a:extLst>
            </p:cNvPr>
            <p:cNvGrpSpPr>
              <a:grpSpLocks/>
            </p:cNvGrpSpPr>
            <p:nvPr/>
          </p:nvGrpSpPr>
          <p:grpSpPr bwMode="auto">
            <a:xfrm>
              <a:off x="3312" y="3177"/>
              <a:ext cx="256" cy="384"/>
              <a:chOff x="2640" y="1776"/>
              <a:chExt cx="480" cy="720"/>
            </a:xfrm>
          </p:grpSpPr>
          <p:sp>
            <p:nvSpPr>
              <p:cNvPr id="570" name="Rectangle 201">
                <a:extLst>
                  <a:ext uri="{FF2B5EF4-FFF2-40B4-BE49-F238E27FC236}">
                    <a16:creationId xmlns:a16="http://schemas.microsoft.com/office/drawing/2014/main" id="{6677ED49-0769-7D46-B3F3-3F1C9ECAF40D}"/>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571" name="Rectangle 202">
                <a:extLst>
                  <a:ext uri="{FF2B5EF4-FFF2-40B4-BE49-F238E27FC236}">
                    <a16:creationId xmlns:a16="http://schemas.microsoft.com/office/drawing/2014/main" id="{A960DA68-60D6-1043-B743-9F048F2DD7FE}"/>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572" name="Rectangle 203">
                <a:extLst>
                  <a:ext uri="{FF2B5EF4-FFF2-40B4-BE49-F238E27FC236}">
                    <a16:creationId xmlns:a16="http://schemas.microsoft.com/office/drawing/2014/main" id="{D67456D3-D29B-C143-BF92-2DF217DD13B7}"/>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573" name="Rectangle 204">
                <a:extLst>
                  <a:ext uri="{FF2B5EF4-FFF2-40B4-BE49-F238E27FC236}">
                    <a16:creationId xmlns:a16="http://schemas.microsoft.com/office/drawing/2014/main" id="{9E1EA670-DFDA-8043-A3AC-05E4BC31316D}"/>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515" name="Group 205">
              <a:extLst>
                <a:ext uri="{FF2B5EF4-FFF2-40B4-BE49-F238E27FC236}">
                  <a16:creationId xmlns:a16="http://schemas.microsoft.com/office/drawing/2014/main" id="{45D70BF9-BF40-7040-874D-2470D1663F70}"/>
                </a:ext>
              </a:extLst>
            </p:cNvPr>
            <p:cNvGrpSpPr>
              <a:grpSpLocks/>
            </p:cNvGrpSpPr>
            <p:nvPr/>
          </p:nvGrpSpPr>
          <p:grpSpPr bwMode="auto">
            <a:xfrm>
              <a:off x="3584" y="3177"/>
              <a:ext cx="256" cy="384"/>
              <a:chOff x="2640" y="1776"/>
              <a:chExt cx="480" cy="720"/>
            </a:xfrm>
          </p:grpSpPr>
          <p:sp>
            <p:nvSpPr>
              <p:cNvPr id="566" name="Rectangle 206">
                <a:extLst>
                  <a:ext uri="{FF2B5EF4-FFF2-40B4-BE49-F238E27FC236}">
                    <a16:creationId xmlns:a16="http://schemas.microsoft.com/office/drawing/2014/main" id="{1E0BD133-2E2F-734D-B216-757870F6A510}"/>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567" name="Rectangle 207">
                <a:extLst>
                  <a:ext uri="{FF2B5EF4-FFF2-40B4-BE49-F238E27FC236}">
                    <a16:creationId xmlns:a16="http://schemas.microsoft.com/office/drawing/2014/main" id="{E6D27E1E-B00B-C941-B05E-B19435681FCF}"/>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568" name="Rectangle 208">
                <a:extLst>
                  <a:ext uri="{FF2B5EF4-FFF2-40B4-BE49-F238E27FC236}">
                    <a16:creationId xmlns:a16="http://schemas.microsoft.com/office/drawing/2014/main" id="{DA21239A-8D4C-044E-BDBC-4A476923E5F0}"/>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569" name="Rectangle 209">
                <a:extLst>
                  <a:ext uri="{FF2B5EF4-FFF2-40B4-BE49-F238E27FC236}">
                    <a16:creationId xmlns:a16="http://schemas.microsoft.com/office/drawing/2014/main" id="{340A7F9E-70AD-E042-83FC-70239B82F58F}"/>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516" name="Group 210">
              <a:extLst>
                <a:ext uri="{FF2B5EF4-FFF2-40B4-BE49-F238E27FC236}">
                  <a16:creationId xmlns:a16="http://schemas.microsoft.com/office/drawing/2014/main" id="{035C47CD-BC6F-4348-8641-218433CC0A2A}"/>
                </a:ext>
              </a:extLst>
            </p:cNvPr>
            <p:cNvGrpSpPr>
              <a:grpSpLocks/>
            </p:cNvGrpSpPr>
            <p:nvPr/>
          </p:nvGrpSpPr>
          <p:grpSpPr bwMode="auto">
            <a:xfrm>
              <a:off x="3861" y="3177"/>
              <a:ext cx="256" cy="384"/>
              <a:chOff x="2640" y="1776"/>
              <a:chExt cx="480" cy="720"/>
            </a:xfrm>
          </p:grpSpPr>
          <p:sp>
            <p:nvSpPr>
              <p:cNvPr id="562" name="Rectangle 211">
                <a:extLst>
                  <a:ext uri="{FF2B5EF4-FFF2-40B4-BE49-F238E27FC236}">
                    <a16:creationId xmlns:a16="http://schemas.microsoft.com/office/drawing/2014/main" id="{87DF8B24-18BA-1C4F-BD0C-9D5D23CE8DC0}"/>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563" name="Rectangle 212">
                <a:extLst>
                  <a:ext uri="{FF2B5EF4-FFF2-40B4-BE49-F238E27FC236}">
                    <a16:creationId xmlns:a16="http://schemas.microsoft.com/office/drawing/2014/main" id="{7411880F-25C8-2742-A53F-BFCD9D223F0F}"/>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564" name="Rectangle 213">
                <a:extLst>
                  <a:ext uri="{FF2B5EF4-FFF2-40B4-BE49-F238E27FC236}">
                    <a16:creationId xmlns:a16="http://schemas.microsoft.com/office/drawing/2014/main" id="{FCCFB226-DBF7-7249-B031-D114761B934B}"/>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565" name="Rectangle 214">
                <a:extLst>
                  <a:ext uri="{FF2B5EF4-FFF2-40B4-BE49-F238E27FC236}">
                    <a16:creationId xmlns:a16="http://schemas.microsoft.com/office/drawing/2014/main" id="{C1DB6074-1445-C14B-8905-D6ECA43F282B}"/>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517" name="Group 215">
              <a:extLst>
                <a:ext uri="{FF2B5EF4-FFF2-40B4-BE49-F238E27FC236}">
                  <a16:creationId xmlns:a16="http://schemas.microsoft.com/office/drawing/2014/main" id="{8D67BFF1-1E9D-964C-8EE1-595B7FD7662E}"/>
                </a:ext>
              </a:extLst>
            </p:cNvPr>
            <p:cNvGrpSpPr>
              <a:grpSpLocks/>
            </p:cNvGrpSpPr>
            <p:nvPr/>
          </p:nvGrpSpPr>
          <p:grpSpPr bwMode="auto">
            <a:xfrm>
              <a:off x="1818" y="3306"/>
              <a:ext cx="256" cy="384"/>
              <a:chOff x="2640" y="1776"/>
              <a:chExt cx="480" cy="720"/>
            </a:xfrm>
          </p:grpSpPr>
          <p:sp>
            <p:nvSpPr>
              <p:cNvPr id="558" name="Rectangle 216">
                <a:extLst>
                  <a:ext uri="{FF2B5EF4-FFF2-40B4-BE49-F238E27FC236}">
                    <a16:creationId xmlns:a16="http://schemas.microsoft.com/office/drawing/2014/main" id="{7A1C86A9-CEC2-3D4A-B293-6A9AC8FFCFA7}"/>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559" name="Rectangle 217">
                <a:extLst>
                  <a:ext uri="{FF2B5EF4-FFF2-40B4-BE49-F238E27FC236}">
                    <a16:creationId xmlns:a16="http://schemas.microsoft.com/office/drawing/2014/main" id="{5369E9AE-8B6A-E142-9F2D-6B2827DFECC6}"/>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560" name="Rectangle 218">
                <a:extLst>
                  <a:ext uri="{FF2B5EF4-FFF2-40B4-BE49-F238E27FC236}">
                    <a16:creationId xmlns:a16="http://schemas.microsoft.com/office/drawing/2014/main" id="{AA0C82BD-6A89-A645-A599-02F94A6AABF2}"/>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561" name="Rectangle 219">
                <a:extLst>
                  <a:ext uri="{FF2B5EF4-FFF2-40B4-BE49-F238E27FC236}">
                    <a16:creationId xmlns:a16="http://schemas.microsoft.com/office/drawing/2014/main" id="{B04F5B5D-7D60-5644-BB8A-5A67FFCE0301}"/>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518" name="Group 220">
              <a:extLst>
                <a:ext uri="{FF2B5EF4-FFF2-40B4-BE49-F238E27FC236}">
                  <a16:creationId xmlns:a16="http://schemas.microsoft.com/office/drawing/2014/main" id="{6BD08184-7A50-144C-BBDF-FAAF86CE3F24}"/>
                </a:ext>
              </a:extLst>
            </p:cNvPr>
            <p:cNvGrpSpPr>
              <a:grpSpLocks/>
            </p:cNvGrpSpPr>
            <p:nvPr/>
          </p:nvGrpSpPr>
          <p:grpSpPr bwMode="auto">
            <a:xfrm>
              <a:off x="2090" y="3306"/>
              <a:ext cx="256" cy="384"/>
              <a:chOff x="2640" y="1776"/>
              <a:chExt cx="480" cy="720"/>
            </a:xfrm>
          </p:grpSpPr>
          <p:sp>
            <p:nvSpPr>
              <p:cNvPr id="554" name="Rectangle 221">
                <a:extLst>
                  <a:ext uri="{FF2B5EF4-FFF2-40B4-BE49-F238E27FC236}">
                    <a16:creationId xmlns:a16="http://schemas.microsoft.com/office/drawing/2014/main" id="{8D692B3C-6DD8-A844-88B9-A7BB886E5485}"/>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555" name="Rectangle 222">
                <a:extLst>
                  <a:ext uri="{FF2B5EF4-FFF2-40B4-BE49-F238E27FC236}">
                    <a16:creationId xmlns:a16="http://schemas.microsoft.com/office/drawing/2014/main" id="{E51B9EF4-7863-9A49-80ED-A258105FA93F}"/>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556" name="Rectangle 223">
                <a:extLst>
                  <a:ext uri="{FF2B5EF4-FFF2-40B4-BE49-F238E27FC236}">
                    <a16:creationId xmlns:a16="http://schemas.microsoft.com/office/drawing/2014/main" id="{1C9625AC-5CF9-574C-83A2-42527E977277}"/>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557" name="Rectangle 224">
                <a:extLst>
                  <a:ext uri="{FF2B5EF4-FFF2-40B4-BE49-F238E27FC236}">
                    <a16:creationId xmlns:a16="http://schemas.microsoft.com/office/drawing/2014/main" id="{C05BC5F9-B06D-D24F-ACE4-504D5DF1369C}"/>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519" name="Group 225">
              <a:extLst>
                <a:ext uri="{FF2B5EF4-FFF2-40B4-BE49-F238E27FC236}">
                  <a16:creationId xmlns:a16="http://schemas.microsoft.com/office/drawing/2014/main" id="{B25BBEFE-614F-E24E-9C32-B171C01E2AA7}"/>
                </a:ext>
              </a:extLst>
            </p:cNvPr>
            <p:cNvGrpSpPr>
              <a:grpSpLocks/>
            </p:cNvGrpSpPr>
            <p:nvPr/>
          </p:nvGrpSpPr>
          <p:grpSpPr bwMode="auto">
            <a:xfrm>
              <a:off x="2367" y="3306"/>
              <a:ext cx="256" cy="384"/>
              <a:chOff x="2640" y="1776"/>
              <a:chExt cx="480" cy="720"/>
            </a:xfrm>
          </p:grpSpPr>
          <p:sp>
            <p:nvSpPr>
              <p:cNvPr id="550" name="Rectangle 226">
                <a:extLst>
                  <a:ext uri="{FF2B5EF4-FFF2-40B4-BE49-F238E27FC236}">
                    <a16:creationId xmlns:a16="http://schemas.microsoft.com/office/drawing/2014/main" id="{46CBB445-581D-724C-A44F-9AB8680F10EF}"/>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551" name="Rectangle 227">
                <a:extLst>
                  <a:ext uri="{FF2B5EF4-FFF2-40B4-BE49-F238E27FC236}">
                    <a16:creationId xmlns:a16="http://schemas.microsoft.com/office/drawing/2014/main" id="{B315723F-3E6F-E74C-881E-9CE950E82769}"/>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552" name="Rectangle 228">
                <a:extLst>
                  <a:ext uri="{FF2B5EF4-FFF2-40B4-BE49-F238E27FC236}">
                    <a16:creationId xmlns:a16="http://schemas.microsoft.com/office/drawing/2014/main" id="{1C291422-3AAD-9C40-A12B-3CA00E76536E}"/>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553" name="Rectangle 229">
                <a:extLst>
                  <a:ext uri="{FF2B5EF4-FFF2-40B4-BE49-F238E27FC236}">
                    <a16:creationId xmlns:a16="http://schemas.microsoft.com/office/drawing/2014/main" id="{8E202B81-DFEC-B54D-9AC7-B539E1CCC205}"/>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520" name="Group 230">
              <a:extLst>
                <a:ext uri="{FF2B5EF4-FFF2-40B4-BE49-F238E27FC236}">
                  <a16:creationId xmlns:a16="http://schemas.microsoft.com/office/drawing/2014/main" id="{D1852E01-141D-434A-BA92-1796098DCCA1}"/>
                </a:ext>
              </a:extLst>
            </p:cNvPr>
            <p:cNvGrpSpPr>
              <a:grpSpLocks/>
            </p:cNvGrpSpPr>
            <p:nvPr/>
          </p:nvGrpSpPr>
          <p:grpSpPr bwMode="auto">
            <a:xfrm>
              <a:off x="2639" y="3306"/>
              <a:ext cx="256" cy="384"/>
              <a:chOff x="2640" y="1776"/>
              <a:chExt cx="480" cy="720"/>
            </a:xfrm>
          </p:grpSpPr>
          <p:sp>
            <p:nvSpPr>
              <p:cNvPr id="546" name="Rectangle 231">
                <a:extLst>
                  <a:ext uri="{FF2B5EF4-FFF2-40B4-BE49-F238E27FC236}">
                    <a16:creationId xmlns:a16="http://schemas.microsoft.com/office/drawing/2014/main" id="{A8F6A44D-57DA-7F45-8D96-62EA4736B77A}"/>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547" name="Rectangle 232">
                <a:extLst>
                  <a:ext uri="{FF2B5EF4-FFF2-40B4-BE49-F238E27FC236}">
                    <a16:creationId xmlns:a16="http://schemas.microsoft.com/office/drawing/2014/main" id="{989D0BEB-05C1-C941-8285-EB478C7CB130}"/>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548" name="Rectangle 233">
                <a:extLst>
                  <a:ext uri="{FF2B5EF4-FFF2-40B4-BE49-F238E27FC236}">
                    <a16:creationId xmlns:a16="http://schemas.microsoft.com/office/drawing/2014/main" id="{A40ECED9-F919-8545-9409-D99F946A72B1}"/>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549" name="Rectangle 234">
                <a:extLst>
                  <a:ext uri="{FF2B5EF4-FFF2-40B4-BE49-F238E27FC236}">
                    <a16:creationId xmlns:a16="http://schemas.microsoft.com/office/drawing/2014/main" id="{7D420CE6-9DAE-1D44-8919-A24EAB592F4B}"/>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521" name="Group 235">
              <a:extLst>
                <a:ext uri="{FF2B5EF4-FFF2-40B4-BE49-F238E27FC236}">
                  <a16:creationId xmlns:a16="http://schemas.microsoft.com/office/drawing/2014/main" id="{8231FAD4-FEE5-6B4E-8403-F18EC8D6795B}"/>
                </a:ext>
              </a:extLst>
            </p:cNvPr>
            <p:cNvGrpSpPr>
              <a:grpSpLocks/>
            </p:cNvGrpSpPr>
            <p:nvPr/>
          </p:nvGrpSpPr>
          <p:grpSpPr bwMode="auto">
            <a:xfrm>
              <a:off x="2915" y="3306"/>
              <a:ext cx="256" cy="384"/>
              <a:chOff x="2640" y="1776"/>
              <a:chExt cx="480" cy="720"/>
            </a:xfrm>
          </p:grpSpPr>
          <p:sp>
            <p:nvSpPr>
              <p:cNvPr id="542" name="Rectangle 236">
                <a:extLst>
                  <a:ext uri="{FF2B5EF4-FFF2-40B4-BE49-F238E27FC236}">
                    <a16:creationId xmlns:a16="http://schemas.microsoft.com/office/drawing/2014/main" id="{EA0CC2B6-7040-284F-B2FB-B98F58F7D90E}"/>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543" name="Rectangle 237">
                <a:extLst>
                  <a:ext uri="{FF2B5EF4-FFF2-40B4-BE49-F238E27FC236}">
                    <a16:creationId xmlns:a16="http://schemas.microsoft.com/office/drawing/2014/main" id="{08F01664-6864-EC47-ABB1-BC7A3509111E}"/>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544" name="Rectangle 238">
                <a:extLst>
                  <a:ext uri="{FF2B5EF4-FFF2-40B4-BE49-F238E27FC236}">
                    <a16:creationId xmlns:a16="http://schemas.microsoft.com/office/drawing/2014/main" id="{2160729C-DD98-CE45-BBD3-275EF5E1DD08}"/>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545" name="Rectangle 239">
                <a:extLst>
                  <a:ext uri="{FF2B5EF4-FFF2-40B4-BE49-F238E27FC236}">
                    <a16:creationId xmlns:a16="http://schemas.microsoft.com/office/drawing/2014/main" id="{0AAA3E6F-5EFD-2340-AF76-8B55C9C7FE0D}"/>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522" name="Group 240">
              <a:extLst>
                <a:ext uri="{FF2B5EF4-FFF2-40B4-BE49-F238E27FC236}">
                  <a16:creationId xmlns:a16="http://schemas.microsoft.com/office/drawing/2014/main" id="{4665CCED-EC6E-C84B-B733-8ECD575CF401}"/>
                </a:ext>
              </a:extLst>
            </p:cNvPr>
            <p:cNvGrpSpPr>
              <a:grpSpLocks/>
            </p:cNvGrpSpPr>
            <p:nvPr/>
          </p:nvGrpSpPr>
          <p:grpSpPr bwMode="auto">
            <a:xfrm>
              <a:off x="3187" y="3306"/>
              <a:ext cx="256" cy="384"/>
              <a:chOff x="2640" y="1776"/>
              <a:chExt cx="480" cy="720"/>
            </a:xfrm>
          </p:grpSpPr>
          <p:sp>
            <p:nvSpPr>
              <p:cNvPr id="538" name="Rectangle 241">
                <a:extLst>
                  <a:ext uri="{FF2B5EF4-FFF2-40B4-BE49-F238E27FC236}">
                    <a16:creationId xmlns:a16="http://schemas.microsoft.com/office/drawing/2014/main" id="{E1F97896-8702-1448-A7B3-336FB46D44C8}"/>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539" name="Rectangle 242">
                <a:extLst>
                  <a:ext uri="{FF2B5EF4-FFF2-40B4-BE49-F238E27FC236}">
                    <a16:creationId xmlns:a16="http://schemas.microsoft.com/office/drawing/2014/main" id="{F2D3BDDB-EA79-1848-B7F9-E17CD395B60A}"/>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540" name="Rectangle 243">
                <a:extLst>
                  <a:ext uri="{FF2B5EF4-FFF2-40B4-BE49-F238E27FC236}">
                    <a16:creationId xmlns:a16="http://schemas.microsoft.com/office/drawing/2014/main" id="{2743C773-BD9E-D341-98BC-348BAD4DB8FB}"/>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541" name="Rectangle 244">
                <a:extLst>
                  <a:ext uri="{FF2B5EF4-FFF2-40B4-BE49-F238E27FC236}">
                    <a16:creationId xmlns:a16="http://schemas.microsoft.com/office/drawing/2014/main" id="{943F983D-1A9E-2E46-9FDB-A7475DEEC44A}"/>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523" name="Group 245">
              <a:extLst>
                <a:ext uri="{FF2B5EF4-FFF2-40B4-BE49-F238E27FC236}">
                  <a16:creationId xmlns:a16="http://schemas.microsoft.com/office/drawing/2014/main" id="{0A64040D-B3C1-3542-97A2-9C59BBE94186}"/>
                </a:ext>
              </a:extLst>
            </p:cNvPr>
            <p:cNvGrpSpPr>
              <a:grpSpLocks/>
            </p:cNvGrpSpPr>
            <p:nvPr/>
          </p:nvGrpSpPr>
          <p:grpSpPr bwMode="auto">
            <a:xfrm>
              <a:off x="3464" y="3306"/>
              <a:ext cx="256" cy="384"/>
              <a:chOff x="2640" y="1776"/>
              <a:chExt cx="480" cy="720"/>
            </a:xfrm>
          </p:grpSpPr>
          <p:sp>
            <p:nvSpPr>
              <p:cNvPr id="534" name="Rectangle 246">
                <a:extLst>
                  <a:ext uri="{FF2B5EF4-FFF2-40B4-BE49-F238E27FC236}">
                    <a16:creationId xmlns:a16="http://schemas.microsoft.com/office/drawing/2014/main" id="{EDC2AD1D-71BD-3C41-83A9-2FA6CD8ACE89}"/>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535" name="Rectangle 247">
                <a:extLst>
                  <a:ext uri="{FF2B5EF4-FFF2-40B4-BE49-F238E27FC236}">
                    <a16:creationId xmlns:a16="http://schemas.microsoft.com/office/drawing/2014/main" id="{6A17F47A-0A10-144F-9FD7-CF2DD61AEBED}"/>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536" name="Rectangle 248">
                <a:extLst>
                  <a:ext uri="{FF2B5EF4-FFF2-40B4-BE49-F238E27FC236}">
                    <a16:creationId xmlns:a16="http://schemas.microsoft.com/office/drawing/2014/main" id="{565D1862-587F-7041-8AF6-419F2E109749}"/>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537" name="Rectangle 249">
                <a:extLst>
                  <a:ext uri="{FF2B5EF4-FFF2-40B4-BE49-F238E27FC236}">
                    <a16:creationId xmlns:a16="http://schemas.microsoft.com/office/drawing/2014/main" id="{7E710C54-6B38-9941-B3CF-CB364B9EB95D}"/>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524" name="Group 250">
              <a:extLst>
                <a:ext uri="{FF2B5EF4-FFF2-40B4-BE49-F238E27FC236}">
                  <a16:creationId xmlns:a16="http://schemas.microsoft.com/office/drawing/2014/main" id="{BF368377-72FC-614E-9C4F-E18A39EAD5AE}"/>
                </a:ext>
              </a:extLst>
            </p:cNvPr>
            <p:cNvGrpSpPr>
              <a:grpSpLocks/>
            </p:cNvGrpSpPr>
            <p:nvPr/>
          </p:nvGrpSpPr>
          <p:grpSpPr bwMode="auto">
            <a:xfrm>
              <a:off x="3736" y="3306"/>
              <a:ext cx="256" cy="384"/>
              <a:chOff x="2640" y="1776"/>
              <a:chExt cx="480" cy="720"/>
            </a:xfrm>
          </p:grpSpPr>
          <p:sp>
            <p:nvSpPr>
              <p:cNvPr id="530" name="Rectangle 251">
                <a:extLst>
                  <a:ext uri="{FF2B5EF4-FFF2-40B4-BE49-F238E27FC236}">
                    <a16:creationId xmlns:a16="http://schemas.microsoft.com/office/drawing/2014/main" id="{6B3350D8-5E51-1149-9F09-5254BE8D651B}"/>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531" name="Rectangle 252">
                <a:extLst>
                  <a:ext uri="{FF2B5EF4-FFF2-40B4-BE49-F238E27FC236}">
                    <a16:creationId xmlns:a16="http://schemas.microsoft.com/office/drawing/2014/main" id="{3858B295-6006-2141-884D-7490042C31F4}"/>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532" name="Rectangle 253">
                <a:extLst>
                  <a:ext uri="{FF2B5EF4-FFF2-40B4-BE49-F238E27FC236}">
                    <a16:creationId xmlns:a16="http://schemas.microsoft.com/office/drawing/2014/main" id="{7F763245-E9E6-894A-A2C0-168916EA368E}"/>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533" name="Rectangle 254">
                <a:extLst>
                  <a:ext uri="{FF2B5EF4-FFF2-40B4-BE49-F238E27FC236}">
                    <a16:creationId xmlns:a16="http://schemas.microsoft.com/office/drawing/2014/main" id="{0E1318D3-C95F-694B-816C-8610003E17B2}"/>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525" name="Group 255">
              <a:extLst>
                <a:ext uri="{FF2B5EF4-FFF2-40B4-BE49-F238E27FC236}">
                  <a16:creationId xmlns:a16="http://schemas.microsoft.com/office/drawing/2014/main" id="{AA6E4DA1-425D-B34B-8871-7DD7F40B0782}"/>
                </a:ext>
              </a:extLst>
            </p:cNvPr>
            <p:cNvGrpSpPr>
              <a:grpSpLocks/>
            </p:cNvGrpSpPr>
            <p:nvPr/>
          </p:nvGrpSpPr>
          <p:grpSpPr bwMode="auto">
            <a:xfrm>
              <a:off x="2624" y="3168"/>
              <a:ext cx="517" cy="775"/>
              <a:chOff x="2640" y="1776"/>
              <a:chExt cx="480" cy="720"/>
            </a:xfrm>
          </p:grpSpPr>
          <p:sp>
            <p:nvSpPr>
              <p:cNvPr id="526" name="Rectangle 256">
                <a:extLst>
                  <a:ext uri="{FF2B5EF4-FFF2-40B4-BE49-F238E27FC236}">
                    <a16:creationId xmlns:a16="http://schemas.microsoft.com/office/drawing/2014/main" id="{9885515A-02C7-8944-ADC3-0E6BAD0958BE}"/>
                  </a:ext>
                </a:extLst>
              </p:cNvPr>
              <p:cNvSpPr>
                <a:spLocks noChangeArrowheads="1"/>
              </p:cNvSpPr>
              <p:nvPr/>
            </p:nvSpPr>
            <p:spPr bwMode="auto">
              <a:xfrm>
                <a:off x="2712" y="1776"/>
                <a:ext cx="331"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527" name="Rectangle 257">
                <a:extLst>
                  <a:ext uri="{FF2B5EF4-FFF2-40B4-BE49-F238E27FC236}">
                    <a16:creationId xmlns:a16="http://schemas.microsoft.com/office/drawing/2014/main" id="{79BF628F-6B95-1749-9725-BAA18983BD55}"/>
                  </a:ext>
                </a:extLst>
              </p:cNvPr>
              <p:cNvSpPr>
                <a:spLocks noChangeArrowheads="1"/>
              </p:cNvSpPr>
              <p:nvPr/>
            </p:nvSpPr>
            <p:spPr bwMode="auto">
              <a:xfrm>
                <a:off x="2712" y="2256"/>
                <a:ext cx="331"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528" name="Rectangle 258">
                <a:extLst>
                  <a:ext uri="{FF2B5EF4-FFF2-40B4-BE49-F238E27FC236}">
                    <a16:creationId xmlns:a16="http://schemas.microsoft.com/office/drawing/2014/main" id="{E0CCA60E-B4F2-4442-999A-7A2E402725BE}"/>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529" name="Rectangle 259">
                <a:extLst>
                  <a:ext uri="{FF2B5EF4-FFF2-40B4-BE49-F238E27FC236}">
                    <a16:creationId xmlns:a16="http://schemas.microsoft.com/office/drawing/2014/main" id="{9EFB8239-46CC-7C49-9BB2-8C60B51CA9AE}"/>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grpSp>
        <p:nvGrpSpPr>
          <p:cNvPr id="730" name="Group 260">
            <a:extLst>
              <a:ext uri="{FF2B5EF4-FFF2-40B4-BE49-F238E27FC236}">
                <a16:creationId xmlns:a16="http://schemas.microsoft.com/office/drawing/2014/main" id="{BDD3C0D3-7FD4-1B4B-8A83-3AD21E0F3101}"/>
              </a:ext>
            </a:extLst>
          </p:cNvPr>
          <p:cNvGrpSpPr>
            <a:grpSpLocks/>
          </p:cNvGrpSpPr>
          <p:nvPr/>
        </p:nvGrpSpPr>
        <p:grpSpPr bwMode="auto">
          <a:xfrm>
            <a:off x="5332938" y="3275951"/>
            <a:ext cx="5192206" cy="1887353"/>
            <a:chOff x="1244" y="2776"/>
            <a:chExt cx="3271" cy="1189"/>
          </a:xfrm>
        </p:grpSpPr>
        <p:grpSp>
          <p:nvGrpSpPr>
            <p:cNvPr id="731" name="Group 261">
              <a:extLst>
                <a:ext uri="{FF2B5EF4-FFF2-40B4-BE49-F238E27FC236}">
                  <a16:creationId xmlns:a16="http://schemas.microsoft.com/office/drawing/2014/main" id="{6E2E8DFE-25B0-C549-911B-FF1F0F0219C6}"/>
                </a:ext>
              </a:extLst>
            </p:cNvPr>
            <p:cNvGrpSpPr>
              <a:grpSpLocks/>
            </p:cNvGrpSpPr>
            <p:nvPr/>
          </p:nvGrpSpPr>
          <p:grpSpPr bwMode="auto">
            <a:xfrm>
              <a:off x="1244" y="2832"/>
              <a:ext cx="256" cy="384"/>
              <a:chOff x="2640" y="1776"/>
              <a:chExt cx="480" cy="720"/>
            </a:xfrm>
          </p:grpSpPr>
          <p:sp>
            <p:nvSpPr>
              <p:cNvPr id="1186" name="Rectangle 262">
                <a:extLst>
                  <a:ext uri="{FF2B5EF4-FFF2-40B4-BE49-F238E27FC236}">
                    <a16:creationId xmlns:a16="http://schemas.microsoft.com/office/drawing/2014/main" id="{82B84A53-0657-5B44-9EE9-37CC462ADCBA}"/>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187" name="Rectangle 263">
                <a:extLst>
                  <a:ext uri="{FF2B5EF4-FFF2-40B4-BE49-F238E27FC236}">
                    <a16:creationId xmlns:a16="http://schemas.microsoft.com/office/drawing/2014/main" id="{E749B573-CFAC-9749-97DD-3A95BA506C83}"/>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188" name="Rectangle 264">
                <a:extLst>
                  <a:ext uri="{FF2B5EF4-FFF2-40B4-BE49-F238E27FC236}">
                    <a16:creationId xmlns:a16="http://schemas.microsoft.com/office/drawing/2014/main" id="{1DDD5755-2754-164A-AE0D-3BB0F1C6C118}"/>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189" name="Rectangle 265">
                <a:extLst>
                  <a:ext uri="{FF2B5EF4-FFF2-40B4-BE49-F238E27FC236}">
                    <a16:creationId xmlns:a16="http://schemas.microsoft.com/office/drawing/2014/main" id="{54B5369D-4758-974A-B37E-ECD7D3541279}"/>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732" name="Group 266">
              <a:extLst>
                <a:ext uri="{FF2B5EF4-FFF2-40B4-BE49-F238E27FC236}">
                  <a16:creationId xmlns:a16="http://schemas.microsoft.com/office/drawing/2014/main" id="{9672C373-8853-2347-9717-3E2C3F9AC8B1}"/>
                </a:ext>
              </a:extLst>
            </p:cNvPr>
            <p:cNvGrpSpPr>
              <a:grpSpLocks/>
            </p:cNvGrpSpPr>
            <p:nvPr/>
          </p:nvGrpSpPr>
          <p:grpSpPr bwMode="auto">
            <a:xfrm>
              <a:off x="1516" y="2832"/>
              <a:ext cx="256" cy="384"/>
              <a:chOff x="2640" y="1776"/>
              <a:chExt cx="480" cy="720"/>
            </a:xfrm>
          </p:grpSpPr>
          <p:sp>
            <p:nvSpPr>
              <p:cNvPr id="1182" name="Rectangle 267">
                <a:extLst>
                  <a:ext uri="{FF2B5EF4-FFF2-40B4-BE49-F238E27FC236}">
                    <a16:creationId xmlns:a16="http://schemas.microsoft.com/office/drawing/2014/main" id="{187F043E-8F65-994D-945E-3723EF54A89B}"/>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183" name="Rectangle 268">
                <a:extLst>
                  <a:ext uri="{FF2B5EF4-FFF2-40B4-BE49-F238E27FC236}">
                    <a16:creationId xmlns:a16="http://schemas.microsoft.com/office/drawing/2014/main" id="{FE9CFAC8-C2DD-D04A-856D-62DEB8F2ECB7}"/>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184" name="Rectangle 269">
                <a:extLst>
                  <a:ext uri="{FF2B5EF4-FFF2-40B4-BE49-F238E27FC236}">
                    <a16:creationId xmlns:a16="http://schemas.microsoft.com/office/drawing/2014/main" id="{03A867CE-C940-2A4D-902A-362A230142D0}"/>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185" name="Rectangle 270">
                <a:extLst>
                  <a:ext uri="{FF2B5EF4-FFF2-40B4-BE49-F238E27FC236}">
                    <a16:creationId xmlns:a16="http://schemas.microsoft.com/office/drawing/2014/main" id="{9C78E09D-7B63-FA45-82D8-71845EE43648}"/>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733" name="Group 271">
              <a:extLst>
                <a:ext uri="{FF2B5EF4-FFF2-40B4-BE49-F238E27FC236}">
                  <a16:creationId xmlns:a16="http://schemas.microsoft.com/office/drawing/2014/main" id="{EB46BEE6-C705-B141-938B-ED87FC55BBFE}"/>
                </a:ext>
              </a:extLst>
            </p:cNvPr>
            <p:cNvGrpSpPr>
              <a:grpSpLocks/>
            </p:cNvGrpSpPr>
            <p:nvPr/>
          </p:nvGrpSpPr>
          <p:grpSpPr bwMode="auto">
            <a:xfrm>
              <a:off x="1793" y="2832"/>
              <a:ext cx="256" cy="384"/>
              <a:chOff x="2640" y="1776"/>
              <a:chExt cx="480" cy="720"/>
            </a:xfrm>
          </p:grpSpPr>
          <p:sp>
            <p:nvSpPr>
              <p:cNvPr id="1178" name="Rectangle 272">
                <a:extLst>
                  <a:ext uri="{FF2B5EF4-FFF2-40B4-BE49-F238E27FC236}">
                    <a16:creationId xmlns:a16="http://schemas.microsoft.com/office/drawing/2014/main" id="{8F0236D3-D207-084E-B216-EA5AB2606605}"/>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179" name="Rectangle 273">
                <a:extLst>
                  <a:ext uri="{FF2B5EF4-FFF2-40B4-BE49-F238E27FC236}">
                    <a16:creationId xmlns:a16="http://schemas.microsoft.com/office/drawing/2014/main" id="{21788529-F284-C04C-A16D-25AEE78C1135}"/>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180" name="Rectangle 274">
                <a:extLst>
                  <a:ext uri="{FF2B5EF4-FFF2-40B4-BE49-F238E27FC236}">
                    <a16:creationId xmlns:a16="http://schemas.microsoft.com/office/drawing/2014/main" id="{A3EF275A-56D6-224C-957E-E6A3C038E64D}"/>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181" name="Rectangle 275">
                <a:extLst>
                  <a:ext uri="{FF2B5EF4-FFF2-40B4-BE49-F238E27FC236}">
                    <a16:creationId xmlns:a16="http://schemas.microsoft.com/office/drawing/2014/main" id="{E7A8EA51-ADA7-F24A-A48F-6D0359B677BF}"/>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734" name="Group 276">
              <a:extLst>
                <a:ext uri="{FF2B5EF4-FFF2-40B4-BE49-F238E27FC236}">
                  <a16:creationId xmlns:a16="http://schemas.microsoft.com/office/drawing/2014/main" id="{CBC119D2-42B5-DF49-98D4-794960F4C08B}"/>
                </a:ext>
              </a:extLst>
            </p:cNvPr>
            <p:cNvGrpSpPr>
              <a:grpSpLocks/>
            </p:cNvGrpSpPr>
            <p:nvPr/>
          </p:nvGrpSpPr>
          <p:grpSpPr bwMode="auto">
            <a:xfrm>
              <a:off x="2065" y="2832"/>
              <a:ext cx="256" cy="384"/>
              <a:chOff x="2640" y="1776"/>
              <a:chExt cx="480" cy="720"/>
            </a:xfrm>
          </p:grpSpPr>
          <p:sp>
            <p:nvSpPr>
              <p:cNvPr id="1174" name="Rectangle 277">
                <a:extLst>
                  <a:ext uri="{FF2B5EF4-FFF2-40B4-BE49-F238E27FC236}">
                    <a16:creationId xmlns:a16="http://schemas.microsoft.com/office/drawing/2014/main" id="{5EB41F99-5D08-5846-A700-18BFE756ABA7}"/>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175" name="Rectangle 278">
                <a:extLst>
                  <a:ext uri="{FF2B5EF4-FFF2-40B4-BE49-F238E27FC236}">
                    <a16:creationId xmlns:a16="http://schemas.microsoft.com/office/drawing/2014/main" id="{2AC44CA6-9FE7-5E47-81FA-7DD7134B0C41}"/>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176" name="Rectangle 279">
                <a:extLst>
                  <a:ext uri="{FF2B5EF4-FFF2-40B4-BE49-F238E27FC236}">
                    <a16:creationId xmlns:a16="http://schemas.microsoft.com/office/drawing/2014/main" id="{CD09053D-609D-D54B-A0F9-CD2AFEA0613A}"/>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177" name="Rectangle 280">
                <a:extLst>
                  <a:ext uri="{FF2B5EF4-FFF2-40B4-BE49-F238E27FC236}">
                    <a16:creationId xmlns:a16="http://schemas.microsoft.com/office/drawing/2014/main" id="{9FD27ED6-CBBD-9E42-ADB0-CD6F13317301}"/>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735" name="Group 281">
              <a:extLst>
                <a:ext uri="{FF2B5EF4-FFF2-40B4-BE49-F238E27FC236}">
                  <a16:creationId xmlns:a16="http://schemas.microsoft.com/office/drawing/2014/main" id="{A2EB4C63-A445-064C-ADC7-D8248ECBA700}"/>
                </a:ext>
              </a:extLst>
            </p:cNvPr>
            <p:cNvGrpSpPr>
              <a:grpSpLocks/>
            </p:cNvGrpSpPr>
            <p:nvPr/>
          </p:nvGrpSpPr>
          <p:grpSpPr bwMode="auto">
            <a:xfrm>
              <a:off x="2341" y="2832"/>
              <a:ext cx="256" cy="384"/>
              <a:chOff x="2640" y="1776"/>
              <a:chExt cx="480" cy="720"/>
            </a:xfrm>
          </p:grpSpPr>
          <p:sp>
            <p:nvSpPr>
              <p:cNvPr id="1170" name="Rectangle 282">
                <a:extLst>
                  <a:ext uri="{FF2B5EF4-FFF2-40B4-BE49-F238E27FC236}">
                    <a16:creationId xmlns:a16="http://schemas.microsoft.com/office/drawing/2014/main" id="{1F067F9C-BD08-DA41-B143-BBF1D03D032D}"/>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171" name="Rectangle 283">
                <a:extLst>
                  <a:ext uri="{FF2B5EF4-FFF2-40B4-BE49-F238E27FC236}">
                    <a16:creationId xmlns:a16="http://schemas.microsoft.com/office/drawing/2014/main" id="{AC64001C-F6F5-AD48-AB46-A7358D038593}"/>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172" name="Rectangle 284">
                <a:extLst>
                  <a:ext uri="{FF2B5EF4-FFF2-40B4-BE49-F238E27FC236}">
                    <a16:creationId xmlns:a16="http://schemas.microsoft.com/office/drawing/2014/main" id="{34472B5D-884B-9D4A-8EE3-16D124092413}"/>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173" name="Rectangle 285">
                <a:extLst>
                  <a:ext uri="{FF2B5EF4-FFF2-40B4-BE49-F238E27FC236}">
                    <a16:creationId xmlns:a16="http://schemas.microsoft.com/office/drawing/2014/main" id="{98A1D6C0-E106-5743-A39C-A7376732A26B}"/>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736" name="Group 286">
              <a:extLst>
                <a:ext uri="{FF2B5EF4-FFF2-40B4-BE49-F238E27FC236}">
                  <a16:creationId xmlns:a16="http://schemas.microsoft.com/office/drawing/2014/main" id="{5401967A-E218-BB47-9FC4-92DD79E89C68}"/>
                </a:ext>
              </a:extLst>
            </p:cNvPr>
            <p:cNvGrpSpPr>
              <a:grpSpLocks/>
            </p:cNvGrpSpPr>
            <p:nvPr/>
          </p:nvGrpSpPr>
          <p:grpSpPr bwMode="auto">
            <a:xfrm>
              <a:off x="2613" y="2832"/>
              <a:ext cx="256" cy="384"/>
              <a:chOff x="2640" y="1776"/>
              <a:chExt cx="480" cy="720"/>
            </a:xfrm>
          </p:grpSpPr>
          <p:sp>
            <p:nvSpPr>
              <p:cNvPr id="1166" name="Rectangle 287">
                <a:extLst>
                  <a:ext uri="{FF2B5EF4-FFF2-40B4-BE49-F238E27FC236}">
                    <a16:creationId xmlns:a16="http://schemas.microsoft.com/office/drawing/2014/main" id="{4A83E313-7D06-1F47-817E-5E6766952B56}"/>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167" name="Rectangle 288">
                <a:extLst>
                  <a:ext uri="{FF2B5EF4-FFF2-40B4-BE49-F238E27FC236}">
                    <a16:creationId xmlns:a16="http://schemas.microsoft.com/office/drawing/2014/main" id="{43422511-1623-AA4D-82C2-0E8556035872}"/>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168" name="Rectangle 289">
                <a:extLst>
                  <a:ext uri="{FF2B5EF4-FFF2-40B4-BE49-F238E27FC236}">
                    <a16:creationId xmlns:a16="http://schemas.microsoft.com/office/drawing/2014/main" id="{359A0C88-5E7D-6649-968D-2E0E41AF3482}"/>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169" name="Rectangle 290">
                <a:extLst>
                  <a:ext uri="{FF2B5EF4-FFF2-40B4-BE49-F238E27FC236}">
                    <a16:creationId xmlns:a16="http://schemas.microsoft.com/office/drawing/2014/main" id="{6E8C5294-0795-E54F-99FE-3BD5512185F6}"/>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737" name="Group 291">
              <a:extLst>
                <a:ext uri="{FF2B5EF4-FFF2-40B4-BE49-F238E27FC236}">
                  <a16:creationId xmlns:a16="http://schemas.microsoft.com/office/drawing/2014/main" id="{4CC0259B-D3B3-534A-A6C7-EF9AE9A64C5B}"/>
                </a:ext>
              </a:extLst>
            </p:cNvPr>
            <p:cNvGrpSpPr>
              <a:grpSpLocks/>
            </p:cNvGrpSpPr>
            <p:nvPr/>
          </p:nvGrpSpPr>
          <p:grpSpPr bwMode="auto">
            <a:xfrm>
              <a:off x="2890" y="2832"/>
              <a:ext cx="256" cy="384"/>
              <a:chOff x="2640" y="1776"/>
              <a:chExt cx="480" cy="720"/>
            </a:xfrm>
          </p:grpSpPr>
          <p:sp>
            <p:nvSpPr>
              <p:cNvPr id="1162" name="Rectangle 292">
                <a:extLst>
                  <a:ext uri="{FF2B5EF4-FFF2-40B4-BE49-F238E27FC236}">
                    <a16:creationId xmlns:a16="http://schemas.microsoft.com/office/drawing/2014/main" id="{AA67956E-77AA-7342-B06C-22F1E96CE70D}"/>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163" name="Rectangle 293">
                <a:extLst>
                  <a:ext uri="{FF2B5EF4-FFF2-40B4-BE49-F238E27FC236}">
                    <a16:creationId xmlns:a16="http://schemas.microsoft.com/office/drawing/2014/main" id="{84559C4F-FB82-8348-8E77-474FEA61F507}"/>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164" name="Rectangle 294">
                <a:extLst>
                  <a:ext uri="{FF2B5EF4-FFF2-40B4-BE49-F238E27FC236}">
                    <a16:creationId xmlns:a16="http://schemas.microsoft.com/office/drawing/2014/main" id="{12567EEE-94A4-A94C-9A06-37D01677BBAC}"/>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165" name="Rectangle 295">
                <a:extLst>
                  <a:ext uri="{FF2B5EF4-FFF2-40B4-BE49-F238E27FC236}">
                    <a16:creationId xmlns:a16="http://schemas.microsoft.com/office/drawing/2014/main" id="{FEA7C5F2-F4DA-9149-AB48-73AC623A24CC}"/>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738" name="Group 296">
              <a:extLst>
                <a:ext uri="{FF2B5EF4-FFF2-40B4-BE49-F238E27FC236}">
                  <a16:creationId xmlns:a16="http://schemas.microsoft.com/office/drawing/2014/main" id="{A9705938-9F94-9F40-B899-D23D161DA475}"/>
                </a:ext>
              </a:extLst>
            </p:cNvPr>
            <p:cNvGrpSpPr>
              <a:grpSpLocks/>
            </p:cNvGrpSpPr>
            <p:nvPr/>
          </p:nvGrpSpPr>
          <p:grpSpPr bwMode="auto">
            <a:xfrm>
              <a:off x="3162" y="2832"/>
              <a:ext cx="256" cy="384"/>
              <a:chOff x="2640" y="1776"/>
              <a:chExt cx="480" cy="720"/>
            </a:xfrm>
          </p:grpSpPr>
          <p:sp>
            <p:nvSpPr>
              <p:cNvPr id="1158" name="Rectangle 297">
                <a:extLst>
                  <a:ext uri="{FF2B5EF4-FFF2-40B4-BE49-F238E27FC236}">
                    <a16:creationId xmlns:a16="http://schemas.microsoft.com/office/drawing/2014/main" id="{5DAB3300-D349-3542-AC77-76E40CA9BA35}"/>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159" name="Rectangle 298">
                <a:extLst>
                  <a:ext uri="{FF2B5EF4-FFF2-40B4-BE49-F238E27FC236}">
                    <a16:creationId xmlns:a16="http://schemas.microsoft.com/office/drawing/2014/main" id="{AE1DA265-F302-0444-A70A-1B9BD2AD9472}"/>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160" name="Rectangle 299">
                <a:extLst>
                  <a:ext uri="{FF2B5EF4-FFF2-40B4-BE49-F238E27FC236}">
                    <a16:creationId xmlns:a16="http://schemas.microsoft.com/office/drawing/2014/main" id="{A3B6DA25-66D5-6B46-88BC-E1398524A5AF}"/>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161" name="Rectangle 300">
                <a:extLst>
                  <a:ext uri="{FF2B5EF4-FFF2-40B4-BE49-F238E27FC236}">
                    <a16:creationId xmlns:a16="http://schemas.microsoft.com/office/drawing/2014/main" id="{5C6DBF47-AF13-6342-AEDF-96A8FC889424}"/>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739" name="Group 301">
              <a:extLst>
                <a:ext uri="{FF2B5EF4-FFF2-40B4-BE49-F238E27FC236}">
                  <a16:creationId xmlns:a16="http://schemas.microsoft.com/office/drawing/2014/main" id="{12A0BE8D-4DDD-A34F-802C-C30AA7A7A28B}"/>
                </a:ext>
              </a:extLst>
            </p:cNvPr>
            <p:cNvGrpSpPr>
              <a:grpSpLocks/>
            </p:cNvGrpSpPr>
            <p:nvPr/>
          </p:nvGrpSpPr>
          <p:grpSpPr bwMode="auto">
            <a:xfrm>
              <a:off x="3439" y="2832"/>
              <a:ext cx="256" cy="384"/>
              <a:chOff x="2640" y="1776"/>
              <a:chExt cx="480" cy="720"/>
            </a:xfrm>
          </p:grpSpPr>
          <p:sp>
            <p:nvSpPr>
              <p:cNvPr id="1154" name="Rectangle 302">
                <a:extLst>
                  <a:ext uri="{FF2B5EF4-FFF2-40B4-BE49-F238E27FC236}">
                    <a16:creationId xmlns:a16="http://schemas.microsoft.com/office/drawing/2014/main" id="{60C1C998-F51B-8C4B-B39D-461DDB3BC5B2}"/>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155" name="Rectangle 303">
                <a:extLst>
                  <a:ext uri="{FF2B5EF4-FFF2-40B4-BE49-F238E27FC236}">
                    <a16:creationId xmlns:a16="http://schemas.microsoft.com/office/drawing/2014/main" id="{37CFC0DD-B20B-1340-AF2A-C32DF46743B9}"/>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156" name="Rectangle 304">
                <a:extLst>
                  <a:ext uri="{FF2B5EF4-FFF2-40B4-BE49-F238E27FC236}">
                    <a16:creationId xmlns:a16="http://schemas.microsoft.com/office/drawing/2014/main" id="{6ACB5B50-F1BE-4B4A-ABEE-FFDAD2EDFD0D}"/>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157" name="Rectangle 305">
                <a:extLst>
                  <a:ext uri="{FF2B5EF4-FFF2-40B4-BE49-F238E27FC236}">
                    <a16:creationId xmlns:a16="http://schemas.microsoft.com/office/drawing/2014/main" id="{6E1B1E55-2C46-BC45-A7FC-FB029F8E5DC7}"/>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740" name="Group 306">
              <a:extLst>
                <a:ext uri="{FF2B5EF4-FFF2-40B4-BE49-F238E27FC236}">
                  <a16:creationId xmlns:a16="http://schemas.microsoft.com/office/drawing/2014/main" id="{5D519805-E557-FD49-9D29-3D702986757D}"/>
                </a:ext>
              </a:extLst>
            </p:cNvPr>
            <p:cNvGrpSpPr>
              <a:grpSpLocks/>
            </p:cNvGrpSpPr>
            <p:nvPr/>
          </p:nvGrpSpPr>
          <p:grpSpPr bwMode="auto">
            <a:xfrm>
              <a:off x="3711" y="2832"/>
              <a:ext cx="256" cy="384"/>
              <a:chOff x="2640" y="1776"/>
              <a:chExt cx="480" cy="720"/>
            </a:xfrm>
          </p:grpSpPr>
          <p:sp>
            <p:nvSpPr>
              <p:cNvPr id="1150" name="Rectangle 307">
                <a:extLst>
                  <a:ext uri="{FF2B5EF4-FFF2-40B4-BE49-F238E27FC236}">
                    <a16:creationId xmlns:a16="http://schemas.microsoft.com/office/drawing/2014/main" id="{97CB727D-AF56-274B-B8D9-9AC0A869AC79}"/>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151" name="Rectangle 308">
                <a:extLst>
                  <a:ext uri="{FF2B5EF4-FFF2-40B4-BE49-F238E27FC236}">
                    <a16:creationId xmlns:a16="http://schemas.microsoft.com/office/drawing/2014/main" id="{9C8C1EFC-678E-EA44-8E9E-1988F3A05ABB}"/>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152" name="Rectangle 309">
                <a:extLst>
                  <a:ext uri="{FF2B5EF4-FFF2-40B4-BE49-F238E27FC236}">
                    <a16:creationId xmlns:a16="http://schemas.microsoft.com/office/drawing/2014/main" id="{4C76CB5F-9E08-074D-8080-57CFD2394346}"/>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153" name="Rectangle 310">
                <a:extLst>
                  <a:ext uri="{FF2B5EF4-FFF2-40B4-BE49-F238E27FC236}">
                    <a16:creationId xmlns:a16="http://schemas.microsoft.com/office/drawing/2014/main" id="{C1DA9F94-F2D6-EE4B-8A6A-57EC4E17BF20}"/>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741" name="Group 311">
              <a:extLst>
                <a:ext uri="{FF2B5EF4-FFF2-40B4-BE49-F238E27FC236}">
                  <a16:creationId xmlns:a16="http://schemas.microsoft.com/office/drawing/2014/main" id="{8CAB8126-F388-9D4F-AA7A-962015B95F5E}"/>
                </a:ext>
              </a:extLst>
            </p:cNvPr>
            <p:cNvGrpSpPr>
              <a:grpSpLocks/>
            </p:cNvGrpSpPr>
            <p:nvPr/>
          </p:nvGrpSpPr>
          <p:grpSpPr bwMode="auto">
            <a:xfrm>
              <a:off x="3987" y="2832"/>
              <a:ext cx="256" cy="384"/>
              <a:chOff x="2640" y="1776"/>
              <a:chExt cx="480" cy="720"/>
            </a:xfrm>
          </p:grpSpPr>
          <p:sp>
            <p:nvSpPr>
              <p:cNvPr id="1146" name="Rectangle 312">
                <a:extLst>
                  <a:ext uri="{FF2B5EF4-FFF2-40B4-BE49-F238E27FC236}">
                    <a16:creationId xmlns:a16="http://schemas.microsoft.com/office/drawing/2014/main" id="{0960330D-0DEA-604D-82F4-B169EF3F2952}"/>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147" name="Rectangle 313">
                <a:extLst>
                  <a:ext uri="{FF2B5EF4-FFF2-40B4-BE49-F238E27FC236}">
                    <a16:creationId xmlns:a16="http://schemas.microsoft.com/office/drawing/2014/main" id="{88055011-394C-484B-B633-A964B637DE54}"/>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148" name="Rectangle 314">
                <a:extLst>
                  <a:ext uri="{FF2B5EF4-FFF2-40B4-BE49-F238E27FC236}">
                    <a16:creationId xmlns:a16="http://schemas.microsoft.com/office/drawing/2014/main" id="{3B466A68-12DB-1141-8853-836A7F1194B5}"/>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149" name="Rectangle 315">
                <a:extLst>
                  <a:ext uri="{FF2B5EF4-FFF2-40B4-BE49-F238E27FC236}">
                    <a16:creationId xmlns:a16="http://schemas.microsoft.com/office/drawing/2014/main" id="{D3E1973C-6EC5-6B46-9FE0-B5AE7BB8F703}"/>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742" name="Group 316">
              <a:extLst>
                <a:ext uri="{FF2B5EF4-FFF2-40B4-BE49-F238E27FC236}">
                  <a16:creationId xmlns:a16="http://schemas.microsoft.com/office/drawing/2014/main" id="{BA610552-5F2B-0F43-A639-E4F86DC40502}"/>
                </a:ext>
              </a:extLst>
            </p:cNvPr>
            <p:cNvGrpSpPr>
              <a:grpSpLocks/>
            </p:cNvGrpSpPr>
            <p:nvPr/>
          </p:nvGrpSpPr>
          <p:grpSpPr bwMode="auto">
            <a:xfrm>
              <a:off x="4259" y="2832"/>
              <a:ext cx="256" cy="384"/>
              <a:chOff x="2640" y="1776"/>
              <a:chExt cx="480" cy="720"/>
            </a:xfrm>
          </p:grpSpPr>
          <p:sp>
            <p:nvSpPr>
              <p:cNvPr id="1142" name="Rectangle 317">
                <a:extLst>
                  <a:ext uri="{FF2B5EF4-FFF2-40B4-BE49-F238E27FC236}">
                    <a16:creationId xmlns:a16="http://schemas.microsoft.com/office/drawing/2014/main" id="{E83D6D30-FFBD-5344-A949-98A5C435D25F}"/>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143" name="Rectangle 318">
                <a:extLst>
                  <a:ext uri="{FF2B5EF4-FFF2-40B4-BE49-F238E27FC236}">
                    <a16:creationId xmlns:a16="http://schemas.microsoft.com/office/drawing/2014/main" id="{D410215F-CBFB-C54E-B720-BD32B285C786}"/>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144" name="Rectangle 319">
                <a:extLst>
                  <a:ext uri="{FF2B5EF4-FFF2-40B4-BE49-F238E27FC236}">
                    <a16:creationId xmlns:a16="http://schemas.microsoft.com/office/drawing/2014/main" id="{BB02F4AD-BFFA-5F41-A750-E01C5626D20A}"/>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145" name="Rectangle 320">
                <a:extLst>
                  <a:ext uri="{FF2B5EF4-FFF2-40B4-BE49-F238E27FC236}">
                    <a16:creationId xmlns:a16="http://schemas.microsoft.com/office/drawing/2014/main" id="{60596992-5747-EB41-844B-FDB651888C2C}"/>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743" name="Group 321">
              <a:extLst>
                <a:ext uri="{FF2B5EF4-FFF2-40B4-BE49-F238E27FC236}">
                  <a16:creationId xmlns:a16="http://schemas.microsoft.com/office/drawing/2014/main" id="{2DDB031B-D184-044A-94CF-4BD4EB095581}"/>
                </a:ext>
              </a:extLst>
            </p:cNvPr>
            <p:cNvGrpSpPr>
              <a:grpSpLocks/>
            </p:cNvGrpSpPr>
            <p:nvPr/>
          </p:nvGrpSpPr>
          <p:grpSpPr bwMode="auto">
            <a:xfrm>
              <a:off x="2697" y="2832"/>
              <a:ext cx="95" cy="413"/>
              <a:chOff x="1000" y="1306"/>
              <a:chExt cx="162" cy="701"/>
            </a:xfrm>
          </p:grpSpPr>
          <p:sp>
            <p:nvSpPr>
              <p:cNvPr id="1140" name="Oval 322">
                <a:extLst>
                  <a:ext uri="{FF2B5EF4-FFF2-40B4-BE49-F238E27FC236}">
                    <a16:creationId xmlns:a16="http://schemas.microsoft.com/office/drawing/2014/main" id="{CCEA1F15-807C-114E-B15B-0661B3A81FA0}"/>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141" name="Oval 323">
                <a:extLst>
                  <a:ext uri="{FF2B5EF4-FFF2-40B4-BE49-F238E27FC236}">
                    <a16:creationId xmlns:a16="http://schemas.microsoft.com/office/drawing/2014/main" id="{2ADCAED0-DEA0-3A45-B5C4-E48997EB26CF}"/>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744" name="Group 324">
              <a:extLst>
                <a:ext uri="{FF2B5EF4-FFF2-40B4-BE49-F238E27FC236}">
                  <a16:creationId xmlns:a16="http://schemas.microsoft.com/office/drawing/2014/main" id="{912790F6-B1F3-134E-9F0E-38F14E8DFCB0}"/>
                </a:ext>
              </a:extLst>
            </p:cNvPr>
            <p:cNvGrpSpPr>
              <a:grpSpLocks/>
            </p:cNvGrpSpPr>
            <p:nvPr/>
          </p:nvGrpSpPr>
          <p:grpSpPr bwMode="auto">
            <a:xfrm>
              <a:off x="1325" y="2823"/>
              <a:ext cx="95" cy="413"/>
              <a:chOff x="1000" y="1306"/>
              <a:chExt cx="162" cy="701"/>
            </a:xfrm>
          </p:grpSpPr>
          <p:sp>
            <p:nvSpPr>
              <p:cNvPr id="1138" name="Oval 325">
                <a:extLst>
                  <a:ext uri="{FF2B5EF4-FFF2-40B4-BE49-F238E27FC236}">
                    <a16:creationId xmlns:a16="http://schemas.microsoft.com/office/drawing/2014/main" id="{3B43A524-05BD-6F4F-950E-9D45A42A12B6}"/>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139" name="Oval 326">
                <a:extLst>
                  <a:ext uri="{FF2B5EF4-FFF2-40B4-BE49-F238E27FC236}">
                    <a16:creationId xmlns:a16="http://schemas.microsoft.com/office/drawing/2014/main" id="{AE52BEB1-2A06-0A43-B75F-D1E0ACCA3261}"/>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745" name="Group 327">
              <a:extLst>
                <a:ext uri="{FF2B5EF4-FFF2-40B4-BE49-F238E27FC236}">
                  <a16:creationId xmlns:a16="http://schemas.microsoft.com/office/drawing/2014/main" id="{961D9B2C-65CA-374A-A7ED-B13B85EBB40A}"/>
                </a:ext>
              </a:extLst>
            </p:cNvPr>
            <p:cNvGrpSpPr>
              <a:grpSpLocks/>
            </p:cNvGrpSpPr>
            <p:nvPr/>
          </p:nvGrpSpPr>
          <p:grpSpPr bwMode="auto">
            <a:xfrm>
              <a:off x="1593" y="2823"/>
              <a:ext cx="95" cy="413"/>
              <a:chOff x="1000" y="1306"/>
              <a:chExt cx="162" cy="701"/>
            </a:xfrm>
          </p:grpSpPr>
          <p:sp>
            <p:nvSpPr>
              <p:cNvPr id="1136" name="Oval 328">
                <a:extLst>
                  <a:ext uri="{FF2B5EF4-FFF2-40B4-BE49-F238E27FC236}">
                    <a16:creationId xmlns:a16="http://schemas.microsoft.com/office/drawing/2014/main" id="{8C8A8583-FA21-C841-A784-8913B7C76181}"/>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137" name="Oval 329">
                <a:extLst>
                  <a:ext uri="{FF2B5EF4-FFF2-40B4-BE49-F238E27FC236}">
                    <a16:creationId xmlns:a16="http://schemas.microsoft.com/office/drawing/2014/main" id="{E08E90FA-1437-CB4F-A270-F9FE312BC9CC}"/>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746" name="Group 330">
              <a:extLst>
                <a:ext uri="{FF2B5EF4-FFF2-40B4-BE49-F238E27FC236}">
                  <a16:creationId xmlns:a16="http://schemas.microsoft.com/office/drawing/2014/main" id="{1E5A6210-E006-E442-9BF2-B91302D52054}"/>
                </a:ext>
              </a:extLst>
            </p:cNvPr>
            <p:cNvGrpSpPr>
              <a:grpSpLocks/>
            </p:cNvGrpSpPr>
            <p:nvPr/>
          </p:nvGrpSpPr>
          <p:grpSpPr bwMode="auto">
            <a:xfrm>
              <a:off x="1872" y="2832"/>
              <a:ext cx="95" cy="413"/>
              <a:chOff x="1000" y="1306"/>
              <a:chExt cx="162" cy="701"/>
            </a:xfrm>
          </p:grpSpPr>
          <p:sp>
            <p:nvSpPr>
              <p:cNvPr id="1134" name="Oval 331">
                <a:extLst>
                  <a:ext uri="{FF2B5EF4-FFF2-40B4-BE49-F238E27FC236}">
                    <a16:creationId xmlns:a16="http://schemas.microsoft.com/office/drawing/2014/main" id="{285E81B1-432F-FF4B-8139-48F7727C0977}"/>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135" name="Oval 332">
                <a:extLst>
                  <a:ext uri="{FF2B5EF4-FFF2-40B4-BE49-F238E27FC236}">
                    <a16:creationId xmlns:a16="http://schemas.microsoft.com/office/drawing/2014/main" id="{708E9AC9-FBFB-AA4A-9BC3-3B74BFAA5EF1}"/>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747" name="Group 333">
              <a:extLst>
                <a:ext uri="{FF2B5EF4-FFF2-40B4-BE49-F238E27FC236}">
                  <a16:creationId xmlns:a16="http://schemas.microsoft.com/office/drawing/2014/main" id="{FF37B9DA-E5B5-A84A-A5FB-9E75D6A42149}"/>
                </a:ext>
              </a:extLst>
            </p:cNvPr>
            <p:cNvGrpSpPr>
              <a:grpSpLocks/>
            </p:cNvGrpSpPr>
            <p:nvPr/>
          </p:nvGrpSpPr>
          <p:grpSpPr bwMode="auto">
            <a:xfrm>
              <a:off x="2139" y="2832"/>
              <a:ext cx="95" cy="413"/>
              <a:chOff x="1000" y="1306"/>
              <a:chExt cx="162" cy="701"/>
            </a:xfrm>
          </p:grpSpPr>
          <p:sp>
            <p:nvSpPr>
              <p:cNvPr id="1132" name="Oval 334">
                <a:extLst>
                  <a:ext uri="{FF2B5EF4-FFF2-40B4-BE49-F238E27FC236}">
                    <a16:creationId xmlns:a16="http://schemas.microsoft.com/office/drawing/2014/main" id="{D8FE9F8F-CFA7-4642-B397-455E40130CD9}"/>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133" name="Oval 335">
                <a:extLst>
                  <a:ext uri="{FF2B5EF4-FFF2-40B4-BE49-F238E27FC236}">
                    <a16:creationId xmlns:a16="http://schemas.microsoft.com/office/drawing/2014/main" id="{D2CF19AA-168A-004B-BE85-5CF6CC4CC1DE}"/>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748" name="Group 336">
              <a:extLst>
                <a:ext uri="{FF2B5EF4-FFF2-40B4-BE49-F238E27FC236}">
                  <a16:creationId xmlns:a16="http://schemas.microsoft.com/office/drawing/2014/main" id="{173B8D7B-C141-6F46-AB1A-B505C1B0E8B1}"/>
                </a:ext>
              </a:extLst>
            </p:cNvPr>
            <p:cNvGrpSpPr>
              <a:grpSpLocks/>
            </p:cNvGrpSpPr>
            <p:nvPr/>
          </p:nvGrpSpPr>
          <p:grpSpPr bwMode="auto">
            <a:xfrm>
              <a:off x="2413" y="2823"/>
              <a:ext cx="95" cy="413"/>
              <a:chOff x="1000" y="1306"/>
              <a:chExt cx="162" cy="701"/>
            </a:xfrm>
          </p:grpSpPr>
          <p:sp>
            <p:nvSpPr>
              <p:cNvPr id="1130" name="Oval 337">
                <a:extLst>
                  <a:ext uri="{FF2B5EF4-FFF2-40B4-BE49-F238E27FC236}">
                    <a16:creationId xmlns:a16="http://schemas.microsoft.com/office/drawing/2014/main" id="{74B0820C-E576-1547-A025-CA0EAB41DB4A}"/>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131" name="Oval 338">
                <a:extLst>
                  <a:ext uri="{FF2B5EF4-FFF2-40B4-BE49-F238E27FC236}">
                    <a16:creationId xmlns:a16="http://schemas.microsoft.com/office/drawing/2014/main" id="{6B90D772-D60A-D048-908E-FDB0FE53B869}"/>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749" name="Group 339">
              <a:extLst>
                <a:ext uri="{FF2B5EF4-FFF2-40B4-BE49-F238E27FC236}">
                  <a16:creationId xmlns:a16="http://schemas.microsoft.com/office/drawing/2014/main" id="{4D9E0C80-05E0-FF4F-A407-08E2AD3C07E1}"/>
                </a:ext>
              </a:extLst>
            </p:cNvPr>
            <p:cNvGrpSpPr>
              <a:grpSpLocks/>
            </p:cNvGrpSpPr>
            <p:nvPr/>
          </p:nvGrpSpPr>
          <p:grpSpPr bwMode="auto">
            <a:xfrm>
              <a:off x="2968" y="2832"/>
              <a:ext cx="95" cy="413"/>
              <a:chOff x="1000" y="1306"/>
              <a:chExt cx="162" cy="701"/>
            </a:xfrm>
          </p:grpSpPr>
          <p:sp>
            <p:nvSpPr>
              <p:cNvPr id="1128" name="Oval 340">
                <a:extLst>
                  <a:ext uri="{FF2B5EF4-FFF2-40B4-BE49-F238E27FC236}">
                    <a16:creationId xmlns:a16="http://schemas.microsoft.com/office/drawing/2014/main" id="{EE645007-188A-9D41-A688-02D3414E1162}"/>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129" name="Oval 341">
                <a:extLst>
                  <a:ext uri="{FF2B5EF4-FFF2-40B4-BE49-F238E27FC236}">
                    <a16:creationId xmlns:a16="http://schemas.microsoft.com/office/drawing/2014/main" id="{A3205773-F58C-DF45-AB8F-9E9E09DF307B}"/>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750" name="Group 342">
              <a:extLst>
                <a:ext uri="{FF2B5EF4-FFF2-40B4-BE49-F238E27FC236}">
                  <a16:creationId xmlns:a16="http://schemas.microsoft.com/office/drawing/2014/main" id="{55E2539C-03CE-264E-AB65-01651D048543}"/>
                </a:ext>
              </a:extLst>
            </p:cNvPr>
            <p:cNvGrpSpPr>
              <a:grpSpLocks/>
            </p:cNvGrpSpPr>
            <p:nvPr/>
          </p:nvGrpSpPr>
          <p:grpSpPr bwMode="auto">
            <a:xfrm>
              <a:off x="3244" y="2832"/>
              <a:ext cx="95" cy="413"/>
              <a:chOff x="1000" y="1306"/>
              <a:chExt cx="162" cy="701"/>
            </a:xfrm>
          </p:grpSpPr>
          <p:sp>
            <p:nvSpPr>
              <p:cNvPr id="1126" name="Oval 343">
                <a:extLst>
                  <a:ext uri="{FF2B5EF4-FFF2-40B4-BE49-F238E27FC236}">
                    <a16:creationId xmlns:a16="http://schemas.microsoft.com/office/drawing/2014/main" id="{2E49ABEA-DF69-6D4E-AC42-87B96D32D85D}"/>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127" name="Oval 344">
                <a:extLst>
                  <a:ext uri="{FF2B5EF4-FFF2-40B4-BE49-F238E27FC236}">
                    <a16:creationId xmlns:a16="http://schemas.microsoft.com/office/drawing/2014/main" id="{882C7378-0394-7945-8478-6FD3885EC1E7}"/>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751" name="Group 345">
              <a:extLst>
                <a:ext uri="{FF2B5EF4-FFF2-40B4-BE49-F238E27FC236}">
                  <a16:creationId xmlns:a16="http://schemas.microsoft.com/office/drawing/2014/main" id="{33FCC660-AD68-F448-A957-F29FF5D55189}"/>
                </a:ext>
              </a:extLst>
            </p:cNvPr>
            <p:cNvGrpSpPr>
              <a:grpSpLocks/>
            </p:cNvGrpSpPr>
            <p:nvPr/>
          </p:nvGrpSpPr>
          <p:grpSpPr bwMode="auto">
            <a:xfrm>
              <a:off x="3523" y="2832"/>
              <a:ext cx="95" cy="413"/>
              <a:chOff x="1000" y="1306"/>
              <a:chExt cx="162" cy="701"/>
            </a:xfrm>
          </p:grpSpPr>
          <p:sp>
            <p:nvSpPr>
              <p:cNvPr id="1124" name="Oval 346">
                <a:extLst>
                  <a:ext uri="{FF2B5EF4-FFF2-40B4-BE49-F238E27FC236}">
                    <a16:creationId xmlns:a16="http://schemas.microsoft.com/office/drawing/2014/main" id="{DC5A7B23-3C6D-654E-9B05-038D3F74CCD0}"/>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125" name="Oval 347">
                <a:extLst>
                  <a:ext uri="{FF2B5EF4-FFF2-40B4-BE49-F238E27FC236}">
                    <a16:creationId xmlns:a16="http://schemas.microsoft.com/office/drawing/2014/main" id="{BE831430-FB22-4642-8B01-576C76872670}"/>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752" name="Group 348">
              <a:extLst>
                <a:ext uri="{FF2B5EF4-FFF2-40B4-BE49-F238E27FC236}">
                  <a16:creationId xmlns:a16="http://schemas.microsoft.com/office/drawing/2014/main" id="{D3D31461-7527-514B-9F9B-B31C4157C4AE}"/>
                </a:ext>
              </a:extLst>
            </p:cNvPr>
            <p:cNvGrpSpPr>
              <a:grpSpLocks/>
            </p:cNvGrpSpPr>
            <p:nvPr/>
          </p:nvGrpSpPr>
          <p:grpSpPr bwMode="auto">
            <a:xfrm>
              <a:off x="3793" y="2832"/>
              <a:ext cx="95" cy="413"/>
              <a:chOff x="1000" y="1306"/>
              <a:chExt cx="162" cy="701"/>
            </a:xfrm>
          </p:grpSpPr>
          <p:sp>
            <p:nvSpPr>
              <p:cNvPr id="1122" name="Oval 349">
                <a:extLst>
                  <a:ext uri="{FF2B5EF4-FFF2-40B4-BE49-F238E27FC236}">
                    <a16:creationId xmlns:a16="http://schemas.microsoft.com/office/drawing/2014/main" id="{24BB5ED4-BA65-E04D-9D0C-A83BEA9157F4}"/>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123" name="Oval 350">
                <a:extLst>
                  <a:ext uri="{FF2B5EF4-FFF2-40B4-BE49-F238E27FC236}">
                    <a16:creationId xmlns:a16="http://schemas.microsoft.com/office/drawing/2014/main" id="{E603ADC9-E39D-A048-9AFC-9057350E0B4C}"/>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753" name="Group 351">
              <a:extLst>
                <a:ext uri="{FF2B5EF4-FFF2-40B4-BE49-F238E27FC236}">
                  <a16:creationId xmlns:a16="http://schemas.microsoft.com/office/drawing/2014/main" id="{AAA77885-B97E-6C4D-8562-BE90BAE8371E}"/>
                </a:ext>
              </a:extLst>
            </p:cNvPr>
            <p:cNvGrpSpPr>
              <a:grpSpLocks/>
            </p:cNvGrpSpPr>
            <p:nvPr/>
          </p:nvGrpSpPr>
          <p:grpSpPr bwMode="auto">
            <a:xfrm>
              <a:off x="4069" y="2832"/>
              <a:ext cx="95" cy="413"/>
              <a:chOff x="1000" y="1306"/>
              <a:chExt cx="162" cy="701"/>
            </a:xfrm>
          </p:grpSpPr>
          <p:sp>
            <p:nvSpPr>
              <p:cNvPr id="1120" name="Oval 352">
                <a:extLst>
                  <a:ext uri="{FF2B5EF4-FFF2-40B4-BE49-F238E27FC236}">
                    <a16:creationId xmlns:a16="http://schemas.microsoft.com/office/drawing/2014/main" id="{049AA62F-2918-2545-9A7D-647B27948F96}"/>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121" name="Oval 353">
                <a:extLst>
                  <a:ext uri="{FF2B5EF4-FFF2-40B4-BE49-F238E27FC236}">
                    <a16:creationId xmlns:a16="http://schemas.microsoft.com/office/drawing/2014/main" id="{824094EA-20D8-8041-A916-48DB481EAF4F}"/>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754" name="Group 354">
              <a:extLst>
                <a:ext uri="{FF2B5EF4-FFF2-40B4-BE49-F238E27FC236}">
                  <a16:creationId xmlns:a16="http://schemas.microsoft.com/office/drawing/2014/main" id="{1A31C4B1-6928-034F-A20F-AC8B748AFDC6}"/>
                </a:ext>
              </a:extLst>
            </p:cNvPr>
            <p:cNvGrpSpPr>
              <a:grpSpLocks/>
            </p:cNvGrpSpPr>
            <p:nvPr/>
          </p:nvGrpSpPr>
          <p:grpSpPr bwMode="auto">
            <a:xfrm>
              <a:off x="4339" y="2832"/>
              <a:ext cx="95" cy="413"/>
              <a:chOff x="1000" y="1306"/>
              <a:chExt cx="162" cy="701"/>
            </a:xfrm>
          </p:grpSpPr>
          <p:sp>
            <p:nvSpPr>
              <p:cNvPr id="1118" name="Oval 355">
                <a:extLst>
                  <a:ext uri="{FF2B5EF4-FFF2-40B4-BE49-F238E27FC236}">
                    <a16:creationId xmlns:a16="http://schemas.microsoft.com/office/drawing/2014/main" id="{E4538EE8-BCE3-BA4E-87F8-0542B5DEBD35}"/>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119" name="Oval 356">
                <a:extLst>
                  <a:ext uri="{FF2B5EF4-FFF2-40B4-BE49-F238E27FC236}">
                    <a16:creationId xmlns:a16="http://schemas.microsoft.com/office/drawing/2014/main" id="{9B93F5AA-7E77-5443-A163-7D78B1DC9955}"/>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pic>
          <p:nvPicPr>
            <p:cNvPr id="755" name="Picture 357" descr="MCj04347320000[1]">
              <a:extLst>
                <a:ext uri="{FF2B5EF4-FFF2-40B4-BE49-F238E27FC236}">
                  <a16:creationId xmlns:a16="http://schemas.microsoft.com/office/drawing/2014/main" id="{B3DE616B-D9D0-F046-ADAC-951898378C60}"/>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332" y="2776"/>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56" name="Picture 358" descr="MCj04347320000[1]">
              <a:extLst>
                <a:ext uri="{FF2B5EF4-FFF2-40B4-BE49-F238E27FC236}">
                  <a16:creationId xmlns:a16="http://schemas.microsoft.com/office/drawing/2014/main" id="{6353BD09-0005-BA49-BD1A-05718A0126F6}"/>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600" y="2778"/>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57" name="Picture 359" descr="MCj04347320000[1]">
              <a:extLst>
                <a:ext uri="{FF2B5EF4-FFF2-40B4-BE49-F238E27FC236}">
                  <a16:creationId xmlns:a16="http://schemas.microsoft.com/office/drawing/2014/main" id="{8239229A-655C-C44B-83D7-950D6AC35BDE}"/>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880" y="2780"/>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58" name="Picture 360" descr="MCj04347320000[1]">
              <a:extLst>
                <a:ext uri="{FF2B5EF4-FFF2-40B4-BE49-F238E27FC236}">
                  <a16:creationId xmlns:a16="http://schemas.microsoft.com/office/drawing/2014/main" id="{C4F9FA71-6DEA-7B4A-BA9E-41CB09F9C835}"/>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144" y="2780"/>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59" name="Picture 361" descr="MCj04347320000[1]">
              <a:extLst>
                <a:ext uri="{FF2B5EF4-FFF2-40B4-BE49-F238E27FC236}">
                  <a16:creationId xmlns:a16="http://schemas.microsoft.com/office/drawing/2014/main" id="{AC633396-E551-334A-B0E9-18D47F139754}"/>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420" y="2782"/>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0" name="Picture 362" descr="MCj04347320000[1]">
              <a:extLst>
                <a:ext uri="{FF2B5EF4-FFF2-40B4-BE49-F238E27FC236}">
                  <a16:creationId xmlns:a16="http://schemas.microsoft.com/office/drawing/2014/main" id="{693F90F9-D063-E941-8BAC-BB33572E52FB}"/>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704" y="2784"/>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1" name="Picture 363" descr="MCj04347320000[1]">
              <a:extLst>
                <a:ext uri="{FF2B5EF4-FFF2-40B4-BE49-F238E27FC236}">
                  <a16:creationId xmlns:a16="http://schemas.microsoft.com/office/drawing/2014/main" id="{F11831A6-A141-6C40-8394-FDB9E0EE96EB}"/>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976" y="2784"/>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2" name="Picture 364" descr="MCj04347320000[1]">
              <a:extLst>
                <a:ext uri="{FF2B5EF4-FFF2-40B4-BE49-F238E27FC236}">
                  <a16:creationId xmlns:a16="http://schemas.microsoft.com/office/drawing/2014/main" id="{B0D5D35F-A82C-6141-9AFA-B753CD31DDC2}"/>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252" y="2784"/>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3" name="Picture 365" descr="MCj04347320000[1]">
              <a:extLst>
                <a:ext uri="{FF2B5EF4-FFF2-40B4-BE49-F238E27FC236}">
                  <a16:creationId xmlns:a16="http://schemas.microsoft.com/office/drawing/2014/main" id="{84156B6B-64BD-F446-84D5-5EF473C36E11}"/>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530" y="2784"/>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4" name="Picture 366" descr="MCj04347320000[1]">
              <a:extLst>
                <a:ext uri="{FF2B5EF4-FFF2-40B4-BE49-F238E27FC236}">
                  <a16:creationId xmlns:a16="http://schemas.microsoft.com/office/drawing/2014/main" id="{E895BAEF-6F3A-3348-B566-47D4D8D10627}"/>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800" y="2784"/>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5" name="Picture 367" descr="MCj04347320000[1]">
              <a:extLst>
                <a:ext uri="{FF2B5EF4-FFF2-40B4-BE49-F238E27FC236}">
                  <a16:creationId xmlns:a16="http://schemas.microsoft.com/office/drawing/2014/main" id="{C305E6D9-2C5F-3548-AF1A-D356D3162DD5}"/>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076" y="2784"/>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6" name="Picture 368" descr="MCj04347320000[1]">
              <a:extLst>
                <a:ext uri="{FF2B5EF4-FFF2-40B4-BE49-F238E27FC236}">
                  <a16:creationId xmlns:a16="http://schemas.microsoft.com/office/drawing/2014/main" id="{60DE448B-792E-B54A-9C23-720608156D76}"/>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344" y="2784"/>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67" name="Group 369">
              <a:extLst>
                <a:ext uri="{FF2B5EF4-FFF2-40B4-BE49-F238E27FC236}">
                  <a16:creationId xmlns:a16="http://schemas.microsoft.com/office/drawing/2014/main" id="{EA610578-4DFE-8044-ABB5-BDE6A80C29CD}"/>
                </a:ext>
              </a:extLst>
            </p:cNvPr>
            <p:cNvGrpSpPr>
              <a:grpSpLocks/>
            </p:cNvGrpSpPr>
            <p:nvPr/>
          </p:nvGrpSpPr>
          <p:grpSpPr bwMode="auto">
            <a:xfrm>
              <a:off x="1382" y="2928"/>
              <a:ext cx="256" cy="384"/>
              <a:chOff x="2640" y="1776"/>
              <a:chExt cx="480" cy="720"/>
            </a:xfrm>
          </p:grpSpPr>
          <p:sp>
            <p:nvSpPr>
              <p:cNvPr id="1114" name="Rectangle 370">
                <a:extLst>
                  <a:ext uri="{FF2B5EF4-FFF2-40B4-BE49-F238E27FC236}">
                    <a16:creationId xmlns:a16="http://schemas.microsoft.com/office/drawing/2014/main" id="{D91A78A6-FD2A-9D41-9A13-F4904F12651C}"/>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115" name="Rectangle 371">
                <a:extLst>
                  <a:ext uri="{FF2B5EF4-FFF2-40B4-BE49-F238E27FC236}">
                    <a16:creationId xmlns:a16="http://schemas.microsoft.com/office/drawing/2014/main" id="{7CD8C798-C872-EB42-AC29-F3168F671E31}"/>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116" name="Rectangle 372">
                <a:extLst>
                  <a:ext uri="{FF2B5EF4-FFF2-40B4-BE49-F238E27FC236}">
                    <a16:creationId xmlns:a16="http://schemas.microsoft.com/office/drawing/2014/main" id="{F1152A5A-68C6-0E42-A449-98019A71ECAC}"/>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117" name="Rectangle 373">
                <a:extLst>
                  <a:ext uri="{FF2B5EF4-FFF2-40B4-BE49-F238E27FC236}">
                    <a16:creationId xmlns:a16="http://schemas.microsoft.com/office/drawing/2014/main" id="{12A7D008-9D5F-8743-BE5A-04668AF8E3DF}"/>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768" name="Group 374">
              <a:extLst>
                <a:ext uri="{FF2B5EF4-FFF2-40B4-BE49-F238E27FC236}">
                  <a16:creationId xmlns:a16="http://schemas.microsoft.com/office/drawing/2014/main" id="{E78B753A-BB6E-9C41-9F04-C0D606EC9E19}"/>
                </a:ext>
              </a:extLst>
            </p:cNvPr>
            <p:cNvGrpSpPr>
              <a:grpSpLocks/>
            </p:cNvGrpSpPr>
            <p:nvPr/>
          </p:nvGrpSpPr>
          <p:grpSpPr bwMode="auto">
            <a:xfrm>
              <a:off x="1654" y="2928"/>
              <a:ext cx="256" cy="384"/>
              <a:chOff x="2640" y="1776"/>
              <a:chExt cx="480" cy="720"/>
            </a:xfrm>
          </p:grpSpPr>
          <p:sp>
            <p:nvSpPr>
              <p:cNvPr id="1110" name="Rectangle 375">
                <a:extLst>
                  <a:ext uri="{FF2B5EF4-FFF2-40B4-BE49-F238E27FC236}">
                    <a16:creationId xmlns:a16="http://schemas.microsoft.com/office/drawing/2014/main" id="{FFB5A730-BF9C-BB42-A275-57F41AC0517D}"/>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111" name="Rectangle 376">
                <a:extLst>
                  <a:ext uri="{FF2B5EF4-FFF2-40B4-BE49-F238E27FC236}">
                    <a16:creationId xmlns:a16="http://schemas.microsoft.com/office/drawing/2014/main" id="{4BCFEBD6-9BCA-FC4E-8154-9F584EDC489D}"/>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112" name="Rectangle 377">
                <a:extLst>
                  <a:ext uri="{FF2B5EF4-FFF2-40B4-BE49-F238E27FC236}">
                    <a16:creationId xmlns:a16="http://schemas.microsoft.com/office/drawing/2014/main" id="{2A59AA26-2F33-9B43-AD26-761396897BBC}"/>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113" name="Rectangle 378">
                <a:extLst>
                  <a:ext uri="{FF2B5EF4-FFF2-40B4-BE49-F238E27FC236}">
                    <a16:creationId xmlns:a16="http://schemas.microsoft.com/office/drawing/2014/main" id="{0E85025C-9C0F-BF4A-81BE-BE2D355C3393}"/>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769" name="Group 379">
              <a:extLst>
                <a:ext uri="{FF2B5EF4-FFF2-40B4-BE49-F238E27FC236}">
                  <a16:creationId xmlns:a16="http://schemas.microsoft.com/office/drawing/2014/main" id="{EB455AE5-9010-E943-BDEE-7EBBAAC5EC00}"/>
                </a:ext>
              </a:extLst>
            </p:cNvPr>
            <p:cNvGrpSpPr>
              <a:grpSpLocks/>
            </p:cNvGrpSpPr>
            <p:nvPr/>
          </p:nvGrpSpPr>
          <p:grpSpPr bwMode="auto">
            <a:xfrm>
              <a:off x="1931" y="2928"/>
              <a:ext cx="256" cy="384"/>
              <a:chOff x="2640" y="1776"/>
              <a:chExt cx="480" cy="720"/>
            </a:xfrm>
          </p:grpSpPr>
          <p:sp>
            <p:nvSpPr>
              <p:cNvPr id="1106" name="Rectangle 380">
                <a:extLst>
                  <a:ext uri="{FF2B5EF4-FFF2-40B4-BE49-F238E27FC236}">
                    <a16:creationId xmlns:a16="http://schemas.microsoft.com/office/drawing/2014/main" id="{C80580C8-3018-654E-8FEA-8CD2CEFC4AEB}"/>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107" name="Rectangle 381">
                <a:extLst>
                  <a:ext uri="{FF2B5EF4-FFF2-40B4-BE49-F238E27FC236}">
                    <a16:creationId xmlns:a16="http://schemas.microsoft.com/office/drawing/2014/main" id="{3076155B-869D-8B4C-8F62-AF1777F64780}"/>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108" name="Rectangle 382">
                <a:extLst>
                  <a:ext uri="{FF2B5EF4-FFF2-40B4-BE49-F238E27FC236}">
                    <a16:creationId xmlns:a16="http://schemas.microsoft.com/office/drawing/2014/main" id="{DDAD34AA-075B-7A44-A468-DE99878F61EF}"/>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109" name="Rectangle 383">
                <a:extLst>
                  <a:ext uri="{FF2B5EF4-FFF2-40B4-BE49-F238E27FC236}">
                    <a16:creationId xmlns:a16="http://schemas.microsoft.com/office/drawing/2014/main" id="{E6E0023A-2A20-754C-A23E-8BF3F1DAA5C1}"/>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770" name="Group 384">
              <a:extLst>
                <a:ext uri="{FF2B5EF4-FFF2-40B4-BE49-F238E27FC236}">
                  <a16:creationId xmlns:a16="http://schemas.microsoft.com/office/drawing/2014/main" id="{288E6328-7853-EF41-9D64-F421E4FB3731}"/>
                </a:ext>
              </a:extLst>
            </p:cNvPr>
            <p:cNvGrpSpPr>
              <a:grpSpLocks/>
            </p:cNvGrpSpPr>
            <p:nvPr/>
          </p:nvGrpSpPr>
          <p:grpSpPr bwMode="auto">
            <a:xfrm>
              <a:off x="2203" y="2928"/>
              <a:ext cx="256" cy="384"/>
              <a:chOff x="2640" y="1776"/>
              <a:chExt cx="480" cy="720"/>
            </a:xfrm>
          </p:grpSpPr>
          <p:sp>
            <p:nvSpPr>
              <p:cNvPr id="1102" name="Rectangle 385">
                <a:extLst>
                  <a:ext uri="{FF2B5EF4-FFF2-40B4-BE49-F238E27FC236}">
                    <a16:creationId xmlns:a16="http://schemas.microsoft.com/office/drawing/2014/main" id="{76ED272F-55FD-4C42-A827-1D8F0EBF3B40}"/>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103" name="Rectangle 386">
                <a:extLst>
                  <a:ext uri="{FF2B5EF4-FFF2-40B4-BE49-F238E27FC236}">
                    <a16:creationId xmlns:a16="http://schemas.microsoft.com/office/drawing/2014/main" id="{975DFC44-B17A-7445-A3C0-82CAE3656565}"/>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104" name="Rectangle 387">
                <a:extLst>
                  <a:ext uri="{FF2B5EF4-FFF2-40B4-BE49-F238E27FC236}">
                    <a16:creationId xmlns:a16="http://schemas.microsoft.com/office/drawing/2014/main" id="{ED4AF8FB-5531-044D-BB40-A01D4C631C50}"/>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105" name="Rectangle 388">
                <a:extLst>
                  <a:ext uri="{FF2B5EF4-FFF2-40B4-BE49-F238E27FC236}">
                    <a16:creationId xmlns:a16="http://schemas.microsoft.com/office/drawing/2014/main" id="{9EDDAD7A-1E94-9E41-AC85-11B6DD41BF56}"/>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771" name="Group 389">
              <a:extLst>
                <a:ext uri="{FF2B5EF4-FFF2-40B4-BE49-F238E27FC236}">
                  <a16:creationId xmlns:a16="http://schemas.microsoft.com/office/drawing/2014/main" id="{319E8E83-9BD0-9C48-A5F1-6B713912C109}"/>
                </a:ext>
              </a:extLst>
            </p:cNvPr>
            <p:cNvGrpSpPr>
              <a:grpSpLocks/>
            </p:cNvGrpSpPr>
            <p:nvPr/>
          </p:nvGrpSpPr>
          <p:grpSpPr bwMode="auto">
            <a:xfrm>
              <a:off x="2479" y="2928"/>
              <a:ext cx="256" cy="384"/>
              <a:chOff x="2640" y="1776"/>
              <a:chExt cx="480" cy="720"/>
            </a:xfrm>
          </p:grpSpPr>
          <p:sp>
            <p:nvSpPr>
              <p:cNvPr id="1098" name="Rectangle 390">
                <a:extLst>
                  <a:ext uri="{FF2B5EF4-FFF2-40B4-BE49-F238E27FC236}">
                    <a16:creationId xmlns:a16="http://schemas.microsoft.com/office/drawing/2014/main" id="{CCEF2849-F195-5344-8A37-7D2C5F044BEB}"/>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99" name="Rectangle 391">
                <a:extLst>
                  <a:ext uri="{FF2B5EF4-FFF2-40B4-BE49-F238E27FC236}">
                    <a16:creationId xmlns:a16="http://schemas.microsoft.com/office/drawing/2014/main" id="{AA80828D-6067-9440-8454-2A3D6BF898B6}"/>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100" name="Rectangle 392">
                <a:extLst>
                  <a:ext uri="{FF2B5EF4-FFF2-40B4-BE49-F238E27FC236}">
                    <a16:creationId xmlns:a16="http://schemas.microsoft.com/office/drawing/2014/main" id="{61D48B4F-F963-7F4B-90DD-38B5B849B347}"/>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101" name="Rectangle 393">
                <a:extLst>
                  <a:ext uri="{FF2B5EF4-FFF2-40B4-BE49-F238E27FC236}">
                    <a16:creationId xmlns:a16="http://schemas.microsoft.com/office/drawing/2014/main" id="{604F51ED-69F3-264D-8B77-58844CB1843A}"/>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772" name="Group 394">
              <a:extLst>
                <a:ext uri="{FF2B5EF4-FFF2-40B4-BE49-F238E27FC236}">
                  <a16:creationId xmlns:a16="http://schemas.microsoft.com/office/drawing/2014/main" id="{02D42F39-FB4B-E544-836D-0765773B0DD4}"/>
                </a:ext>
              </a:extLst>
            </p:cNvPr>
            <p:cNvGrpSpPr>
              <a:grpSpLocks/>
            </p:cNvGrpSpPr>
            <p:nvPr/>
          </p:nvGrpSpPr>
          <p:grpSpPr bwMode="auto">
            <a:xfrm>
              <a:off x="2751" y="2928"/>
              <a:ext cx="256" cy="384"/>
              <a:chOff x="2640" y="1776"/>
              <a:chExt cx="480" cy="720"/>
            </a:xfrm>
          </p:grpSpPr>
          <p:sp>
            <p:nvSpPr>
              <p:cNvPr id="1094" name="Rectangle 395">
                <a:extLst>
                  <a:ext uri="{FF2B5EF4-FFF2-40B4-BE49-F238E27FC236}">
                    <a16:creationId xmlns:a16="http://schemas.microsoft.com/office/drawing/2014/main" id="{5DFF0DE2-C271-184C-B294-C92E89208519}"/>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95" name="Rectangle 396">
                <a:extLst>
                  <a:ext uri="{FF2B5EF4-FFF2-40B4-BE49-F238E27FC236}">
                    <a16:creationId xmlns:a16="http://schemas.microsoft.com/office/drawing/2014/main" id="{B44EB5B9-A173-A64A-B301-3CCF8ADF1DD0}"/>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96" name="Rectangle 397">
                <a:extLst>
                  <a:ext uri="{FF2B5EF4-FFF2-40B4-BE49-F238E27FC236}">
                    <a16:creationId xmlns:a16="http://schemas.microsoft.com/office/drawing/2014/main" id="{95261A45-013D-8045-AA08-855123B92278}"/>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97" name="Rectangle 398">
                <a:extLst>
                  <a:ext uri="{FF2B5EF4-FFF2-40B4-BE49-F238E27FC236}">
                    <a16:creationId xmlns:a16="http://schemas.microsoft.com/office/drawing/2014/main" id="{31BD046D-85CB-E946-8799-1293991F7294}"/>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773" name="Group 399">
              <a:extLst>
                <a:ext uri="{FF2B5EF4-FFF2-40B4-BE49-F238E27FC236}">
                  <a16:creationId xmlns:a16="http://schemas.microsoft.com/office/drawing/2014/main" id="{0F3EAE7A-96D9-0543-8709-1F9438F49CAD}"/>
                </a:ext>
              </a:extLst>
            </p:cNvPr>
            <p:cNvGrpSpPr>
              <a:grpSpLocks/>
            </p:cNvGrpSpPr>
            <p:nvPr/>
          </p:nvGrpSpPr>
          <p:grpSpPr bwMode="auto">
            <a:xfrm>
              <a:off x="3028" y="2928"/>
              <a:ext cx="256" cy="384"/>
              <a:chOff x="2640" y="1776"/>
              <a:chExt cx="480" cy="720"/>
            </a:xfrm>
          </p:grpSpPr>
          <p:sp>
            <p:nvSpPr>
              <p:cNvPr id="1090" name="Rectangle 400">
                <a:extLst>
                  <a:ext uri="{FF2B5EF4-FFF2-40B4-BE49-F238E27FC236}">
                    <a16:creationId xmlns:a16="http://schemas.microsoft.com/office/drawing/2014/main" id="{0BD9AC94-A13D-7846-B842-4A5BAA799072}"/>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91" name="Rectangle 401">
                <a:extLst>
                  <a:ext uri="{FF2B5EF4-FFF2-40B4-BE49-F238E27FC236}">
                    <a16:creationId xmlns:a16="http://schemas.microsoft.com/office/drawing/2014/main" id="{5AE46F73-8C1E-6D47-91B1-BD826B739FE9}"/>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92" name="Rectangle 402">
                <a:extLst>
                  <a:ext uri="{FF2B5EF4-FFF2-40B4-BE49-F238E27FC236}">
                    <a16:creationId xmlns:a16="http://schemas.microsoft.com/office/drawing/2014/main" id="{BD4E6994-990F-F84F-AA15-B630D2997693}"/>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93" name="Rectangle 403">
                <a:extLst>
                  <a:ext uri="{FF2B5EF4-FFF2-40B4-BE49-F238E27FC236}">
                    <a16:creationId xmlns:a16="http://schemas.microsoft.com/office/drawing/2014/main" id="{9A58FF00-B7FD-734D-9B24-58A7E28374D4}"/>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774" name="Group 404">
              <a:extLst>
                <a:ext uri="{FF2B5EF4-FFF2-40B4-BE49-F238E27FC236}">
                  <a16:creationId xmlns:a16="http://schemas.microsoft.com/office/drawing/2014/main" id="{A37224AE-08E5-D846-9EC9-30EAEEE9F233}"/>
                </a:ext>
              </a:extLst>
            </p:cNvPr>
            <p:cNvGrpSpPr>
              <a:grpSpLocks/>
            </p:cNvGrpSpPr>
            <p:nvPr/>
          </p:nvGrpSpPr>
          <p:grpSpPr bwMode="auto">
            <a:xfrm>
              <a:off x="3300" y="2928"/>
              <a:ext cx="256" cy="384"/>
              <a:chOff x="2640" y="1776"/>
              <a:chExt cx="480" cy="720"/>
            </a:xfrm>
          </p:grpSpPr>
          <p:sp>
            <p:nvSpPr>
              <p:cNvPr id="1086" name="Rectangle 405">
                <a:extLst>
                  <a:ext uri="{FF2B5EF4-FFF2-40B4-BE49-F238E27FC236}">
                    <a16:creationId xmlns:a16="http://schemas.microsoft.com/office/drawing/2014/main" id="{5ADB9FBE-56CC-A549-B55A-10C8F6682F88}"/>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87" name="Rectangle 406">
                <a:extLst>
                  <a:ext uri="{FF2B5EF4-FFF2-40B4-BE49-F238E27FC236}">
                    <a16:creationId xmlns:a16="http://schemas.microsoft.com/office/drawing/2014/main" id="{C67A6D58-6C12-AD47-9C5E-CD46599BC543}"/>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88" name="Rectangle 407">
                <a:extLst>
                  <a:ext uri="{FF2B5EF4-FFF2-40B4-BE49-F238E27FC236}">
                    <a16:creationId xmlns:a16="http://schemas.microsoft.com/office/drawing/2014/main" id="{600239A9-A263-AC41-86FB-D03B65EDC50C}"/>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89" name="Rectangle 408">
                <a:extLst>
                  <a:ext uri="{FF2B5EF4-FFF2-40B4-BE49-F238E27FC236}">
                    <a16:creationId xmlns:a16="http://schemas.microsoft.com/office/drawing/2014/main" id="{91354A8B-5DB5-FA4A-9B19-744EDF79E189}"/>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775" name="Group 409">
              <a:extLst>
                <a:ext uri="{FF2B5EF4-FFF2-40B4-BE49-F238E27FC236}">
                  <a16:creationId xmlns:a16="http://schemas.microsoft.com/office/drawing/2014/main" id="{45D89494-BD7A-074E-A597-B2391C510F6F}"/>
                </a:ext>
              </a:extLst>
            </p:cNvPr>
            <p:cNvGrpSpPr>
              <a:grpSpLocks/>
            </p:cNvGrpSpPr>
            <p:nvPr/>
          </p:nvGrpSpPr>
          <p:grpSpPr bwMode="auto">
            <a:xfrm>
              <a:off x="3577" y="2928"/>
              <a:ext cx="256" cy="384"/>
              <a:chOff x="2640" y="1776"/>
              <a:chExt cx="480" cy="720"/>
            </a:xfrm>
          </p:grpSpPr>
          <p:sp>
            <p:nvSpPr>
              <p:cNvPr id="1082" name="Rectangle 410">
                <a:extLst>
                  <a:ext uri="{FF2B5EF4-FFF2-40B4-BE49-F238E27FC236}">
                    <a16:creationId xmlns:a16="http://schemas.microsoft.com/office/drawing/2014/main" id="{1082C95E-D117-2A47-9E0A-7297018FB53D}"/>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83" name="Rectangle 411">
                <a:extLst>
                  <a:ext uri="{FF2B5EF4-FFF2-40B4-BE49-F238E27FC236}">
                    <a16:creationId xmlns:a16="http://schemas.microsoft.com/office/drawing/2014/main" id="{E1B1FCC1-7497-BF44-A8B6-3F84D942058A}"/>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84" name="Rectangle 412">
                <a:extLst>
                  <a:ext uri="{FF2B5EF4-FFF2-40B4-BE49-F238E27FC236}">
                    <a16:creationId xmlns:a16="http://schemas.microsoft.com/office/drawing/2014/main" id="{BF222169-39B3-E049-9ADB-F086D5D1CF14}"/>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85" name="Rectangle 413">
                <a:extLst>
                  <a:ext uri="{FF2B5EF4-FFF2-40B4-BE49-F238E27FC236}">
                    <a16:creationId xmlns:a16="http://schemas.microsoft.com/office/drawing/2014/main" id="{993EE049-F967-4742-A1B5-E7E75815CA9A}"/>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776" name="Group 414">
              <a:extLst>
                <a:ext uri="{FF2B5EF4-FFF2-40B4-BE49-F238E27FC236}">
                  <a16:creationId xmlns:a16="http://schemas.microsoft.com/office/drawing/2014/main" id="{630B0D50-36B7-B74F-9E6C-1921149AE408}"/>
                </a:ext>
              </a:extLst>
            </p:cNvPr>
            <p:cNvGrpSpPr>
              <a:grpSpLocks/>
            </p:cNvGrpSpPr>
            <p:nvPr/>
          </p:nvGrpSpPr>
          <p:grpSpPr bwMode="auto">
            <a:xfrm>
              <a:off x="3849" y="2928"/>
              <a:ext cx="256" cy="384"/>
              <a:chOff x="2640" y="1776"/>
              <a:chExt cx="480" cy="720"/>
            </a:xfrm>
          </p:grpSpPr>
          <p:sp>
            <p:nvSpPr>
              <p:cNvPr id="1078" name="Rectangle 415">
                <a:extLst>
                  <a:ext uri="{FF2B5EF4-FFF2-40B4-BE49-F238E27FC236}">
                    <a16:creationId xmlns:a16="http://schemas.microsoft.com/office/drawing/2014/main" id="{6C85446A-9247-6040-A1B2-DEA3EB82E968}"/>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79" name="Rectangle 416">
                <a:extLst>
                  <a:ext uri="{FF2B5EF4-FFF2-40B4-BE49-F238E27FC236}">
                    <a16:creationId xmlns:a16="http://schemas.microsoft.com/office/drawing/2014/main" id="{9AF89FE3-E8DD-564E-B7CF-F1E73BC21475}"/>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80" name="Rectangle 417">
                <a:extLst>
                  <a:ext uri="{FF2B5EF4-FFF2-40B4-BE49-F238E27FC236}">
                    <a16:creationId xmlns:a16="http://schemas.microsoft.com/office/drawing/2014/main" id="{29296646-694E-274D-8DC7-E61021A8D64F}"/>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81" name="Rectangle 418">
                <a:extLst>
                  <a:ext uri="{FF2B5EF4-FFF2-40B4-BE49-F238E27FC236}">
                    <a16:creationId xmlns:a16="http://schemas.microsoft.com/office/drawing/2014/main" id="{3872A75D-DCC2-B240-904C-25A2BAFE3CF7}"/>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777" name="Group 419">
              <a:extLst>
                <a:ext uri="{FF2B5EF4-FFF2-40B4-BE49-F238E27FC236}">
                  <a16:creationId xmlns:a16="http://schemas.microsoft.com/office/drawing/2014/main" id="{DF478E9D-63D6-8A47-A67B-B40E474A8DAD}"/>
                </a:ext>
              </a:extLst>
            </p:cNvPr>
            <p:cNvGrpSpPr>
              <a:grpSpLocks/>
            </p:cNvGrpSpPr>
            <p:nvPr/>
          </p:nvGrpSpPr>
          <p:grpSpPr bwMode="auto">
            <a:xfrm>
              <a:off x="4125" y="2928"/>
              <a:ext cx="256" cy="384"/>
              <a:chOff x="2640" y="1776"/>
              <a:chExt cx="480" cy="720"/>
            </a:xfrm>
          </p:grpSpPr>
          <p:sp>
            <p:nvSpPr>
              <p:cNvPr id="1074" name="Rectangle 420">
                <a:extLst>
                  <a:ext uri="{FF2B5EF4-FFF2-40B4-BE49-F238E27FC236}">
                    <a16:creationId xmlns:a16="http://schemas.microsoft.com/office/drawing/2014/main" id="{7775B3CE-33E2-4C47-B366-9160AEE44A96}"/>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75" name="Rectangle 421">
                <a:extLst>
                  <a:ext uri="{FF2B5EF4-FFF2-40B4-BE49-F238E27FC236}">
                    <a16:creationId xmlns:a16="http://schemas.microsoft.com/office/drawing/2014/main" id="{B1536392-39A6-DC42-8B13-A3C52DAC9AA3}"/>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76" name="Rectangle 422">
                <a:extLst>
                  <a:ext uri="{FF2B5EF4-FFF2-40B4-BE49-F238E27FC236}">
                    <a16:creationId xmlns:a16="http://schemas.microsoft.com/office/drawing/2014/main" id="{D0552728-7A3C-644D-A0A6-BB7A5DBE5639}"/>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77" name="Rectangle 423">
                <a:extLst>
                  <a:ext uri="{FF2B5EF4-FFF2-40B4-BE49-F238E27FC236}">
                    <a16:creationId xmlns:a16="http://schemas.microsoft.com/office/drawing/2014/main" id="{F5A54ABA-4186-FC47-97FB-2EC060DBE3E7}"/>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778" name="Group 424">
              <a:extLst>
                <a:ext uri="{FF2B5EF4-FFF2-40B4-BE49-F238E27FC236}">
                  <a16:creationId xmlns:a16="http://schemas.microsoft.com/office/drawing/2014/main" id="{2D9DC6D1-7513-2749-8B6A-AB32F1E1B97E}"/>
                </a:ext>
              </a:extLst>
            </p:cNvPr>
            <p:cNvGrpSpPr>
              <a:grpSpLocks/>
            </p:cNvGrpSpPr>
            <p:nvPr/>
          </p:nvGrpSpPr>
          <p:grpSpPr bwMode="auto">
            <a:xfrm>
              <a:off x="2833" y="2928"/>
              <a:ext cx="95" cy="413"/>
              <a:chOff x="1000" y="1306"/>
              <a:chExt cx="162" cy="701"/>
            </a:xfrm>
          </p:grpSpPr>
          <p:sp>
            <p:nvSpPr>
              <p:cNvPr id="1072" name="Oval 425">
                <a:extLst>
                  <a:ext uri="{FF2B5EF4-FFF2-40B4-BE49-F238E27FC236}">
                    <a16:creationId xmlns:a16="http://schemas.microsoft.com/office/drawing/2014/main" id="{475DF4AC-562A-C546-9539-4C6CFFEAC0B4}"/>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73" name="Oval 426">
                <a:extLst>
                  <a:ext uri="{FF2B5EF4-FFF2-40B4-BE49-F238E27FC236}">
                    <a16:creationId xmlns:a16="http://schemas.microsoft.com/office/drawing/2014/main" id="{A32E120C-81B6-9B46-AF8A-478B88C0942A}"/>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779" name="Group 427">
              <a:extLst>
                <a:ext uri="{FF2B5EF4-FFF2-40B4-BE49-F238E27FC236}">
                  <a16:creationId xmlns:a16="http://schemas.microsoft.com/office/drawing/2014/main" id="{DC8852A5-DEF2-594E-B626-F9936C7FDB05}"/>
                </a:ext>
              </a:extLst>
            </p:cNvPr>
            <p:cNvGrpSpPr>
              <a:grpSpLocks/>
            </p:cNvGrpSpPr>
            <p:nvPr/>
          </p:nvGrpSpPr>
          <p:grpSpPr bwMode="auto">
            <a:xfrm>
              <a:off x="1461" y="2919"/>
              <a:ext cx="95" cy="413"/>
              <a:chOff x="1000" y="1306"/>
              <a:chExt cx="162" cy="701"/>
            </a:xfrm>
          </p:grpSpPr>
          <p:sp>
            <p:nvSpPr>
              <p:cNvPr id="1070" name="Oval 428">
                <a:extLst>
                  <a:ext uri="{FF2B5EF4-FFF2-40B4-BE49-F238E27FC236}">
                    <a16:creationId xmlns:a16="http://schemas.microsoft.com/office/drawing/2014/main" id="{4E0E6119-BDBD-784F-B6D0-EEA45A1480BE}"/>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71" name="Oval 429">
                <a:extLst>
                  <a:ext uri="{FF2B5EF4-FFF2-40B4-BE49-F238E27FC236}">
                    <a16:creationId xmlns:a16="http://schemas.microsoft.com/office/drawing/2014/main" id="{E9555FA2-2EAE-6642-9011-8D8630773917}"/>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780" name="Group 430">
              <a:extLst>
                <a:ext uri="{FF2B5EF4-FFF2-40B4-BE49-F238E27FC236}">
                  <a16:creationId xmlns:a16="http://schemas.microsoft.com/office/drawing/2014/main" id="{4554E029-D12E-734D-897F-8980BA0DD334}"/>
                </a:ext>
              </a:extLst>
            </p:cNvPr>
            <p:cNvGrpSpPr>
              <a:grpSpLocks/>
            </p:cNvGrpSpPr>
            <p:nvPr/>
          </p:nvGrpSpPr>
          <p:grpSpPr bwMode="auto">
            <a:xfrm>
              <a:off x="1729" y="2919"/>
              <a:ext cx="95" cy="413"/>
              <a:chOff x="1000" y="1306"/>
              <a:chExt cx="162" cy="701"/>
            </a:xfrm>
          </p:grpSpPr>
          <p:sp>
            <p:nvSpPr>
              <p:cNvPr id="1068" name="Oval 431">
                <a:extLst>
                  <a:ext uri="{FF2B5EF4-FFF2-40B4-BE49-F238E27FC236}">
                    <a16:creationId xmlns:a16="http://schemas.microsoft.com/office/drawing/2014/main" id="{5D7529EF-DB98-A648-AEEF-2307EC8F70EE}"/>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69" name="Oval 432">
                <a:extLst>
                  <a:ext uri="{FF2B5EF4-FFF2-40B4-BE49-F238E27FC236}">
                    <a16:creationId xmlns:a16="http://schemas.microsoft.com/office/drawing/2014/main" id="{5B588ED1-B4BE-594B-B47F-D8F4E8C93F7D}"/>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781" name="Group 433">
              <a:extLst>
                <a:ext uri="{FF2B5EF4-FFF2-40B4-BE49-F238E27FC236}">
                  <a16:creationId xmlns:a16="http://schemas.microsoft.com/office/drawing/2014/main" id="{4995FE4E-9A86-004D-805C-93DBBD65D79C}"/>
                </a:ext>
              </a:extLst>
            </p:cNvPr>
            <p:cNvGrpSpPr>
              <a:grpSpLocks/>
            </p:cNvGrpSpPr>
            <p:nvPr/>
          </p:nvGrpSpPr>
          <p:grpSpPr bwMode="auto">
            <a:xfrm>
              <a:off x="2008" y="2928"/>
              <a:ext cx="95" cy="413"/>
              <a:chOff x="1000" y="1306"/>
              <a:chExt cx="162" cy="701"/>
            </a:xfrm>
          </p:grpSpPr>
          <p:sp>
            <p:nvSpPr>
              <p:cNvPr id="1066" name="Oval 434">
                <a:extLst>
                  <a:ext uri="{FF2B5EF4-FFF2-40B4-BE49-F238E27FC236}">
                    <a16:creationId xmlns:a16="http://schemas.microsoft.com/office/drawing/2014/main" id="{7E816DC6-45E5-6A41-BFD9-891E707FD5AC}"/>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67" name="Oval 435">
                <a:extLst>
                  <a:ext uri="{FF2B5EF4-FFF2-40B4-BE49-F238E27FC236}">
                    <a16:creationId xmlns:a16="http://schemas.microsoft.com/office/drawing/2014/main" id="{76839503-FE1F-3D40-87D9-1631F2E2FCE7}"/>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782" name="Group 436">
              <a:extLst>
                <a:ext uri="{FF2B5EF4-FFF2-40B4-BE49-F238E27FC236}">
                  <a16:creationId xmlns:a16="http://schemas.microsoft.com/office/drawing/2014/main" id="{2E457531-5399-B34B-AC81-AD8C69CA3C52}"/>
                </a:ext>
              </a:extLst>
            </p:cNvPr>
            <p:cNvGrpSpPr>
              <a:grpSpLocks/>
            </p:cNvGrpSpPr>
            <p:nvPr/>
          </p:nvGrpSpPr>
          <p:grpSpPr bwMode="auto">
            <a:xfrm>
              <a:off x="2275" y="2928"/>
              <a:ext cx="95" cy="413"/>
              <a:chOff x="1000" y="1306"/>
              <a:chExt cx="162" cy="701"/>
            </a:xfrm>
          </p:grpSpPr>
          <p:sp>
            <p:nvSpPr>
              <p:cNvPr id="1064" name="Oval 437">
                <a:extLst>
                  <a:ext uri="{FF2B5EF4-FFF2-40B4-BE49-F238E27FC236}">
                    <a16:creationId xmlns:a16="http://schemas.microsoft.com/office/drawing/2014/main" id="{6E18F2C4-DEE7-354B-B550-1F1A81D84F6E}"/>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65" name="Oval 438">
                <a:extLst>
                  <a:ext uri="{FF2B5EF4-FFF2-40B4-BE49-F238E27FC236}">
                    <a16:creationId xmlns:a16="http://schemas.microsoft.com/office/drawing/2014/main" id="{2FF05AA8-22BD-FA4B-A0AB-ED8EABC20D19}"/>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783" name="Group 439">
              <a:extLst>
                <a:ext uri="{FF2B5EF4-FFF2-40B4-BE49-F238E27FC236}">
                  <a16:creationId xmlns:a16="http://schemas.microsoft.com/office/drawing/2014/main" id="{B6AC704F-E23D-3243-960C-0952438472CD}"/>
                </a:ext>
              </a:extLst>
            </p:cNvPr>
            <p:cNvGrpSpPr>
              <a:grpSpLocks/>
            </p:cNvGrpSpPr>
            <p:nvPr/>
          </p:nvGrpSpPr>
          <p:grpSpPr bwMode="auto">
            <a:xfrm>
              <a:off x="2549" y="2919"/>
              <a:ext cx="95" cy="413"/>
              <a:chOff x="1000" y="1306"/>
              <a:chExt cx="162" cy="701"/>
            </a:xfrm>
          </p:grpSpPr>
          <p:sp>
            <p:nvSpPr>
              <p:cNvPr id="1062" name="Oval 440">
                <a:extLst>
                  <a:ext uri="{FF2B5EF4-FFF2-40B4-BE49-F238E27FC236}">
                    <a16:creationId xmlns:a16="http://schemas.microsoft.com/office/drawing/2014/main" id="{6C4E8399-C0D5-E343-A25F-5B6C643662A4}"/>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63" name="Oval 441">
                <a:extLst>
                  <a:ext uri="{FF2B5EF4-FFF2-40B4-BE49-F238E27FC236}">
                    <a16:creationId xmlns:a16="http://schemas.microsoft.com/office/drawing/2014/main" id="{5591A84A-028F-B24A-B736-A7FDF23791A0}"/>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784" name="Group 442">
              <a:extLst>
                <a:ext uri="{FF2B5EF4-FFF2-40B4-BE49-F238E27FC236}">
                  <a16:creationId xmlns:a16="http://schemas.microsoft.com/office/drawing/2014/main" id="{B8F26AF8-870C-2F48-BC6D-105A5FB7CBEA}"/>
                </a:ext>
              </a:extLst>
            </p:cNvPr>
            <p:cNvGrpSpPr>
              <a:grpSpLocks/>
            </p:cNvGrpSpPr>
            <p:nvPr/>
          </p:nvGrpSpPr>
          <p:grpSpPr bwMode="auto">
            <a:xfrm>
              <a:off x="3104" y="2928"/>
              <a:ext cx="95" cy="413"/>
              <a:chOff x="1000" y="1306"/>
              <a:chExt cx="162" cy="701"/>
            </a:xfrm>
          </p:grpSpPr>
          <p:sp>
            <p:nvSpPr>
              <p:cNvPr id="1060" name="Oval 443">
                <a:extLst>
                  <a:ext uri="{FF2B5EF4-FFF2-40B4-BE49-F238E27FC236}">
                    <a16:creationId xmlns:a16="http://schemas.microsoft.com/office/drawing/2014/main" id="{233A550B-51E0-D04B-8DD6-5FC6BC25C598}"/>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61" name="Oval 444">
                <a:extLst>
                  <a:ext uri="{FF2B5EF4-FFF2-40B4-BE49-F238E27FC236}">
                    <a16:creationId xmlns:a16="http://schemas.microsoft.com/office/drawing/2014/main" id="{BCEE781F-16DE-5E4A-A122-3615AD697CFA}"/>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785" name="Group 445">
              <a:extLst>
                <a:ext uri="{FF2B5EF4-FFF2-40B4-BE49-F238E27FC236}">
                  <a16:creationId xmlns:a16="http://schemas.microsoft.com/office/drawing/2014/main" id="{97034B09-6996-554C-A0E3-EF87551146A6}"/>
                </a:ext>
              </a:extLst>
            </p:cNvPr>
            <p:cNvGrpSpPr>
              <a:grpSpLocks/>
            </p:cNvGrpSpPr>
            <p:nvPr/>
          </p:nvGrpSpPr>
          <p:grpSpPr bwMode="auto">
            <a:xfrm>
              <a:off x="3380" y="2928"/>
              <a:ext cx="95" cy="413"/>
              <a:chOff x="1000" y="1306"/>
              <a:chExt cx="162" cy="701"/>
            </a:xfrm>
          </p:grpSpPr>
          <p:sp>
            <p:nvSpPr>
              <p:cNvPr id="1058" name="Oval 446">
                <a:extLst>
                  <a:ext uri="{FF2B5EF4-FFF2-40B4-BE49-F238E27FC236}">
                    <a16:creationId xmlns:a16="http://schemas.microsoft.com/office/drawing/2014/main" id="{57DA51EF-651D-0F40-B7B5-404FFE23EADA}"/>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59" name="Oval 447">
                <a:extLst>
                  <a:ext uri="{FF2B5EF4-FFF2-40B4-BE49-F238E27FC236}">
                    <a16:creationId xmlns:a16="http://schemas.microsoft.com/office/drawing/2014/main" id="{EF46FE93-4D7C-8B4B-8552-53BCD91F61E2}"/>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786" name="Group 448">
              <a:extLst>
                <a:ext uri="{FF2B5EF4-FFF2-40B4-BE49-F238E27FC236}">
                  <a16:creationId xmlns:a16="http://schemas.microsoft.com/office/drawing/2014/main" id="{80C5BF53-FD20-B349-ACD0-A0EFD7B81A3E}"/>
                </a:ext>
              </a:extLst>
            </p:cNvPr>
            <p:cNvGrpSpPr>
              <a:grpSpLocks/>
            </p:cNvGrpSpPr>
            <p:nvPr/>
          </p:nvGrpSpPr>
          <p:grpSpPr bwMode="auto">
            <a:xfrm>
              <a:off x="3659" y="2928"/>
              <a:ext cx="95" cy="413"/>
              <a:chOff x="1000" y="1306"/>
              <a:chExt cx="162" cy="701"/>
            </a:xfrm>
          </p:grpSpPr>
          <p:sp>
            <p:nvSpPr>
              <p:cNvPr id="1056" name="Oval 449">
                <a:extLst>
                  <a:ext uri="{FF2B5EF4-FFF2-40B4-BE49-F238E27FC236}">
                    <a16:creationId xmlns:a16="http://schemas.microsoft.com/office/drawing/2014/main" id="{84835D18-78FD-8A47-9395-B9820EA123AA}"/>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57" name="Oval 450">
                <a:extLst>
                  <a:ext uri="{FF2B5EF4-FFF2-40B4-BE49-F238E27FC236}">
                    <a16:creationId xmlns:a16="http://schemas.microsoft.com/office/drawing/2014/main" id="{6A6BA8AA-9A89-A04B-8FA0-7A74A7AD10F7}"/>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787" name="Group 451">
              <a:extLst>
                <a:ext uri="{FF2B5EF4-FFF2-40B4-BE49-F238E27FC236}">
                  <a16:creationId xmlns:a16="http://schemas.microsoft.com/office/drawing/2014/main" id="{9EE4F9CC-FF30-6245-94BF-B849CBFDC26A}"/>
                </a:ext>
              </a:extLst>
            </p:cNvPr>
            <p:cNvGrpSpPr>
              <a:grpSpLocks/>
            </p:cNvGrpSpPr>
            <p:nvPr/>
          </p:nvGrpSpPr>
          <p:grpSpPr bwMode="auto">
            <a:xfrm>
              <a:off x="3929" y="2928"/>
              <a:ext cx="95" cy="413"/>
              <a:chOff x="1000" y="1306"/>
              <a:chExt cx="162" cy="701"/>
            </a:xfrm>
          </p:grpSpPr>
          <p:sp>
            <p:nvSpPr>
              <p:cNvPr id="1054" name="Oval 452">
                <a:extLst>
                  <a:ext uri="{FF2B5EF4-FFF2-40B4-BE49-F238E27FC236}">
                    <a16:creationId xmlns:a16="http://schemas.microsoft.com/office/drawing/2014/main" id="{B1A19A11-D914-A840-B272-7A358E44CF1A}"/>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55" name="Oval 453">
                <a:extLst>
                  <a:ext uri="{FF2B5EF4-FFF2-40B4-BE49-F238E27FC236}">
                    <a16:creationId xmlns:a16="http://schemas.microsoft.com/office/drawing/2014/main" id="{84E123D8-0C03-8B44-AC13-D73720C9F8B8}"/>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788" name="Group 454">
              <a:extLst>
                <a:ext uri="{FF2B5EF4-FFF2-40B4-BE49-F238E27FC236}">
                  <a16:creationId xmlns:a16="http://schemas.microsoft.com/office/drawing/2014/main" id="{C1FCB5BE-B5B5-5F44-B920-E73951CD01B9}"/>
                </a:ext>
              </a:extLst>
            </p:cNvPr>
            <p:cNvGrpSpPr>
              <a:grpSpLocks/>
            </p:cNvGrpSpPr>
            <p:nvPr/>
          </p:nvGrpSpPr>
          <p:grpSpPr bwMode="auto">
            <a:xfrm>
              <a:off x="4205" y="2928"/>
              <a:ext cx="95" cy="413"/>
              <a:chOff x="1000" y="1306"/>
              <a:chExt cx="162" cy="701"/>
            </a:xfrm>
          </p:grpSpPr>
          <p:sp>
            <p:nvSpPr>
              <p:cNvPr id="1052" name="Oval 455">
                <a:extLst>
                  <a:ext uri="{FF2B5EF4-FFF2-40B4-BE49-F238E27FC236}">
                    <a16:creationId xmlns:a16="http://schemas.microsoft.com/office/drawing/2014/main" id="{FCF9B22E-80ED-7D42-B60F-02F17FAD8AB4}"/>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53" name="Oval 456">
                <a:extLst>
                  <a:ext uri="{FF2B5EF4-FFF2-40B4-BE49-F238E27FC236}">
                    <a16:creationId xmlns:a16="http://schemas.microsoft.com/office/drawing/2014/main" id="{8FE82AC0-0D48-BE40-89D4-61711D61FA06}"/>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pic>
          <p:nvPicPr>
            <p:cNvPr id="789" name="Picture 457" descr="MCj04347320000[1]">
              <a:extLst>
                <a:ext uri="{FF2B5EF4-FFF2-40B4-BE49-F238E27FC236}">
                  <a16:creationId xmlns:a16="http://schemas.microsoft.com/office/drawing/2014/main" id="{5B6819DF-EA6E-054E-9C4F-25A8FB76287B}"/>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468" y="2872"/>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0" name="Picture 458" descr="MCj04347320000[1]">
              <a:extLst>
                <a:ext uri="{FF2B5EF4-FFF2-40B4-BE49-F238E27FC236}">
                  <a16:creationId xmlns:a16="http://schemas.microsoft.com/office/drawing/2014/main" id="{1B4E65D2-0840-CC40-BA62-442603C95180}"/>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736" y="2874"/>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1" name="Picture 459" descr="MCj04347320000[1]">
              <a:extLst>
                <a:ext uri="{FF2B5EF4-FFF2-40B4-BE49-F238E27FC236}">
                  <a16:creationId xmlns:a16="http://schemas.microsoft.com/office/drawing/2014/main" id="{74D743D2-DA37-0F4A-AF90-8BFD5A8497A6}"/>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016" y="2876"/>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2" name="Picture 460" descr="MCj04347320000[1]">
              <a:extLst>
                <a:ext uri="{FF2B5EF4-FFF2-40B4-BE49-F238E27FC236}">
                  <a16:creationId xmlns:a16="http://schemas.microsoft.com/office/drawing/2014/main" id="{BFCE50D9-51CD-1942-A215-21AB95401193}"/>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280" y="2876"/>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3" name="Picture 461" descr="MCj04347320000[1]">
              <a:extLst>
                <a:ext uri="{FF2B5EF4-FFF2-40B4-BE49-F238E27FC236}">
                  <a16:creationId xmlns:a16="http://schemas.microsoft.com/office/drawing/2014/main" id="{1A47CD0C-502B-2741-A7EA-0A486A928980}"/>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556" y="2878"/>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4" name="Picture 462" descr="MCj04347320000[1]">
              <a:extLst>
                <a:ext uri="{FF2B5EF4-FFF2-40B4-BE49-F238E27FC236}">
                  <a16:creationId xmlns:a16="http://schemas.microsoft.com/office/drawing/2014/main" id="{C87E3BB1-A7B5-EC42-9CD9-6DD1CA56B0D5}"/>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840" y="2880"/>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5" name="Picture 463" descr="MCj04347320000[1]">
              <a:extLst>
                <a:ext uri="{FF2B5EF4-FFF2-40B4-BE49-F238E27FC236}">
                  <a16:creationId xmlns:a16="http://schemas.microsoft.com/office/drawing/2014/main" id="{D8D003CE-6371-994A-A4D5-05619A361CDB}"/>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112" y="2880"/>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6" name="Picture 464" descr="MCj04347320000[1]">
              <a:extLst>
                <a:ext uri="{FF2B5EF4-FFF2-40B4-BE49-F238E27FC236}">
                  <a16:creationId xmlns:a16="http://schemas.microsoft.com/office/drawing/2014/main" id="{FD2AC19F-A5CA-474C-9229-72FE7F1F17A7}"/>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388" y="2880"/>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97" name="Picture 465" descr="MCj04347320000[1]">
              <a:extLst>
                <a:ext uri="{FF2B5EF4-FFF2-40B4-BE49-F238E27FC236}">
                  <a16:creationId xmlns:a16="http://schemas.microsoft.com/office/drawing/2014/main" id="{53147DD6-134E-9446-9CA5-66DD566BEEB4}"/>
                </a:ext>
              </a:extLst>
            </p:cNvPr>
            <p:cNvSpPr>
              <a:spLocks noChangeAspect="1" noChangeArrowheads="1"/>
            </p:cNvSpPr>
            <p:nvPr/>
          </p:nvSpPr>
          <p:spPr bwMode="auto">
            <a:xfrm>
              <a:off x="3666" y="2880"/>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pic>
          <p:nvPicPr>
            <p:cNvPr id="798" name="Picture 466" descr="MCj04347320000[1]">
              <a:extLst>
                <a:ext uri="{FF2B5EF4-FFF2-40B4-BE49-F238E27FC236}">
                  <a16:creationId xmlns:a16="http://schemas.microsoft.com/office/drawing/2014/main" id="{0B67FBA1-EC6A-0040-82B0-5C74B608895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936" y="2880"/>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9" name="Picture 467" descr="MCj04347320000[1]">
              <a:extLst>
                <a:ext uri="{FF2B5EF4-FFF2-40B4-BE49-F238E27FC236}">
                  <a16:creationId xmlns:a16="http://schemas.microsoft.com/office/drawing/2014/main" id="{38E04F0E-B0C9-8046-9A4D-0C1F617A6F06}"/>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212" y="2880"/>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00" name="Group 468">
              <a:extLst>
                <a:ext uri="{FF2B5EF4-FFF2-40B4-BE49-F238E27FC236}">
                  <a16:creationId xmlns:a16="http://schemas.microsoft.com/office/drawing/2014/main" id="{4AB41211-98F1-B14D-85F3-AEB740BCF7BF}"/>
                </a:ext>
              </a:extLst>
            </p:cNvPr>
            <p:cNvGrpSpPr>
              <a:grpSpLocks/>
            </p:cNvGrpSpPr>
            <p:nvPr/>
          </p:nvGrpSpPr>
          <p:grpSpPr bwMode="auto">
            <a:xfrm>
              <a:off x="1539" y="3072"/>
              <a:ext cx="256" cy="384"/>
              <a:chOff x="2640" y="1776"/>
              <a:chExt cx="480" cy="720"/>
            </a:xfrm>
          </p:grpSpPr>
          <p:sp>
            <p:nvSpPr>
              <p:cNvPr id="1048" name="Rectangle 469">
                <a:extLst>
                  <a:ext uri="{FF2B5EF4-FFF2-40B4-BE49-F238E27FC236}">
                    <a16:creationId xmlns:a16="http://schemas.microsoft.com/office/drawing/2014/main" id="{3DFE638D-93D0-6548-B251-CC06E1C315BC}"/>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49" name="Rectangle 470">
                <a:extLst>
                  <a:ext uri="{FF2B5EF4-FFF2-40B4-BE49-F238E27FC236}">
                    <a16:creationId xmlns:a16="http://schemas.microsoft.com/office/drawing/2014/main" id="{81483DF7-A678-4143-8A64-91C025F9D13C}"/>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50" name="Rectangle 471">
                <a:extLst>
                  <a:ext uri="{FF2B5EF4-FFF2-40B4-BE49-F238E27FC236}">
                    <a16:creationId xmlns:a16="http://schemas.microsoft.com/office/drawing/2014/main" id="{B03C8C2C-94DC-DF4E-A24B-A68226AEA0EA}"/>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51" name="Rectangle 472">
                <a:extLst>
                  <a:ext uri="{FF2B5EF4-FFF2-40B4-BE49-F238E27FC236}">
                    <a16:creationId xmlns:a16="http://schemas.microsoft.com/office/drawing/2014/main" id="{1FEE7FC1-B867-5947-A616-24DAEBFE4937}"/>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801" name="Group 473">
              <a:extLst>
                <a:ext uri="{FF2B5EF4-FFF2-40B4-BE49-F238E27FC236}">
                  <a16:creationId xmlns:a16="http://schemas.microsoft.com/office/drawing/2014/main" id="{59D612FC-AC3B-8E49-8253-7A0087F952CC}"/>
                </a:ext>
              </a:extLst>
            </p:cNvPr>
            <p:cNvGrpSpPr>
              <a:grpSpLocks/>
            </p:cNvGrpSpPr>
            <p:nvPr/>
          </p:nvGrpSpPr>
          <p:grpSpPr bwMode="auto">
            <a:xfrm>
              <a:off x="1811" y="3072"/>
              <a:ext cx="256" cy="384"/>
              <a:chOff x="2640" y="1776"/>
              <a:chExt cx="480" cy="720"/>
            </a:xfrm>
          </p:grpSpPr>
          <p:sp>
            <p:nvSpPr>
              <p:cNvPr id="1044" name="Rectangle 474">
                <a:extLst>
                  <a:ext uri="{FF2B5EF4-FFF2-40B4-BE49-F238E27FC236}">
                    <a16:creationId xmlns:a16="http://schemas.microsoft.com/office/drawing/2014/main" id="{F1E79254-F546-924D-8BD7-184EF18B7DB0}"/>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45" name="Rectangle 475">
                <a:extLst>
                  <a:ext uri="{FF2B5EF4-FFF2-40B4-BE49-F238E27FC236}">
                    <a16:creationId xmlns:a16="http://schemas.microsoft.com/office/drawing/2014/main" id="{00F61E56-D467-FA4D-93D1-FE9C06F19F11}"/>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46" name="Rectangle 476">
                <a:extLst>
                  <a:ext uri="{FF2B5EF4-FFF2-40B4-BE49-F238E27FC236}">
                    <a16:creationId xmlns:a16="http://schemas.microsoft.com/office/drawing/2014/main" id="{39978039-F1B1-1F45-895B-FDCB8EE284EC}"/>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47" name="Rectangle 477">
                <a:extLst>
                  <a:ext uri="{FF2B5EF4-FFF2-40B4-BE49-F238E27FC236}">
                    <a16:creationId xmlns:a16="http://schemas.microsoft.com/office/drawing/2014/main" id="{4977A209-D1BF-C64E-BFE1-B31E1ED40DD6}"/>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802" name="Group 478">
              <a:extLst>
                <a:ext uri="{FF2B5EF4-FFF2-40B4-BE49-F238E27FC236}">
                  <a16:creationId xmlns:a16="http://schemas.microsoft.com/office/drawing/2014/main" id="{B8E224FB-80BB-4D4D-83DF-7B2DBE72FFAD}"/>
                </a:ext>
              </a:extLst>
            </p:cNvPr>
            <p:cNvGrpSpPr>
              <a:grpSpLocks/>
            </p:cNvGrpSpPr>
            <p:nvPr/>
          </p:nvGrpSpPr>
          <p:grpSpPr bwMode="auto">
            <a:xfrm>
              <a:off x="2088" y="3072"/>
              <a:ext cx="256" cy="384"/>
              <a:chOff x="2640" y="1776"/>
              <a:chExt cx="480" cy="720"/>
            </a:xfrm>
          </p:grpSpPr>
          <p:sp>
            <p:nvSpPr>
              <p:cNvPr id="1040" name="Rectangle 479">
                <a:extLst>
                  <a:ext uri="{FF2B5EF4-FFF2-40B4-BE49-F238E27FC236}">
                    <a16:creationId xmlns:a16="http://schemas.microsoft.com/office/drawing/2014/main" id="{00E1F9F4-EA9C-864F-B175-42673E445F16}"/>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41" name="Rectangle 480">
                <a:extLst>
                  <a:ext uri="{FF2B5EF4-FFF2-40B4-BE49-F238E27FC236}">
                    <a16:creationId xmlns:a16="http://schemas.microsoft.com/office/drawing/2014/main" id="{A6C5FB44-260B-734A-BBFD-4CE2F50FE064}"/>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42" name="Rectangle 481">
                <a:extLst>
                  <a:ext uri="{FF2B5EF4-FFF2-40B4-BE49-F238E27FC236}">
                    <a16:creationId xmlns:a16="http://schemas.microsoft.com/office/drawing/2014/main" id="{C68E5041-AF12-CA4D-AE5A-6347A2FBCC6F}"/>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43" name="Rectangle 482">
                <a:extLst>
                  <a:ext uri="{FF2B5EF4-FFF2-40B4-BE49-F238E27FC236}">
                    <a16:creationId xmlns:a16="http://schemas.microsoft.com/office/drawing/2014/main" id="{3EC3DDDB-CC95-3F4E-B89E-582684AA04AC}"/>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803" name="Group 483">
              <a:extLst>
                <a:ext uri="{FF2B5EF4-FFF2-40B4-BE49-F238E27FC236}">
                  <a16:creationId xmlns:a16="http://schemas.microsoft.com/office/drawing/2014/main" id="{5F3AFA5E-318B-8140-B19A-90910FA8D5FF}"/>
                </a:ext>
              </a:extLst>
            </p:cNvPr>
            <p:cNvGrpSpPr>
              <a:grpSpLocks/>
            </p:cNvGrpSpPr>
            <p:nvPr/>
          </p:nvGrpSpPr>
          <p:grpSpPr bwMode="auto">
            <a:xfrm>
              <a:off x="2360" y="3072"/>
              <a:ext cx="256" cy="384"/>
              <a:chOff x="2640" y="1776"/>
              <a:chExt cx="480" cy="720"/>
            </a:xfrm>
          </p:grpSpPr>
          <p:sp>
            <p:nvSpPr>
              <p:cNvPr id="1036" name="Rectangle 484">
                <a:extLst>
                  <a:ext uri="{FF2B5EF4-FFF2-40B4-BE49-F238E27FC236}">
                    <a16:creationId xmlns:a16="http://schemas.microsoft.com/office/drawing/2014/main" id="{18117154-3C76-6947-A7C9-DB9F55C5178E}"/>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7" name="Rectangle 485">
                <a:extLst>
                  <a:ext uri="{FF2B5EF4-FFF2-40B4-BE49-F238E27FC236}">
                    <a16:creationId xmlns:a16="http://schemas.microsoft.com/office/drawing/2014/main" id="{35E08BC0-AB87-924F-92A9-1E805F9E0929}"/>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8" name="Rectangle 486">
                <a:extLst>
                  <a:ext uri="{FF2B5EF4-FFF2-40B4-BE49-F238E27FC236}">
                    <a16:creationId xmlns:a16="http://schemas.microsoft.com/office/drawing/2014/main" id="{0498AD13-7B29-0744-B09D-DA52F037B465}"/>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9" name="Rectangle 487">
                <a:extLst>
                  <a:ext uri="{FF2B5EF4-FFF2-40B4-BE49-F238E27FC236}">
                    <a16:creationId xmlns:a16="http://schemas.microsoft.com/office/drawing/2014/main" id="{42107585-2B69-F444-9139-DBC811F46B41}"/>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804" name="Group 488">
              <a:extLst>
                <a:ext uri="{FF2B5EF4-FFF2-40B4-BE49-F238E27FC236}">
                  <a16:creationId xmlns:a16="http://schemas.microsoft.com/office/drawing/2014/main" id="{5F4E915E-6605-D94D-B5E1-43C60BEC4A1B}"/>
                </a:ext>
              </a:extLst>
            </p:cNvPr>
            <p:cNvGrpSpPr>
              <a:grpSpLocks/>
            </p:cNvGrpSpPr>
            <p:nvPr/>
          </p:nvGrpSpPr>
          <p:grpSpPr bwMode="auto">
            <a:xfrm>
              <a:off x="2636" y="3072"/>
              <a:ext cx="256" cy="384"/>
              <a:chOff x="2640" y="1776"/>
              <a:chExt cx="480" cy="720"/>
            </a:xfrm>
          </p:grpSpPr>
          <p:sp>
            <p:nvSpPr>
              <p:cNvPr id="1032" name="Rectangle 489">
                <a:extLst>
                  <a:ext uri="{FF2B5EF4-FFF2-40B4-BE49-F238E27FC236}">
                    <a16:creationId xmlns:a16="http://schemas.microsoft.com/office/drawing/2014/main" id="{76F5EE58-CB22-7942-999F-96D78855B34B}"/>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3" name="Rectangle 490">
                <a:extLst>
                  <a:ext uri="{FF2B5EF4-FFF2-40B4-BE49-F238E27FC236}">
                    <a16:creationId xmlns:a16="http://schemas.microsoft.com/office/drawing/2014/main" id="{EC1EEA64-A76F-F84D-A3EC-29AB24861E8D}"/>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4" name="Rectangle 491">
                <a:extLst>
                  <a:ext uri="{FF2B5EF4-FFF2-40B4-BE49-F238E27FC236}">
                    <a16:creationId xmlns:a16="http://schemas.microsoft.com/office/drawing/2014/main" id="{84B85A84-9A98-F540-A736-CD27F9F583B6}"/>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5" name="Rectangle 492">
                <a:extLst>
                  <a:ext uri="{FF2B5EF4-FFF2-40B4-BE49-F238E27FC236}">
                    <a16:creationId xmlns:a16="http://schemas.microsoft.com/office/drawing/2014/main" id="{F8F726F9-86A2-A04A-B1AD-75DEA295E358}"/>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805" name="Group 493">
              <a:extLst>
                <a:ext uri="{FF2B5EF4-FFF2-40B4-BE49-F238E27FC236}">
                  <a16:creationId xmlns:a16="http://schemas.microsoft.com/office/drawing/2014/main" id="{D7AF1998-56B3-B748-96A9-1861A532D38F}"/>
                </a:ext>
              </a:extLst>
            </p:cNvPr>
            <p:cNvGrpSpPr>
              <a:grpSpLocks/>
            </p:cNvGrpSpPr>
            <p:nvPr/>
          </p:nvGrpSpPr>
          <p:grpSpPr bwMode="auto">
            <a:xfrm>
              <a:off x="2908" y="3072"/>
              <a:ext cx="256" cy="384"/>
              <a:chOff x="2640" y="1776"/>
              <a:chExt cx="480" cy="720"/>
            </a:xfrm>
          </p:grpSpPr>
          <p:sp>
            <p:nvSpPr>
              <p:cNvPr id="1028" name="Rectangle 494">
                <a:extLst>
                  <a:ext uri="{FF2B5EF4-FFF2-40B4-BE49-F238E27FC236}">
                    <a16:creationId xmlns:a16="http://schemas.microsoft.com/office/drawing/2014/main" id="{8FF5ADAB-47E3-2146-837D-9B7E6BF1102E}"/>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29" name="Rectangle 495">
                <a:extLst>
                  <a:ext uri="{FF2B5EF4-FFF2-40B4-BE49-F238E27FC236}">
                    <a16:creationId xmlns:a16="http://schemas.microsoft.com/office/drawing/2014/main" id="{686019A0-B5EB-7044-88B6-68553D765D75}"/>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0" name="Rectangle 496">
                <a:extLst>
                  <a:ext uri="{FF2B5EF4-FFF2-40B4-BE49-F238E27FC236}">
                    <a16:creationId xmlns:a16="http://schemas.microsoft.com/office/drawing/2014/main" id="{55B7A113-0751-B14C-9730-5C5FB7BD87CF}"/>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1" name="Rectangle 497">
                <a:extLst>
                  <a:ext uri="{FF2B5EF4-FFF2-40B4-BE49-F238E27FC236}">
                    <a16:creationId xmlns:a16="http://schemas.microsoft.com/office/drawing/2014/main" id="{9D9D9841-471B-9142-985E-C8910C47AE6A}"/>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806" name="Group 498">
              <a:extLst>
                <a:ext uri="{FF2B5EF4-FFF2-40B4-BE49-F238E27FC236}">
                  <a16:creationId xmlns:a16="http://schemas.microsoft.com/office/drawing/2014/main" id="{8F02D883-6BBA-EE45-8D4C-179160A91601}"/>
                </a:ext>
              </a:extLst>
            </p:cNvPr>
            <p:cNvGrpSpPr>
              <a:grpSpLocks/>
            </p:cNvGrpSpPr>
            <p:nvPr/>
          </p:nvGrpSpPr>
          <p:grpSpPr bwMode="auto">
            <a:xfrm>
              <a:off x="3185" y="3072"/>
              <a:ext cx="256" cy="384"/>
              <a:chOff x="2640" y="1776"/>
              <a:chExt cx="480" cy="720"/>
            </a:xfrm>
          </p:grpSpPr>
          <p:sp>
            <p:nvSpPr>
              <p:cNvPr id="1024" name="Rectangle 499">
                <a:extLst>
                  <a:ext uri="{FF2B5EF4-FFF2-40B4-BE49-F238E27FC236}">
                    <a16:creationId xmlns:a16="http://schemas.microsoft.com/office/drawing/2014/main" id="{052D1C82-3444-7F4A-ABF7-A7B6D396C2CF}"/>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25" name="Rectangle 500">
                <a:extLst>
                  <a:ext uri="{FF2B5EF4-FFF2-40B4-BE49-F238E27FC236}">
                    <a16:creationId xmlns:a16="http://schemas.microsoft.com/office/drawing/2014/main" id="{A78F5332-BBCA-4D40-8D70-F1C1D61133DE}"/>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26" name="Rectangle 501">
                <a:extLst>
                  <a:ext uri="{FF2B5EF4-FFF2-40B4-BE49-F238E27FC236}">
                    <a16:creationId xmlns:a16="http://schemas.microsoft.com/office/drawing/2014/main" id="{C7769467-4236-C14E-8518-64D6870590E3}"/>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27" name="Rectangle 502">
                <a:extLst>
                  <a:ext uri="{FF2B5EF4-FFF2-40B4-BE49-F238E27FC236}">
                    <a16:creationId xmlns:a16="http://schemas.microsoft.com/office/drawing/2014/main" id="{EE75E10C-5EF5-C14F-80A8-BCC261B3B66B}"/>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807" name="Group 503">
              <a:extLst>
                <a:ext uri="{FF2B5EF4-FFF2-40B4-BE49-F238E27FC236}">
                  <a16:creationId xmlns:a16="http://schemas.microsoft.com/office/drawing/2014/main" id="{A58F8AE3-2B62-7F41-B2E1-13B481BECCDD}"/>
                </a:ext>
              </a:extLst>
            </p:cNvPr>
            <p:cNvGrpSpPr>
              <a:grpSpLocks/>
            </p:cNvGrpSpPr>
            <p:nvPr/>
          </p:nvGrpSpPr>
          <p:grpSpPr bwMode="auto">
            <a:xfrm>
              <a:off x="3457" y="3072"/>
              <a:ext cx="256" cy="384"/>
              <a:chOff x="2640" y="1776"/>
              <a:chExt cx="480" cy="720"/>
            </a:xfrm>
          </p:grpSpPr>
          <p:sp>
            <p:nvSpPr>
              <p:cNvPr id="1020" name="Rectangle 504">
                <a:extLst>
                  <a:ext uri="{FF2B5EF4-FFF2-40B4-BE49-F238E27FC236}">
                    <a16:creationId xmlns:a16="http://schemas.microsoft.com/office/drawing/2014/main" id="{0E80E030-0836-3245-A0B6-F53D7EB40CB4}"/>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21" name="Rectangle 505">
                <a:extLst>
                  <a:ext uri="{FF2B5EF4-FFF2-40B4-BE49-F238E27FC236}">
                    <a16:creationId xmlns:a16="http://schemas.microsoft.com/office/drawing/2014/main" id="{54370470-CDCD-CB49-AD27-C3CFBDFB2D15}"/>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22" name="Rectangle 506">
                <a:extLst>
                  <a:ext uri="{FF2B5EF4-FFF2-40B4-BE49-F238E27FC236}">
                    <a16:creationId xmlns:a16="http://schemas.microsoft.com/office/drawing/2014/main" id="{AF8B53F2-1E3C-9C44-A511-CC366FC50131}"/>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23" name="Rectangle 507">
                <a:extLst>
                  <a:ext uri="{FF2B5EF4-FFF2-40B4-BE49-F238E27FC236}">
                    <a16:creationId xmlns:a16="http://schemas.microsoft.com/office/drawing/2014/main" id="{B5CED908-B9D9-7F44-ABDB-B90EC9C08AAE}"/>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808" name="Group 508">
              <a:extLst>
                <a:ext uri="{FF2B5EF4-FFF2-40B4-BE49-F238E27FC236}">
                  <a16:creationId xmlns:a16="http://schemas.microsoft.com/office/drawing/2014/main" id="{61195D60-DC46-0742-9D11-ADB783290955}"/>
                </a:ext>
              </a:extLst>
            </p:cNvPr>
            <p:cNvGrpSpPr>
              <a:grpSpLocks/>
            </p:cNvGrpSpPr>
            <p:nvPr/>
          </p:nvGrpSpPr>
          <p:grpSpPr bwMode="auto">
            <a:xfrm>
              <a:off x="3734" y="3072"/>
              <a:ext cx="256" cy="384"/>
              <a:chOff x="2640" y="1776"/>
              <a:chExt cx="480" cy="720"/>
            </a:xfrm>
          </p:grpSpPr>
          <p:sp>
            <p:nvSpPr>
              <p:cNvPr id="1016" name="Rectangle 509">
                <a:extLst>
                  <a:ext uri="{FF2B5EF4-FFF2-40B4-BE49-F238E27FC236}">
                    <a16:creationId xmlns:a16="http://schemas.microsoft.com/office/drawing/2014/main" id="{B0A97B06-F6BA-3541-A13D-3A1497B6CA05}"/>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17" name="Rectangle 510">
                <a:extLst>
                  <a:ext uri="{FF2B5EF4-FFF2-40B4-BE49-F238E27FC236}">
                    <a16:creationId xmlns:a16="http://schemas.microsoft.com/office/drawing/2014/main" id="{2E55C63D-8917-8041-A656-C3ABDFC6FA37}"/>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18" name="Rectangle 511">
                <a:extLst>
                  <a:ext uri="{FF2B5EF4-FFF2-40B4-BE49-F238E27FC236}">
                    <a16:creationId xmlns:a16="http://schemas.microsoft.com/office/drawing/2014/main" id="{990CAE58-4654-F64A-9B58-3F3ECBA5BDB6}"/>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19" name="Rectangle 512">
                <a:extLst>
                  <a:ext uri="{FF2B5EF4-FFF2-40B4-BE49-F238E27FC236}">
                    <a16:creationId xmlns:a16="http://schemas.microsoft.com/office/drawing/2014/main" id="{5214EF73-A8D3-4B4D-8D0A-07683BDE0795}"/>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809" name="Group 513">
              <a:extLst>
                <a:ext uri="{FF2B5EF4-FFF2-40B4-BE49-F238E27FC236}">
                  <a16:creationId xmlns:a16="http://schemas.microsoft.com/office/drawing/2014/main" id="{B4F0DC14-CA94-424F-8F8E-6D08273A0B26}"/>
                </a:ext>
              </a:extLst>
            </p:cNvPr>
            <p:cNvGrpSpPr>
              <a:grpSpLocks/>
            </p:cNvGrpSpPr>
            <p:nvPr/>
          </p:nvGrpSpPr>
          <p:grpSpPr bwMode="auto">
            <a:xfrm>
              <a:off x="4006" y="3072"/>
              <a:ext cx="256" cy="384"/>
              <a:chOff x="2640" y="1776"/>
              <a:chExt cx="480" cy="720"/>
            </a:xfrm>
          </p:grpSpPr>
          <p:sp>
            <p:nvSpPr>
              <p:cNvPr id="1012" name="Rectangle 514">
                <a:extLst>
                  <a:ext uri="{FF2B5EF4-FFF2-40B4-BE49-F238E27FC236}">
                    <a16:creationId xmlns:a16="http://schemas.microsoft.com/office/drawing/2014/main" id="{6E928950-D99F-AE4D-BE2D-883EB5F7F26E}"/>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13" name="Rectangle 515">
                <a:extLst>
                  <a:ext uri="{FF2B5EF4-FFF2-40B4-BE49-F238E27FC236}">
                    <a16:creationId xmlns:a16="http://schemas.microsoft.com/office/drawing/2014/main" id="{21684FE6-BA82-F04F-B524-A828176CC051}"/>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14" name="Rectangle 516">
                <a:extLst>
                  <a:ext uri="{FF2B5EF4-FFF2-40B4-BE49-F238E27FC236}">
                    <a16:creationId xmlns:a16="http://schemas.microsoft.com/office/drawing/2014/main" id="{6113C419-272E-5D44-934F-CCC8962BE6F0}"/>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15" name="Rectangle 517">
                <a:extLst>
                  <a:ext uri="{FF2B5EF4-FFF2-40B4-BE49-F238E27FC236}">
                    <a16:creationId xmlns:a16="http://schemas.microsoft.com/office/drawing/2014/main" id="{9DFFD7D7-F86D-D940-9F9F-737FC8B463B7}"/>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810" name="Group 518">
              <a:extLst>
                <a:ext uri="{FF2B5EF4-FFF2-40B4-BE49-F238E27FC236}">
                  <a16:creationId xmlns:a16="http://schemas.microsoft.com/office/drawing/2014/main" id="{EC4D3C47-07A7-CB4E-93C4-34286844C5BC}"/>
                </a:ext>
              </a:extLst>
            </p:cNvPr>
            <p:cNvGrpSpPr>
              <a:grpSpLocks/>
            </p:cNvGrpSpPr>
            <p:nvPr/>
          </p:nvGrpSpPr>
          <p:grpSpPr bwMode="auto">
            <a:xfrm>
              <a:off x="2990" y="3075"/>
              <a:ext cx="95" cy="413"/>
              <a:chOff x="1000" y="1306"/>
              <a:chExt cx="162" cy="701"/>
            </a:xfrm>
          </p:grpSpPr>
          <p:sp>
            <p:nvSpPr>
              <p:cNvPr id="1010" name="Oval 519">
                <a:extLst>
                  <a:ext uri="{FF2B5EF4-FFF2-40B4-BE49-F238E27FC236}">
                    <a16:creationId xmlns:a16="http://schemas.microsoft.com/office/drawing/2014/main" id="{FA19E6BA-5125-2546-8C06-DD9FC6BC92A2}"/>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11" name="Oval 520">
                <a:extLst>
                  <a:ext uri="{FF2B5EF4-FFF2-40B4-BE49-F238E27FC236}">
                    <a16:creationId xmlns:a16="http://schemas.microsoft.com/office/drawing/2014/main" id="{95C8428E-B5D0-6E40-A552-DB3A84C5B7B4}"/>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11" name="Group 521">
              <a:extLst>
                <a:ext uri="{FF2B5EF4-FFF2-40B4-BE49-F238E27FC236}">
                  <a16:creationId xmlns:a16="http://schemas.microsoft.com/office/drawing/2014/main" id="{102ADB4D-384F-164D-98CD-84E65864154C}"/>
                </a:ext>
              </a:extLst>
            </p:cNvPr>
            <p:cNvGrpSpPr>
              <a:grpSpLocks/>
            </p:cNvGrpSpPr>
            <p:nvPr/>
          </p:nvGrpSpPr>
          <p:grpSpPr bwMode="auto">
            <a:xfrm>
              <a:off x="1618" y="3066"/>
              <a:ext cx="95" cy="413"/>
              <a:chOff x="1000" y="1306"/>
              <a:chExt cx="162" cy="701"/>
            </a:xfrm>
          </p:grpSpPr>
          <p:sp>
            <p:nvSpPr>
              <p:cNvPr id="1008" name="Oval 522">
                <a:extLst>
                  <a:ext uri="{FF2B5EF4-FFF2-40B4-BE49-F238E27FC236}">
                    <a16:creationId xmlns:a16="http://schemas.microsoft.com/office/drawing/2014/main" id="{92B97F34-D2BD-EE44-907D-43310934B2A1}"/>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09" name="Oval 523">
                <a:extLst>
                  <a:ext uri="{FF2B5EF4-FFF2-40B4-BE49-F238E27FC236}">
                    <a16:creationId xmlns:a16="http://schemas.microsoft.com/office/drawing/2014/main" id="{F5BE679F-D2E5-964C-AF04-DF76CA37AA15}"/>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12" name="Group 524">
              <a:extLst>
                <a:ext uri="{FF2B5EF4-FFF2-40B4-BE49-F238E27FC236}">
                  <a16:creationId xmlns:a16="http://schemas.microsoft.com/office/drawing/2014/main" id="{9FF35298-0976-3A4C-9525-1FDE05BBA592}"/>
                </a:ext>
              </a:extLst>
            </p:cNvPr>
            <p:cNvGrpSpPr>
              <a:grpSpLocks/>
            </p:cNvGrpSpPr>
            <p:nvPr/>
          </p:nvGrpSpPr>
          <p:grpSpPr bwMode="auto">
            <a:xfrm>
              <a:off x="1886" y="3066"/>
              <a:ext cx="95" cy="413"/>
              <a:chOff x="1000" y="1306"/>
              <a:chExt cx="162" cy="701"/>
            </a:xfrm>
          </p:grpSpPr>
          <p:sp>
            <p:nvSpPr>
              <p:cNvPr id="1006" name="Oval 525">
                <a:extLst>
                  <a:ext uri="{FF2B5EF4-FFF2-40B4-BE49-F238E27FC236}">
                    <a16:creationId xmlns:a16="http://schemas.microsoft.com/office/drawing/2014/main" id="{792FDAA8-DCD1-C347-9750-962AC5EBBE69}"/>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07" name="Oval 526">
                <a:extLst>
                  <a:ext uri="{FF2B5EF4-FFF2-40B4-BE49-F238E27FC236}">
                    <a16:creationId xmlns:a16="http://schemas.microsoft.com/office/drawing/2014/main" id="{70201F6D-C5C7-234A-9CE0-01AA7568EB0B}"/>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13" name="Group 527">
              <a:extLst>
                <a:ext uri="{FF2B5EF4-FFF2-40B4-BE49-F238E27FC236}">
                  <a16:creationId xmlns:a16="http://schemas.microsoft.com/office/drawing/2014/main" id="{3286B7DB-2A13-6947-B4D7-99EC3F4E327D}"/>
                </a:ext>
              </a:extLst>
            </p:cNvPr>
            <p:cNvGrpSpPr>
              <a:grpSpLocks/>
            </p:cNvGrpSpPr>
            <p:nvPr/>
          </p:nvGrpSpPr>
          <p:grpSpPr bwMode="auto">
            <a:xfrm>
              <a:off x="2165" y="3075"/>
              <a:ext cx="95" cy="413"/>
              <a:chOff x="1000" y="1306"/>
              <a:chExt cx="162" cy="701"/>
            </a:xfrm>
          </p:grpSpPr>
          <p:sp>
            <p:nvSpPr>
              <p:cNvPr id="1004" name="Oval 528">
                <a:extLst>
                  <a:ext uri="{FF2B5EF4-FFF2-40B4-BE49-F238E27FC236}">
                    <a16:creationId xmlns:a16="http://schemas.microsoft.com/office/drawing/2014/main" id="{69B032C7-9654-354A-964D-4BBC58EE1CDB}"/>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05" name="Oval 529">
                <a:extLst>
                  <a:ext uri="{FF2B5EF4-FFF2-40B4-BE49-F238E27FC236}">
                    <a16:creationId xmlns:a16="http://schemas.microsoft.com/office/drawing/2014/main" id="{9EE35560-C0F5-6B48-9241-CA279ED7ADAE}"/>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14" name="Group 530">
              <a:extLst>
                <a:ext uri="{FF2B5EF4-FFF2-40B4-BE49-F238E27FC236}">
                  <a16:creationId xmlns:a16="http://schemas.microsoft.com/office/drawing/2014/main" id="{466B5B73-22AC-074E-BE95-49A7BA9B6150}"/>
                </a:ext>
              </a:extLst>
            </p:cNvPr>
            <p:cNvGrpSpPr>
              <a:grpSpLocks/>
            </p:cNvGrpSpPr>
            <p:nvPr/>
          </p:nvGrpSpPr>
          <p:grpSpPr bwMode="auto">
            <a:xfrm>
              <a:off x="2432" y="3075"/>
              <a:ext cx="95" cy="413"/>
              <a:chOff x="1000" y="1306"/>
              <a:chExt cx="162" cy="701"/>
            </a:xfrm>
          </p:grpSpPr>
          <p:sp>
            <p:nvSpPr>
              <p:cNvPr id="1002" name="Oval 531">
                <a:extLst>
                  <a:ext uri="{FF2B5EF4-FFF2-40B4-BE49-F238E27FC236}">
                    <a16:creationId xmlns:a16="http://schemas.microsoft.com/office/drawing/2014/main" id="{8A6F5425-671B-C54A-8361-C1B63BB04250}"/>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03" name="Oval 532">
                <a:extLst>
                  <a:ext uri="{FF2B5EF4-FFF2-40B4-BE49-F238E27FC236}">
                    <a16:creationId xmlns:a16="http://schemas.microsoft.com/office/drawing/2014/main" id="{D272E9B5-3D9B-F24D-9953-07217A7E18B8}"/>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15" name="Group 533">
              <a:extLst>
                <a:ext uri="{FF2B5EF4-FFF2-40B4-BE49-F238E27FC236}">
                  <a16:creationId xmlns:a16="http://schemas.microsoft.com/office/drawing/2014/main" id="{CFF02CC5-2C78-E946-8B39-1ECFE6DCF583}"/>
                </a:ext>
              </a:extLst>
            </p:cNvPr>
            <p:cNvGrpSpPr>
              <a:grpSpLocks/>
            </p:cNvGrpSpPr>
            <p:nvPr/>
          </p:nvGrpSpPr>
          <p:grpSpPr bwMode="auto">
            <a:xfrm>
              <a:off x="2706" y="3066"/>
              <a:ext cx="95" cy="413"/>
              <a:chOff x="1000" y="1306"/>
              <a:chExt cx="162" cy="701"/>
            </a:xfrm>
          </p:grpSpPr>
          <p:sp>
            <p:nvSpPr>
              <p:cNvPr id="1000" name="Oval 534">
                <a:extLst>
                  <a:ext uri="{FF2B5EF4-FFF2-40B4-BE49-F238E27FC236}">
                    <a16:creationId xmlns:a16="http://schemas.microsoft.com/office/drawing/2014/main" id="{769400D4-EE18-7544-94B7-C3E5FDB4EBCF}"/>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01" name="Oval 535">
                <a:extLst>
                  <a:ext uri="{FF2B5EF4-FFF2-40B4-BE49-F238E27FC236}">
                    <a16:creationId xmlns:a16="http://schemas.microsoft.com/office/drawing/2014/main" id="{1BBD1C88-BE9A-F146-91D6-F08CA4A54391}"/>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16" name="Group 536">
              <a:extLst>
                <a:ext uri="{FF2B5EF4-FFF2-40B4-BE49-F238E27FC236}">
                  <a16:creationId xmlns:a16="http://schemas.microsoft.com/office/drawing/2014/main" id="{EF571D33-2E48-7540-B4D3-F36F3AE7FE08}"/>
                </a:ext>
              </a:extLst>
            </p:cNvPr>
            <p:cNvGrpSpPr>
              <a:grpSpLocks/>
            </p:cNvGrpSpPr>
            <p:nvPr/>
          </p:nvGrpSpPr>
          <p:grpSpPr bwMode="auto">
            <a:xfrm>
              <a:off x="3261" y="3075"/>
              <a:ext cx="95" cy="413"/>
              <a:chOff x="1000" y="1306"/>
              <a:chExt cx="162" cy="701"/>
            </a:xfrm>
          </p:grpSpPr>
          <p:sp>
            <p:nvSpPr>
              <p:cNvPr id="998" name="Oval 537">
                <a:extLst>
                  <a:ext uri="{FF2B5EF4-FFF2-40B4-BE49-F238E27FC236}">
                    <a16:creationId xmlns:a16="http://schemas.microsoft.com/office/drawing/2014/main" id="{F4106D24-EFFE-BD44-8FF7-BD4A3792F6E4}"/>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99" name="Oval 538">
                <a:extLst>
                  <a:ext uri="{FF2B5EF4-FFF2-40B4-BE49-F238E27FC236}">
                    <a16:creationId xmlns:a16="http://schemas.microsoft.com/office/drawing/2014/main" id="{D05D4BE7-723E-1D42-A246-E116558D4825}"/>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17" name="Group 539">
              <a:extLst>
                <a:ext uri="{FF2B5EF4-FFF2-40B4-BE49-F238E27FC236}">
                  <a16:creationId xmlns:a16="http://schemas.microsoft.com/office/drawing/2014/main" id="{EF62B858-0B00-5D48-B718-4AE383140539}"/>
                </a:ext>
              </a:extLst>
            </p:cNvPr>
            <p:cNvGrpSpPr>
              <a:grpSpLocks/>
            </p:cNvGrpSpPr>
            <p:nvPr/>
          </p:nvGrpSpPr>
          <p:grpSpPr bwMode="auto">
            <a:xfrm>
              <a:off x="3537" y="3075"/>
              <a:ext cx="95" cy="413"/>
              <a:chOff x="1000" y="1306"/>
              <a:chExt cx="162" cy="701"/>
            </a:xfrm>
          </p:grpSpPr>
          <p:sp>
            <p:nvSpPr>
              <p:cNvPr id="996" name="Oval 540">
                <a:extLst>
                  <a:ext uri="{FF2B5EF4-FFF2-40B4-BE49-F238E27FC236}">
                    <a16:creationId xmlns:a16="http://schemas.microsoft.com/office/drawing/2014/main" id="{138069A4-94D8-304C-8D45-4B8965E288CD}"/>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97" name="Oval 541">
                <a:extLst>
                  <a:ext uri="{FF2B5EF4-FFF2-40B4-BE49-F238E27FC236}">
                    <a16:creationId xmlns:a16="http://schemas.microsoft.com/office/drawing/2014/main" id="{7E0D0E03-0444-E848-9391-DF858B34B7EF}"/>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18" name="Group 542">
              <a:extLst>
                <a:ext uri="{FF2B5EF4-FFF2-40B4-BE49-F238E27FC236}">
                  <a16:creationId xmlns:a16="http://schemas.microsoft.com/office/drawing/2014/main" id="{15390A57-C01E-F145-B015-CF66610FB66D}"/>
                </a:ext>
              </a:extLst>
            </p:cNvPr>
            <p:cNvGrpSpPr>
              <a:grpSpLocks/>
            </p:cNvGrpSpPr>
            <p:nvPr/>
          </p:nvGrpSpPr>
          <p:grpSpPr bwMode="auto">
            <a:xfrm>
              <a:off x="3816" y="3075"/>
              <a:ext cx="95" cy="413"/>
              <a:chOff x="1000" y="1306"/>
              <a:chExt cx="162" cy="701"/>
            </a:xfrm>
          </p:grpSpPr>
          <p:sp>
            <p:nvSpPr>
              <p:cNvPr id="994" name="Oval 543">
                <a:extLst>
                  <a:ext uri="{FF2B5EF4-FFF2-40B4-BE49-F238E27FC236}">
                    <a16:creationId xmlns:a16="http://schemas.microsoft.com/office/drawing/2014/main" id="{46DC1BDB-752B-4F47-BC5D-28C2E776733F}"/>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95" name="Oval 544">
                <a:extLst>
                  <a:ext uri="{FF2B5EF4-FFF2-40B4-BE49-F238E27FC236}">
                    <a16:creationId xmlns:a16="http://schemas.microsoft.com/office/drawing/2014/main" id="{08C2C194-8727-E042-9CC6-798DDCD20687}"/>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19" name="Group 545">
              <a:extLst>
                <a:ext uri="{FF2B5EF4-FFF2-40B4-BE49-F238E27FC236}">
                  <a16:creationId xmlns:a16="http://schemas.microsoft.com/office/drawing/2014/main" id="{34EF62C3-B2E3-C34B-B5A0-2D8AE431A2D6}"/>
                </a:ext>
              </a:extLst>
            </p:cNvPr>
            <p:cNvGrpSpPr>
              <a:grpSpLocks/>
            </p:cNvGrpSpPr>
            <p:nvPr/>
          </p:nvGrpSpPr>
          <p:grpSpPr bwMode="auto">
            <a:xfrm>
              <a:off x="4086" y="3075"/>
              <a:ext cx="95" cy="413"/>
              <a:chOff x="1000" y="1306"/>
              <a:chExt cx="162" cy="701"/>
            </a:xfrm>
          </p:grpSpPr>
          <p:sp>
            <p:nvSpPr>
              <p:cNvPr id="992" name="Oval 546">
                <a:extLst>
                  <a:ext uri="{FF2B5EF4-FFF2-40B4-BE49-F238E27FC236}">
                    <a16:creationId xmlns:a16="http://schemas.microsoft.com/office/drawing/2014/main" id="{066A5770-A497-3543-8C14-F64511FCA148}"/>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93" name="Oval 547">
                <a:extLst>
                  <a:ext uri="{FF2B5EF4-FFF2-40B4-BE49-F238E27FC236}">
                    <a16:creationId xmlns:a16="http://schemas.microsoft.com/office/drawing/2014/main" id="{C07C5247-CCBD-1548-8663-89FA16802CB7}"/>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pic>
          <p:nvPicPr>
            <p:cNvPr id="820" name="Picture 548" descr="MCj04347320000[1]">
              <a:extLst>
                <a:ext uri="{FF2B5EF4-FFF2-40B4-BE49-F238E27FC236}">
                  <a16:creationId xmlns:a16="http://schemas.microsoft.com/office/drawing/2014/main" id="{D49556F8-6E30-944B-BCC9-5BBF22888B56}"/>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625" y="3019"/>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1" name="Picture 549" descr="MCj04347320000[1]">
              <a:extLst>
                <a:ext uri="{FF2B5EF4-FFF2-40B4-BE49-F238E27FC236}">
                  <a16:creationId xmlns:a16="http://schemas.microsoft.com/office/drawing/2014/main" id="{61A012B9-B30E-7A40-B922-D602753EF8BA}"/>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893" y="3021"/>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2" name="Picture 550" descr="MCj04347320000[1]">
              <a:extLst>
                <a:ext uri="{FF2B5EF4-FFF2-40B4-BE49-F238E27FC236}">
                  <a16:creationId xmlns:a16="http://schemas.microsoft.com/office/drawing/2014/main" id="{B58C64DB-BCB0-3840-9C18-E94E1021218F}"/>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173" y="3023"/>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3" name="Picture 551" descr="MCj04347320000[1]">
              <a:extLst>
                <a:ext uri="{FF2B5EF4-FFF2-40B4-BE49-F238E27FC236}">
                  <a16:creationId xmlns:a16="http://schemas.microsoft.com/office/drawing/2014/main" id="{B86A86AB-DD71-2348-8C42-ECE4CD750C92}"/>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437" y="3023"/>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4" name="Picture 552" descr="MCj04347320000[1]">
              <a:extLst>
                <a:ext uri="{FF2B5EF4-FFF2-40B4-BE49-F238E27FC236}">
                  <a16:creationId xmlns:a16="http://schemas.microsoft.com/office/drawing/2014/main" id="{E1EAD774-150A-0F45-86F8-BC67657547F1}"/>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713" y="3025"/>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5" name="Picture 553" descr="MCj04347320000[1]">
              <a:extLst>
                <a:ext uri="{FF2B5EF4-FFF2-40B4-BE49-F238E27FC236}">
                  <a16:creationId xmlns:a16="http://schemas.microsoft.com/office/drawing/2014/main" id="{505DDCF0-462F-B043-86FD-8F14A65E5BA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997" y="3027"/>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6" name="Picture 554" descr="MCj04347320000[1]">
              <a:extLst>
                <a:ext uri="{FF2B5EF4-FFF2-40B4-BE49-F238E27FC236}">
                  <a16:creationId xmlns:a16="http://schemas.microsoft.com/office/drawing/2014/main" id="{846DFEEB-2222-E446-B636-E616396F9CDF}"/>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269" y="3027"/>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7" name="Picture 555" descr="MCj04347320000[1]">
              <a:extLst>
                <a:ext uri="{FF2B5EF4-FFF2-40B4-BE49-F238E27FC236}">
                  <a16:creationId xmlns:a16="http://schemas.microsoft.com/office/drawing/2014/main" id="{BF152980-199C-8045-870B-E3C48AE70E22}"/>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545" y="3027"/>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8" name="Picture 556" descr="MCj04347320000[1]">
              <a:extLst>
                <a:ext uri="{FF2B5EF4-FFF2-40B4-BE49-F238E27FC236}">
                  <a16:creationId xmlns:a16="http://schemas.microsoft.com/office/drawing/2014/main" id="{581C97EE-58CF-924C-B927-E609C15371EB}"/>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823" y="3027"/>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9" name="Picture 557" descr="MCj04347320000[1]">
              <a:extLst>
                <a:ext uri="{FF2B5EF4-FFF2-40B4-BE49-F238E27FC236}">
                  <a16:creationId xmlns:a16="http://schemas.microsoft.com/office/drawing/2014/main" id="{7EB82398-36D5-F546-ABEE-CE405974DD05}"/>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093" y="3027"/>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30" name="Group 558">
              <a:extLst>
                <a:ext uri="{FF2B5EF4-FFF2-40B4-BE49-F238E27FC236}">
                  <a16:creationId xmlns:a16="http://schemas.microsoft.com/office/drawing/2014/main" id="{C6E93D0D-FAC7-FC41-B869-57BB5173B9D9}"/>
                </a:ext>
              </a:extLst>
            </p:cNvPr>
            <p:cNvGrpSpPr>
              <a:grpSpLocks/>
            </p:cNvGrpSpPr>
            <p:nvPr/>
          </p:nvGrpSpPr>
          <p:grpSpPr bwMode="auto">
            <a:xfrm>
              <a:off x="1666" y="3177"/>
              <a:ext cx="256" cy="384"/>
              <a:chOff x="2640" y="1776"/>
              <a:chExt cx="480" cy="720"/>
            </a:xfrm>
          </p:grpSpPr>
          <p:sp>
            <p:nvSpPr>
              <p:cNvPr id="988" name="Rectangle 559">
                <a:extLst>
                  <a:ext uri="{FF2B5EF4-FFF2-40B4-BE49-F238E27FC236}">
                    <a16:creationId xmlns:a16="http://schemas.microsoft.com/office/drawing/2014/main" id="{9EF5D2B7-4FA6-BC47-97F1-31A4D644D7BE}"/>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89" name="Rectangle 560">
                <a:extLst>
                  <a:ext uri="{FF2B5EF4-FFF2-40B4-BE49-F238E27FC236}">
                    <a16:creationId xmlns:a16="http://schemas.microsoft.com/office/drawing/2014/main" id="{186BF505-BC20-CA48-A9F5-A972A3C5A271}"/>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90" name="Rectangle 561">
                <a:extLst>
                  <a:ext uri="{FF2B5EF4-FFF2-40B4-BE49-F238E27FC236}">
                    <a16:creationId xmlns:a16="http://schemas.microsoft.com/office/drawing/2014/main" id="{B9A0A3DA-5776-DE4A-89A1-6B5285904865}"/>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91" name="Rectangle 562">
                <a:extLst>
                  <a:ext uri="{FF2B5EF4-FFF2-40B4-BE49-F238E27FC236}">
                    <a16:creationId xmlns:a16="http://schemas.microsoft.com/office/drawing/2014/main" id="{2162305B-0788-AB4F-9D98-D8D5812A0721}"/>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831" name="Group 563">
              <a:extLst>
                <a:ext uri="{FF2B5EF4-FFF2-40B4-BE49-F238E27FC236}">
                  <a16:creationId xmlns:a16="http://schemas.microsoft.com/office/drawing/2014/main" id="{E4435821-0867-044F-9015-A64AD4CFF864}"/>
                </a:ext>
              </a:extLst>
            </p:cNvPr>
            <p:cNvGrpSpPr>
              <a:grpSpLocks/>
            </p:cNvGrpSpPr>
            <p:nvPr/>
          </p:nvGrpSpPr>
          <p:grpSpPr bwMode="auto">
            <a:xfrm>
              <a:off x="1938" y="3177"/>
              <a:ext cx="256" cy="384"/>
              <a:chOff x="2640" y="1776"/>
              <a:chExt cx="480" cy="720"/>
            </a:xfrm>
          </p:grpSpPr>
          <p:sp>
            <p:nvSpPr>
              <p:cNvPr id="984" name="Rectangle 564">
                <a:extLst>
                  <a:ext uri="{FF2B5EF4-FFF2-40B4-BE49-F238E27FC236}">
                    <a16:creationId xmlns:a16="http://schemas.microsoft.com/office/drawing/2014/main" id="{3A433108-77D9-0646-BA20-0C35A32D54F3}"/>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85" name="Rectangle 565">
                <a:extLst>
                  <a:ext uri="{FF2B5EF4-FFF2-40B4-BE49-F238E27FC236}">
                    <a16:creationId xmlns:a16="http://schemas.microsoft.com/office/drawing/2014/main" id="{5249D9A5-CC8D-E14C-B290-6789DFD7EFA3}"/>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86" name="Rectangle 566">
                <a:extLst>
                  <a:ext uri="{FF2B5EF4-FFF2-40B4-BE49-F238E27FC236}">
                    <a16:creationId xmlns:a16="http://schemas.microsoft.com/office/drawing/2014/main" id="{7F9E44B1-D289-F24F-B943-904602469586}"/>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87" name="Rectangle 567">
                <a:extLst>
                  <a:ext uri="{FF2B5EF4-FFF2-40B4-BE49-F238E27FC236}">
                    <a16:creationId xmlns:a16="http://schemas.microsoft.com/office/drawing/2014/main" id="{0F8D94D4-6591-5445-94CC-EB0CF6AD15A4}"/>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832" name="Group 568">
              <a:extLst>
                <a:ext uri="{FF2B5EF4-FFF2-40B4-BE49-F238E27FC236}">
                  <a16:creationId xmlns:a16="http://schemas.microsoft.com/office/drawing/2014/main" id="{551390F2-3448-104E-A4C4-55B3A408B22E}"/>
                </a:ext>
              </a:extLst>
            </p:cNvPr>
            <p:cNvGrpSpPr>
              <a:grpSpLocks/>
            </p:cNvGrpSpPr>
            <p:nvPr/>
          </p:nvGrpSpPr>
          <p:grpSpPr bwMode="auto">
            <a:xfrm>
              <a:off x="2215" y="3177"/>
              <a:ext cx="256" cy="384"/>
              <a:chOff x="2640" y="1776"/>
              <a:chExt cx="480" cy="720"/>
            </a:xfrm>
          </p:grpSpPr>
          <p:sp>
            <p:nvSpPr>
              <p:cNvPr id="980" name="Rectangle 569">
                <a:extLst>
                  <a:ext uri="{FF2B5EF4-FFF2-40B4-BE49-F238E27FC236}">
                    <a16:creationId xmlns:a16="http://schemas.microsoft.com/office/drawing/2014/main" id="{56E8B98C-088C-A74C-9490-4DEA2D0B3487}"/>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81" name="Rectangle 570">
                <a:extLst>
                  <a:ext uri="{FF2B5EF4-FFF2-40B4-BE49-F238E27FC236}">
                    <a16:creationId xmlns:a16="http://schemas.microsoft.com/office/drawing/2014/main" id="{270D16C2-A75E-ED44-8598-7A3C218CD11C}"/>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82" name="Rectangle 571">
                <a:extLst>
                  <a:ext uri="{FF2B5EF4-FFF2-40B4-BE49-F238E27FC236}">
                    <a16:creationId xmlns:a16="http://schemas.microsoft.com/office/drawing/2014/main" id="{86C2F5C4-3635-C244-B3CE-9EB44BE28A2E}"/>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83" name="Rectangle 572">
                <a:extLst>
                  <a:ext uri="{FF2B5EF4-FFF2-40B4-BE49-F238E27FC236}">
                    <a16:creationId xmlns:a16="http://schemas.microsoft.com/office/drawing/2014/main" id="{03C44736-0AF7-B548-B75F-E9151FAFF02D}"/>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833" name="Group 573">
              <a:extLst>
                <a:ext uri="{FF2B5EF4-FFF2-40B4-BE49-F238E27FC236}">
                  <a16:creationId xmlns:a16="http://schemas.microsoft.com/office/drawing/2014/main" id="{BDD1739F-17C7-B34B-8882-A0F6E036811D}"/>
                </a:ext>
              </a:extLst>
            </p:cNvPr>
            <p:cNvGrpSpPr>
              <a:grpSpLocks/>
            </p:cNvGrpSpPr>
            <p:nvPr/>
          </p:nvGrpSpPr>
          <p:grpSpPr bwMode="auto">
            <a:xfrm>
              <a:off x="2487" y="3177"/>
              <a:ext cx="256" cy="384"/>
              <a:chOff x="2640" y="1776"/>
              <a:chExt cx="480" cy="720"/>
            </a:xfrm>
          </p:grpSpPr>
          <p:sp>
            <p:nvSpPr>
              <p:cNvPr id="976" name="Rectangle 574">
                <a:extLst>
                  <a:ext uri="{FF2B5EF4-FFF2-40B4-BE49-F238E27FC236}">
                    <a16:creationId xmlns:a16="http://schemas.microsoft.com/office/drawing/2014/main" id="{0DDC9739-6F1D-704F-8B65-C00F5C77E9DA}"/>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77" name="Rectangle 575">
                <a:extLst>
                  <a:ext uri="{FF2B5EF4-FFF2-40B4-BE49-F238E27FC236}">
                    <a16:creationId xmlns:a16="http://schemas.microsoft.com/office/drawing/2014/main" id="{7C44FDF3-042F-194E-A236-119F27C8E970}"/>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78" name="Rectangle 576">
                <a:extLst>
                  <a:ext uri="{FF2B5EF4-FFF2-40B4-BE49-F238E27FC236}">
                    <a16:creationId xmlns:a16="http://schemas.microsoft.com/office/drawing/2014/main" id="{AB62328C-8D2B-5C46-A28E-86848FF9D0D6}"/>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79" name="Rectangle 577">
                <a:extLst>
                  <a:ext uri="{FF2B5EF4-FFF2-40B4-BE49-F238E27FC236}">
                    <a16:creationId xmlns:a16="http://schemas.microsoft.com/office/drawing/2014/main" id="{602492FC-091E-FF41-BE25-31D191541C2A}"/>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834" name="Group 578">
              <a:extLst>
                <a:ext uri="{FF2B5EF4-FFF2-40B4-BE49-F238E27FC236}">
                  <a16:creationId xmlns:a16="http://schemas.microsoft.com/office/drawing/2014/main" id="{4BB4D346-0DAB-8045-B4AA-782F085EED68}"/>
                </a:ext>
              </a:extLst>
            </p:cNvPr>
            <p:cNvGrpSpPr>
              <a:grpSpLocks/>
            </p:cNvGrpSpPr>
            <p:nvPr/>
          </p:nvGrpSpPr>
          <p:grpSpPr bwMode="auto">
            <a:xfrm>
              <a:off x="2763" y="3177"/>
              <a:ext cx="256" cy="384"/>
              <a:chOff x="2640" y="1776"/>
              <a:chExt cx="480" cy="720"/>
            </a:xfrm>
          </p:grpSpPr>
          <p:sp>
            <p:nvSpPr>
              <p:cNvPr id="972" name="Rectangle 579">
                <a:extLst>
                  <a:ext uri="{FF2B5EF4-FFF2-40B4-BE49-F238E27FC236}">
                    <a16:creationId xmlns:a16="http://schemas.microsoft.com/office/drawing/2014/main" id="{54FB2567-A95A-2341-8C1A-C60709526E20}"/>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73" name="Rectangle 580">
                <a:extLst>
                  <a:ext uri="{FF2B5EF4-FFF2-40B4-BE49-F238E27FC236}">
                    <a16:creationId xmlns:a16="http://schemas.microsoft.com/office/drawing/2014/main" id="{8BF60B94-A9F0-254B-AC42-F1EA2F23D7A7}"/>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74" name="Rectangle 581">
                <a:extLst>
                  <a:ext uri="{FF2B5EF4-FFF2-40B4-BE49-F238E27FC236}">
                    <a16:creationId xmlns:a16="http://schemas.microsoft.com/office/drawing/2014/main" id="{DB0A4372-841C-9542-9C10-167D22376539}"/>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75" name="Rectangle 582">
                <a:extLst>
                  <a:ext uri="{FF2B5EF4-FFF2-40B4-BE49-F238E27FC236}">
                    <a16:creationId xmlns:a16="http://schemas.microsoft.com/office/drawing/2014/main" id="{9292AB93-01D6-C64A-922A-6322306C27A3}"/>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835" name="Group 583">
              <a:extLst>
                <a:ext uri="{FF2B5EF4-FFF2-40B4-BE49-F238E27FC236}">
                  <a16:creationId xmlns:a16="http://schemas.microsoft.com/office/drawing/2014/main" id="{A70F8F94-3943-7141-B7AB-30750DD10066}"/>
                </a:ext>
              </a:extLst>
            </p:cNvPr>
            <p:cNvGrpSpPr>
              <a:grpSpLocks/>
            </p:cNvGrpSpPr>
            <p:nvPr/>
          </p:nvGrpSpPr>
          <p:grpSpPr bwMode="auto">
            <a:xfrm>
              <a:off x="3035" y="3177"/>
              <a:ext cx="256" cy="384"/>
              <a:chOff x="2640" y="1776"/>
              <a:chExt cx="480" cy="720"/>
            </a:xfrm>
          </p:grpSpPr>
          <p:sp>
            <p:nvSpPr>
              <p:cNvPr id="968" name="Rectangle 584">
                <a:extLst>
                  <a:ext uri="{FF2B5EF4-FFF2-40B4-BE49-F238E27FC236}">
                    <a16:creationId xmlns:a16="http://schemas.microsoft.com/office/drawing/2014/main" id="{FCC6BD23-3537-E140-89F7-F6DBA058F69C}"/>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69" name="Rectangle 585">
                <a:extLst>
                  <a:ext uri="{FF2B5EF4-FFF2-40B4-BE49-F238E27FC236}">
                    <a16:creationId xmlns:a16="http://schemas.microsoft.com/office/drawing/2014/main" id="{1619A6F6-4596-524E-A0EC-B2F570920225}"/>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70" name="Rectangle 586">
                <a:extLst>
                  <a:ext uri="{FF2B5EF4-FFF2-40B4-BE49-F238E27FC236}">
                    <a16:creationId xmlns:a16="http://schemas.microsoft.com/office/drawing/2014/main" id="{FCDE383D-3CF1-2A40-B504-CD55DE5AD6E7}"/>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71" name="Rectangle 587">
                <a:extLst>
                  <a:ext uri="{FF2B5EF4-FFF2-40B4-BE49-F238E27FC236}">
                    <a16:creationId xmlns:a16="http://schemas.microsoft.com/office/drawing/2014/main" id="{152EB343-0DB4-A54A-92D2-563221013E1A}"/>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836" name="Group 588">
              <a:extLst>
                <a:ext uri="{FF2B5EF4-FFF2-40B4-BE49-F238E27FC236}">
                  <a16:creationId xmlns:a16="http://schemas.microsoft.com/office/drawing/2014/main" id="{0F343039-5755-E14F-80B3-66E13F67D5CC}"/>
                </a:ext>
              </a:extLst>
            </p:cNvPr>
            <p:cNvGrpSpPr>
              <a:grpSpLocks/>
            </p:cNvGrpSpPr>
            <p:nvPr/>
          </p:nvGrpSpPr>
          <p:grpSpPr bwMode="auto">
            <a:xfrm>
              <a:off x="3312" y="3177"/>
              <a:ext cx="256" cy="384"/>
              <a:chOff x="2640" y="1776"/>
              <a:chExt cx="480" cy="720"/>
            </a:xfrm>
          </p:grpSpPr>
          <p:sp>
            <p:nvSpPr>
              <p:cNvPr id="964" name="Rectangle 589">
                <a:extLst>
                  <a:ext uri="{FF2B5EF4-FFF2-40B4-BE49-F238E27FC236}">
                    <a16:creationId xmlns:a16="http://schemas.microsoft.com/office/drawing/2014/main" id="{264AACCE-C64B-B148-BBF4-0601E2B4C7FE}"/>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65" name="Rectangle 590">
                <a:extLst>
                  <a:ext uri="{FF2B5EF4-FFF2-40B4-BE49-F238E27FC236}">
                    <a16:creationId xmlns:a16="http://schemas.microsoft.com/office/drawing/2014/main" id="{783457AF-7737-4147-9937-C4EEC67239AD}"/>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66" name="Rectangle 591">
                <a:extLst>
                  <a:ext uri="{FF2B5EF4-FFF2-40B4-BE49-F238E27FC236}">
                    <a16:creationId xmlns:a16="http://schemas.microsoft.com/office/drawing/2014/main" id="{C6BB045B-128F-E24B-BDD2-FDDA9364C892}"/>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67" name="Rectangle 592">
                <a:extLst>
                  <a:ext uri="{FF2B5EF4-FFF2-40B4-BE49-F238E27FC236}">
                    <a16:creationId xmlns:a16="http://schemas.microsoft.com/office/drawing/2014/main" id="{C2A4F2C4-0737-C042-84D8-B46E7EFC6A3E}"/>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837" name="Group 593">
              <a:extLst>
                <a:ext uri="{FF2B5EF4-FFF2-40B4-BE49-F238E27FC236}">
                  <a16:creationId xmlns:a16="http://schemas.microsoft.com/office/drawing/2014/main" id="{FFB2433B-C9AF-5E4D-8F60-BEDD56F79A63}"/>
                </a:ext>
              </a:extLst>
            </p:cNvPr>
            <p:cNvGrpSpPr>
              <a:grpSpLocks/>
            </p:cNvGrpSpPr>
            <p:nvPr/>
          </p:nvGrpSpPr>
          <p:grpSpPr bwMode="auto">
            <a:xfrm>
              <a:off x="3584" y="3177"/>
              <a:ext cx="256" cy="384"/>
              <a:chOff x="2640" y="1776"/>
              <a:chExt cx="480" cy="720"/>
            </a:xfrm>
          </p:grpSpPr>
          <p:sp>
            <p:nvSpPr>
              <p:cNvPr id="960" name="Rectangle 594">
                <a:extLst>
                  <a:ext uri="{FF2B5EF4-FFF2-40B4-BE49-F238E27FC236}">
                    <a16:creationId xmlns:a16="http://schemas.microsoft.com/office/drawing/2014/main" id="{1B83CA58-90F6-554C-98AC-77E380C33CD5}"/>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61" name="Rectangle 595">
                <a:extLst>
                  <a:ext uri="{FF2B5EF4-FFF2-40B4-BE49-F238E27FC236}">
                    <a16:creationId xmlns:a16="http://schemas.microsoft.com/office/drawing/2014/main" id="{84DE0D71-2420-3F4C-8B8F-CE6F03C5228B}"/>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62" name="Rectangle 596">
                <a:extLst>
                  <a:ext uri="{FF2B5EF4-FFF2-40B4-BE49-F238E27FC236}">
                    <a16:creationId xmlns:a16="http://schemas.microsoft.com/office/drawing/2014/main" id="{AD616040-F2A5-D74E-8A06-ADEC27B7E594}"/>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63" name="Rectangle 597">
                <a:extLst>
                  <a:ext uri="{FF2B5EF4-FFF2-40B4-BE49-F238E27FC236}">
                    <a16:creationId xmlns:a16="http://schemas.microsoft.com/office/drawing/2014/main" id="{67030157-6D20-E349-8477-C9DA2B6D0444}"/>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838" name="Group 598">
              <a:extLst>
                <a:ext uri="{FF2B5EF4-FFF2-40B4-BE49-F238E27FC236}">
                  <a16:creationId xmlns:a16="http://schemas.microsoft.com/office/drawing/2014/main" id="{6972A9F8-675C-5447-A28E-FD2C373B5875}"/>
                </a:ext>
              </a:extLst>
            </p:cNvPr>
            <p:cNvGrpSpPr>
              <a:grpSpLocks/>
            </p:cNvGrpSpPr>
            <p:nvPr/>
          </p:nvGrpSpPr>
          <p:grpSpPr bwMode="auto">
            <a:xfrm>
              <a:off x="3861" y="3177"/>
              <a:ext cx="256" cy="384"/>
              <a:chOff x="2640" y="1776"/>
              <a:chExt cx="480" cy="720"/>
            </a:xfrm>
          </p:grpSpPr>
          <p:sp>
            <p:nvSpPr>
              <p:cNvPr id="956" name="Rectangle 599">
                <a:extLst>
                  <a:ext uri="{FF2B5EF4-FFF2-40B4-BE49-F238E27FC236}">
                    <a16:creationId xmlns:a16="http://schemas.microsoft.com/office/drawing/2014/main" id="{96CAC13B-BDB0-8B4A-94DA-3E729D20A8C3}"/>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57" name="Rectangle 600">
                <a:extLst>
                  <a:ext uri="{FF2B5EF4-FFF2-40B4-BE49-F238E27FC236}">
                    <a16:creationId xmlns:a16="http://schemas.microsoft.com/office/drawing/2014/main" id="{47B38581-91FA-004D-83F4-D35E4E9BEE9A}"/>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58" name="Rectangle 601">
                <a:extLst>
                  <a:ext uri="{FF2B5EF4-FFF2-40B4-BE49-F238E27FC236}">
                    <a16:creationId xmlns:a16="http://schemas.microsoft.com/office/drawing/2014/main" id="{7A7AA710-F1BD-FE4C-A03B-958109179512}"/>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59" name="Rectangle 602">
                <a:extLst>
                  <a:ext uri="{FF2B5EF4-FFF2-40B4-BE49-F238E27FC236}">
                    <a16:creationId xmlns:a16="http://schemas.microsoft.com/office/drawing/2014/main" id="{B887DFB5-88BE-A34E-9A8A-F775548D06B3}"/>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839" name="Group 603">
              <a:extLst>
                <a:ext uri="{FF2B5EF4-FFF2-40B4-BE49-F238E27FC236}">
                  <a16:creationId xmlns:a16="http://schemas.microsoft.com/office/drawing/2014/main" id="{C8A3D79F-1F77-5A4D-BD9A-D69511813FEA}"/>
                </a:ext>
              </a:extLst>
            </p:cNvPr>
            <p:cNvGrpSpPr>
              <a:grpSpLocks/>
            </p:cNvGrpSpPr>
            <p:nvPr/>
          </p:nvGrpSpPr>
          <p:grpSpPr bwMode="auto">
            <a:xfrm>
              <a:off x="3116" y="3171"/>
              <a:ext cx="95" cy="413"/>
              <a:chOff x="1000" y="1306"/>
              <a:chExt cx="162" cy="701"/>
            </a:xfrm>
          </p:grpSpPr>
          <p:sp>
            <p:nvSpPr>
              <p:cNvPr id="954" name="Oval 604">
                <a:extLst>
                  <a:ext uri="{FF2B5EF4-FFF2-40B4-BE49-F238E27FC236}">
                    <a16:creationId xmlns:a16="http://schemas.microsoft.com/office/drawing/2014/main" id="{655E42C6-128C-2846-9701-DF5F11B44E57}"/>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55" name="Oval 605">
                <a:extLst>
                  <a:ext uri="{FF2B5EF4-FFF2-40B4-BE49-F238E27FC236}">
                    <a16:creationId xmlns:a16="http://schemas.microsoft.com/office/drawing/2014/main" id="{2F794F54-9466-3C4C-8A6C-52295202D049}"/>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40" name="Group 606">
              <a:extLst>
                <a:ext uri="{FF2B5EF4-FFF2-40B4-BE49-F238E27FC236}">
                  <a16:creationId xmlns:a16="http://schemas.microsoft.com/office/drawing/2014/main" id="{7064196E-71ED-A143-8DD0-0FFBF451277D}"/>
                </a:ext>
              </a:extLst>
            </p:cNvPr>
            <p:cNvGrpSpPr>
              <a:grpSpLocks/>
            </p:cNvGrpSpPr>
            <p:nvPr/>
          </p:nvGrpSpPr>
          <p:grpSpPr bwMode="auto">
            <a:xfrm>
              <a:off x="1744" y="3162"/>
              <a:ext cx="95" cy="413"/>
              <a:chOff x="1000" y="1306"/>
              <a:chExt cx="162" cy="701"/>
            </a:xfrm>
          </p:grpSpPr>
          <p:sp>
            <p:nvSpPr>
              <p:cNvPr id="952" name="Oval 607">
                <a:extLst>
                  <a:ext uri="{FF2B5EF4-FFF2-40B4-BE49-F238E27FC236}">
                    <a16:creationId xmlns:a16="http://schemas.microsoft.com/office/drawing/2014/main" id="{DF379C3F-A03D-3743-92E5-7D294D300632}"/>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53" name="Oval 608">
                <a:extLst>
                  <a:ext uri="{FF2B5EF4-FFF2-40B4-BE49-F238E27FC236}">
                    <a16:creationId xmlns:a16="http://schemas.microsoft.com/office/drawing/2014/main" id="{89839EEC-A53A-BC46-8593-77B6EBA5B0CF}"/>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41" name="Group 609">
              <a:extLst>
                <a:ext uri="{FF2B5EF4-FFF2-40B4-BE49-F238E27FC236}">
                  <a16:creationId xmlns:a16="http://schemas.microsoft.com/office/drawing/2014/main" id="{C7A66860-8EFC-714E-A8B2-09F888878E9A}"/>
                </a:ext>
              </a:extLst>
            </p:cNvPr>
            <p:cNvGrpSpPr>
              <a:grpSpLocks/>
            </p:cNvGrpSpPr>
            <p:nvPr/>
          </p:nvGrpSpPr>
          <p:grpSpPr bwMode="auto">
            <a:xfrm>
              <a:off x="2012" y="3162"/>
              <a:ext cx="95" cy="413"/>
              <a:chOff x="1000" y="1306"/>
              <a:chExt cx="162" cy="701"/>
            </a:xfrm>
          </p:grpSpPr>
          <p:sp>
            <p:nvSpPr>
              <p:cNvPr id="950" name="Oval 610">
                <a:extLst>
                  <a:ext uri="{FF2B5EF4-FFF2-40B4-BE49-F238E27FC236}">
                    <a16:creationId xmlns:a16="http://schemas.microsoft.com/office/drawing/2014/main" id="{25FBD1BF-4257-6F46-A278-34DEFFBFAF38}"/>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51" name="Oval 611">
                <a:extLst>
                  <a:ext uri="{FF2B5EF4-FFF2-40B4-BE49-F238E27FC236}">
                    <a16:creationId xmlns:a16="http://schemas.microsoft.com/office/drawing/2014/main" id="{BB5FF238-5B7D-0A4F-B5D5-80FDED9CC69D}"/>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42" name="Group 612">
              <a:extLst>
                <a:ext uri="{FF2B5EF4-FFF2-40B4-BE49-F238E27FC236}">
                  <a16:creationId xmlns:a16="http://schemas.microsoft.com/office/drawing/2014/main" id="{620B306F-604A-5F4C-8CE6-91962B9DC271}"/>
                </a:ext>
              </a:extLst>
            </p:cNvPr>
            <p:cNvGrpSpPr>
              <a:grpSpLocks/>
            </p:cNvGrpSpPr>
            <p:nvPr/>
          </p:nvGrpSpPr>
          <p:grpSpPr bwMode="auto">
            <a:xfrm>
              <a:off x="2291" y="3171"/>
              <a:ext cx="95" cy="413"/>
              <a:chOff x="1000" y="1306"/>
              <a:chExt cx="162" cy="701"/>
            </a:xfrm>
          </p:grpSpPr>
          <p:sp>
            <p:nvSpPr>
              <p:cNvPr id="948" name="Oval 613">
                <a:extLst>
                  <a:ext uri="{FF2B5EF4-FFF2-40B4-BE49-F238E27FC236}">
                    <a16:creationId xmlns:a16="http://schemas.microsoft.com/office/drawing/2014/main" id="{2AD9991D-CA1D-8840-AD6A-852C5C30667C}"/>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49" name="Oval 614">
                <a:extLst>
                  <a:ext uri="{FF2B5EF4-FFF2-40B4-BE49-F238E27FC236}">
                    <a16:creationId xmlns:a16="http://schemas.microsoft.com/office/drawing/2014/main" id="{43F210D9-E7B5-7649-9613-077CAB9246AC}"/>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43" name="Group 615">
              <a:extLst>
                <a:ext uri="{FF2B5EF4-FFF2-40B4-BE49-F238E27FC236}">
                  <a16:creationId xmlns:a16="http://schemas.microsoft.com/office/drawing/2014/main" id="{51AB968F-6CDC-2644-8859-B94AEC731CFA}"/>
                </a:ext>
              </a:extLst>
            </p:cNvPr>
            <p:cNvGrpSpPr>
              <a:grpSpLocks/>
            </p:cNvGrpSpPr>
            <p:nvPr/>
          </p:nvGrpSpPr>
          <p:grpSpPr bwMode="auto">
            <a:xfrm>
              <a:off x="2558" y="3171"/>
              <a:ext cx="95" cy="413"/>
              <a:chOff x="1000" y="1306"/>
              <a:chExt cx="162" cy="701"/>
            </a:xfrm>
          </p:grpSpPr>
          <p:sp>
            <p:nvSpPr>
              <p:cNvPr id="946" name="Oval 616">
                <a:extLst>
                  <a:ext uri="{FF2B5EF4-FFF2-40B4-BE49-F238E27FC236}">
                    <a16:creationId xmlns:a16="http://schemas.microsoft.com/office/drawing/2014/main" id="{23553F39-484C-3242-9428-CA1FA74A9710}"/>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47" name="Oval 617">
                <a:extLst>
                  <a:ext uri="{FF2B5EF4-FFF2-40B4-BE49-F238E27FC236}">
                    <a16:creationId xmlns:a16="http://schemas.microsoft.com/office/drawing/2014/main" id="{CA126FC9-B543-CD4B-BAA4-3C46FF5A0C9E}"/>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44" name="Group 618">
              <a:extLst>
                <a:ext uri="{FF2B5EF4-FFF2-40B4-BE49-F238E27FC236}">
                  <a16:creationId xmlns:a16="http://schemas.microsoft.com/office/drawing/2014/main" id="{F6AF0DA7-20CF-EB49-8247-D2268E7FEC7A}"/>
                </a:ext>
              </a:extLst>
            </p:cNvPr>
            <p:cNvGrpSpPr>
              <a:grpSpLocks/>
            </p:cNvGrpSpPr>
            <p:nvPr/>
          </p:nvGrpSpPr>
          <p:grpSpPr bwMode="auto">
            <a:xfrm>
              <a:off x="2832" y="3162"/>
              <a:ext cx="95" cy="413"/>
              <a:chOff x="1000" y="1306"/>
              <a:chExt cx="162" cy="701"/>
            </a:xfrm>
          </p:grpSpPr>
          <p:sp>
            <p:nvSpPr>
              <p:cNvPr id="944" name="Oval 619">
                <a:extLst>
                  <a:ext uri="{FF2B5EF4-FFF2-40B4-BE49-F238E27FC236}">
                    <a16:creationId xmlns:a16="http://schemas.microsoft.com/office/drawing/2014/main" id="{CC9E3BC7-CFC5-CA4E-BE09-F808403BA442}"/>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45" name="Oval 620">
                <a:extLst>
                  <a:ext uri="{FF2B5EF4-FFF2-40B4-BE49-F238E27FC236}">
                    <a16:creationId xmlns:a16="http://schemas.microsoft.com/office/drawing/2014/main" id="{A85A761D-0BAA-D148-AE15-069A4DF12078}"/>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45" name="Group 621">
              <a:extLst>
                <a:ext uri="{FF2B5EF4-FFF2-40B4-BE49-F238E27FC236}">
                  <a16:creationId xmlns:a16="http://schemas.microsoft.com/office/drawing/2014/main" id="{31F47006-C2D2-134E-906D-D6EA8076BD9B}"/>
                </a:ext>
              </a:extLst>
            </p:cNvPr>
            <p:cNvGrpSpPr>
              <a:grpSpLocks/>
            </p:cNvGrpSpPr>
            <p:nvPr/>
          </p:nvGrpSpPr>
          <p:grpSpPr bwMode="auto">
            <a:xfrm>
              <a:off x="3387" y="3171"/>
              <a:ext cx="95" cy="413"/>
              <a:chOff x="1000" y="1306"/>
              <a:chExt cx="162" cy="701"/>
            </a:xfrm>
          </p:grpSpPr>
          <p:sp>
            <p:nvSpPr>
              <p:cNvPr id="942" name="Oval 622">
                <a:extLst>
                  <a:ext uri="{FF2B5EF4-FFF2-40B4-BE49-F238E27FC236}">
                    <a16:creationId xmlns:a16="http://schemas.microsoft.com/office/drawing/2014/main" id="{FE547E7B-AE1E-134B-9DBD-0376531F9D13}"/>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43" name="Oval 623">
                <a:extLst>
                  <a:ext uri="{FF2B5EF4-FFF2-40B4-BE49-F238E27FC236}">
                    <a16:creationId xmlns:a16="http://schemas.microsoft.com/office/drawing/2014/main" id="{C4B96D7F-D1AC-5747-82F4-6BA6385FA204}"/>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46" name="Group 624">
              <a:extLst>
                <a:ext uri="{FF2B5EF4-FFF2-40B4-BE49-F238E27FC236}">
                  <a16:creationId xmlns:a16="http://schemas.microsoft.com/office/drawing/2014/main" id="{D477B9A2-CBAA-8548-9614-2C70E76C12AA}"/>
                </a:ext>
              </a:extLst>
            </p:cNvPr>
            <p:cNvGrpSpPr>
              <a:grpSpLocks/>
            </p:cNvGrpSpPr>
            <p:nvPr/>
          </p:nvGrpSpPr>
          <p:grpSpPr bwMode="auto">
            <a:xfrm>
              <a:off x="3663" y="3171"/>
              <a:ext cx="95" cy="413"/>
              <a:chOff x="1000" y="1306"/>
              <a:chExt cx="162" cy="701"/>
            </a:xfrm>
          </p:grpSpPr>
          <p:sp>
            <p:nvSpPr>
              <p:cNvPr id="940" name="Oval 625">
                <a:extLst>
                  <a:ext uri="{FF2B5EF4-FFF2-40B4-BE49-F238E27FC236}">
                    <a16:creationId xmlns:a16="http://schemas.microsoft.com/office/drawing/2014/main" id="{C1C30287-23AD-D247-8CC7-B6B88E516F30}"/>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41" name="Oval 626">
                <a:extLst>
                  <a:ext uri="{FF2B5EF4-FFF2-40B4-BE49-F238E27FC236}">
                    <a16:creationId xmlns:a16="http://schemas.microsoft.com/office/drawing/2014/main" id="{23C910D3-2710-9444-8B41-A82C47B49040}"/>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47" name="Group 627">
              <a:extLst>
                <a:ext uri="{FF2B5EF4-FFF2-40B4-BE49-F238E27FC236}">
                  <a16:creationId xmlns:a16="http://schemas.microsoft.com/office/drawing/2014/main" id="{67C04B2A-62C4-444C-AD80-B97905DF568E}"/>
                </a:ext>
              </a:extLst>
            </p:cNvPr>
            <p:cNvGrpSpPr>
              <a:grpSpLocks/>
            </p:cNvGrpSpPr>
            <p:nvPr/>
          </p:nvGrpSpPr>
          <p:grpSpPr bwMode="auto">
            <a:xfrm>
              <a:off x="3942" y="3171"/>
              <a:ext cx="95" cy="413"/>
              <a:chOff x="1000" y="1306"/>
              <a:chExt cx="162" cy="701"/>
            </a:xfrm>
          </p:grpSpPr>
          <p:sp>
            <p:nvSpPr>
              <p:cNvPr id="938" name="Oval 628">
                <a:extLst>
                  <a:ext uri="{FF2B5EF4-FFF2-40B4-BE49-F238E27FC236}">
                    <a16:creationId xmlns:a16="http://schemas.microsoft.com/office/drawing/2014/main" id="{C43ECCCB-14F0-2240-9501-9F684B99C2AA}"/>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39" name="Oval 629">
                <a:extLst>
                  <a:ext uri="{FF2B5EF4-FFF2-40B4-BE49-F238E27FC236}">
                    <a16:creationId xmlns:a16="http://schemas.microsoft.com/office/drawing/2014/main" id="{6C880EA8-1C73-8F44-B6E6-4D76F5D8FF17}"/>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pic>
          <p:nvPicPr>
            <p:cNvPr id="848" name="Picture 630" descr="MCj04347320000[1]">
              <a:extLst>
                <a:ext uri="{FF2B5EF4-FFF2-40B4-BE49-F238E27FC236}">
                  <a16:creationId xmlns:a16="http://schemas.microsoft.com/office/drawing/2014/main" id="{F1753291-8B6C-DF49-8125-FD67347C92FF}"/>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751" y="3115"/>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49" name="Picture 631" descr="MCj04347320000[1]">
              <a:extLst>
                <a:ext uri="{FF2B5EF4-FFF2-40B4-BE49-F238E27FC236}">
                  <a16:creationId xmlns:a16="http://schemas.microsoft.com/office/drawing/2014/main" id="{0190C21D-2B2D-8C47-AA27-C6CC7298F376}"/>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019" y="3117"/>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50" name="Picture 632" descr="MCj04347320000[1]">
              <a:extLst>
                <a:ext uri="{FF2B5EF4-FFF2-40B4-BE49-F238E27FC236}">
                  <a16:creationId xmlns:a16="http://schemas.microsoft.com/office/drawing/2014/main" id="{EFD0D6A4-9043-A64D-A098-3F488A7BCB42}"/>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299" y="3119"/>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51" name="Picture 633" descr="MCj04347320000[1]">
              <a:extLst>
                <a:ext uri="{FF2B5EF4-FFF2-40B4-BE49-F238E27FC236}">
                  <a16:creationId xmlns:a16="http://schemas.microsoft.com/office/drawing/2014/main" id="{1E781CA9-5849-CE48-BF56-B0A43541312F}"/>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563" y="3119"/>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52" name="Picture 634" descr="MCj04347320000[1]">
              <a:extLst>
                <a:ext uri="{FF2B5EF4-FFF2-40B4-BE49-F238E27FC236}">
                  <a16:creationId xmlns:a16="http://schemas.microsoft.com/office/drawing/2014/main" id="{7C6ACCB0-B951-8C44-8E1A-2CD75F3A7761}"/>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839" y="3121"/>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53" name="Picture 635" descr="MCj04347320000[1]">
              <a:extLst>
                <a:ext uri="{FF2B5EF4-FFF2-40B4-BE49-F238E27FC236}">
                  <a16:creationId xmlns:a16="http://schemas.microsoft.com/office/drawing/2014/main" id="{BBD93816-BA47-2345-9CBA-9616C992425D}"/>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123" y="3123"/>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54" name="Picture 636" descr="MCj04347320000[1]">
              <a:extLst>
                <a:ext uri="{FF2B5EF4-FFF2-40B4-BE49-F238E27FC236}">
                  <a16:creationId xmlns:a16="http://schemas.microsoft.com/office/drawing/2014/main" id="{EC3640D4-B805-1C46-9C91-D743CFE59AB1}"/>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395" y="3123"/>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55" name="Picture 637" descr="MCj04347320000[1]">
              <a:extLst>
                <a:ext uri="{FF2B5EF4-FFF2-40B4-BE49-F238E27FC236}">
                  <a16:creationId xmlns:a16="http://schemas.microsoft.com/office/drawing/2014/main" id="{E69BF298-CC96-7245-9E1F-B073F7B795C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671" y="3123"/>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56" name="Picture 638" descr="MCj04347320000[1]">
              <a:extLst>
                <a:ext uri="{FF2B5EF4-FFF2-40B4-BE49-F238E27FC236}">
                  <a16:creationId xmlns:a16="http://schemas.microsoft.com/office/drawing/2014/main" id="{91CA6465-9FA2-9747-92C2-A61F07ADB30E}"/>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949" y="3123"/>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57" name="Group 639">
              <a:extLst>
                <a:ext uri="{FF2B5EF4-FFF2-40B4-BE49-F238E27FC236}">
                  <a16:creationId xmlns:a16="http://schemas.microsoft.com/office/drawing/2014/main" id="{CA6A8AA8-815C-9E45-B5CA-09E9767BB075}"/>
                </a:ext>
              </a:extLst>
            </p:cNvPr>
            <p:cNvGrpSpPr>
              <a:grpSpLocks/>
            </p:cNvGrpSpPr>
            <p:nvPr/>
          </p:nvGrpSpPr>
          <p:grpSpPr bwMode="auto">
            <a:xfrm>
              <a:off x="1818" y="3306"/>
              <a:ext cx="256" cy="384"/>
              <a:chOff x="2640" y="1776"/>
              <a:chExt cx="480" cy="720"/>
            </a:xfrm>
          </p:grpSpPr>
          <p:sp>
            <p:nvSpPr>
              <p:cNvPr id="934" name="Rectangle 640">
                <a:extLst>
                  <a:ext uri="{FF2B5EF4-FFF2-40B4-BE49-F238E27FC236}">
                    <a16:creationId xmlns:a16="http://schemas.microsoft.com/office/drawing/2014/main" id="{60411E71-A76D-684C-83DE-6604D673DFF9}"/>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35" name="Rectangle 641">
                <a:extLst>
                  <a:ext uri="{FF2B5EF4-FFF2-40B4-BE49-F238E27FC236}">
                    <a16:creationId xmlns:a16="http://schemas.microsoft.com/office/drawing/2014/main" id="{010830F4-A12B-BC4B-8095-BE4261679AC7}"/>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36" name="Rectangle 642">
                <a:extLst>
                  <a:ext uri="{FF2B5EF4-FFF2-40B4-BE49-F238E27FC236}">
                    <a16:creationId xmlns:a16="http://schemas.microsoft.com/office/drawing/2014/main" id="{C25BF473-4F30-B840-BC25-D9445EADE931}"/>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37" name="Rectangle 643">
                <a:extLst>
                  <a:ext uri="{FF2B5EF4-FFF2-40B4-BE49-F238E27FC236}">
                    <a16:creationId xmlns:a16="http://schemas.microsoft.com/office/drawing/2014/main" id="{6626C33A-EE2E-9D4F-8836-4BBC0BFCC841}"/>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858" name="Group 644">
              <a:extLst>
                <a:ext uri="{FF2B5EF4-FFF2-40B4-BE49-F238E27FC236}">
                  <a16:creationId xmlns:a16="http://schemas.microsoft.com/office/drawing/2014/main" id="{17A2CFA6-DA07-B94C-BB37-9F5980BCDB69}"/>
                </a:ext>
              </a:extLst>
            </p:cNvPr>
            <p:cNvGrpSpPr>
              <a:grpSpLocks/>
            </p:cNvGrpSpPr>
            <p:nvPr/>
          </p:nvGrpSpPr>
          <p:grpSpPr bwMode="auto">
            <a:xfrm>
              <a:off x="2090" y="3306"/>
              <a:ext cx="256" cy="384"/>
              <a:chOff x="2640" y="1776"/>
              <a:chExt cx="480" cy="720"/>
            </a:xfrm>
          </p:grpSpPr>
          <p:sp>
            <p:nvSpPr>
              <p:cNvPr id="930" name="Rectangle 645">
                <a:extLst>
                  <a:ext uri="{FF2B5EF4-FFF2-40B4-BE49-F238E27FC236}">
                    <a16:creationId xmlns:a16="http://schemas.microsoft.com/office/drawing/2014/main" id="{F6F43A11-2997-B140-85E2-1572BFDE9283}"/>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31" name="Rectangle 646">
                <a:extLst>
                  <a:ext uri="{FF2B5EF4-FFF2-40B4-BE49-F238E27FC236}">
                    <a16:creationId xmlns:a16="http://schemas.microsoft.com/office/drawing/2014/main" id="{760F44B0-55A3-AF40-98DB-A96B6E9B7382}"/>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32" name="Rectangle 647">
                <a:extLst>
                  <a:ext uri="{FF2B5EF4-FFF2-40B4-BE49-F238E27FC236}">
                    <a16:creationId xmlns:a16="http://schemas.microsoft.com/office/drawing/2014/main" id="{45727E8F-AAAE-F945-8DC7-9B068F2E8558}"/>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33" name="Rectangle 648">
                <a:extLst>
                  <a:ext uri="{FF2B5EF4-FFF2-40B4-BE49-F238E27FC236}">
                    <a16:creationId xmlns:a16="http://schemas.microsoft.com/office/drawing/2014/main" id="{87514891-031D-074B-9BB3-B6621C8E05BD}"/>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859" name="Group 649">
              <a:extLst>
                <a:ext uri="{FF2B5EF4-FFF2-40B4-BE49-F238E27FC236}">
                  <a16:creationId xmlns:a16="http://schemas.microsoft.com/office/drawing/2014/main" id="{8B0B59FA-6270-BD48-95CE-B5D49C0BA65F}"/>
                </a:ext>
              </a:extLst>
            </p:cNvPr>
            <p:cNvGrpSpPr>
              <a:grpSpLocks/>
            </p:cNvGrpSpPr>
            <p:nvPr/>
          </p:nvGrpSpPr>
          <p:grpSpPr bwMode="auto">
            <a:xfrm>
              <a:off x="2367" y="3306"/>
              <a:ext cx="256" cy="384"/>
              <a:chOff x="2640" y="1776"/>
              <a:chExt cx="480" cy="720"/>
            </a:xfrm>
          </p:grpSpPr>
          <p:sp>
            <p:nvSpPr>
              <p:cNvPr id="926" name="Rectangle 650">
                <a:extLst>
                  <a:ext uri="{FF2B5EF4-FFF2-40B4-BE49-F238E27FC236}">
                    <a16:creationId xmlns:a16="http://schemas.microsoft.com/office/drawing/2014/main" id="{E8F7802D-060A-6641-82BC-4D818117F60B}"/>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27" name="Rectangle 651">
                <a:extLst>
                  <a:ext uri="{FF2B5EF4-FFF2-40B4-BE49-F238E27FC236}">
                    <a16:creationId xmlns:a16="http://schemas.microsoft.com/office/drawing/2014/main" id="{116B116D-1B2E-3D41-AD5C-5B82E6231277}"/>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28" name="Rectangle 652">
                <a:extLst>
                  <a:ext uri="{FF2B5EF4-FFF2-40B4-BE49-F238E27FC236}">
                    <a16:creationId xmlns:a16="http://schemas.microsoft.com/office/drawing/2014/main" id="{166AC821-E482-394D-8F79-63C66EB59F51}"/>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29" name="Rectangle 653">
                <a:extLst>
                  <a:ext uri="{FF2B5EF4-FFF2-40B4-BE49-F238E27FC236}">
                    <a16:creationId xmlns:a16="http://schemas.microsoft.com/office/drawing/2014/main" id="{DF5FECEB-D675-584C-A5F5-F8A05E7E6F5E}"/>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860" name="Group 654">
              <a:extLst>
                <a:ext uri="{FF2B5EF4-FFF2-40B4-BE49-F238E27FC236}">
                  <a16:creationId xmlns:a16="http://schemas.microsoft.com/office/drawing/2014/main" id="{886F7D12-C58A-2E43-8962-1A6FC35C24BA}"/>
                </a:ext>
              </a:extLst>
            </p:cNvPr>
            <p:cNvGrpSpPr>
              <a:grpSpLocks/>
            </p:cNvGrpSpPr>
            <p:nvPr/>
          </p:nvGrpSpPr>
          <p:grpSpPr bwMode="auto">
            <a:xfrm>
              <a:off x="2639" y="3306"/>
              <a:ext cx="256" cy="384"/>
              <a:chOff x="2640" y="1776"/>
              <a:chExt cx="480" cy="720"/>
            </a:xfrm>
          </p:grpSpPr>
          <p:sp>
            <p:nvSpPr>
              <p:cNvPr id="922" name="Rectangle 655">
                <a:extLst>
                  <a:ext uri="{FF2B5EF4-FFF2-40B4-BE49-F238E27FC236}">
                    <a16:creationId xmlns:a16="http://schemas.microsoft.com/office/drawing/2014/main" id="{AEA4965B-D056-A942-824A-B9E747B606F6}"/>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23" name="Rectangle 656">
                <a:extLst>
                  <a:ext uri="{FF2B5EF4-FFF2-40B4-BE49-F238E27FC236}">
                    <a16:creationId xmlns:a16="http://schemas.microsoft.com/office/drawing/2014/main" id="{3759D917-2F68-C744-81E3-609F916E292A}"/>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24" name="Rectangle 657">
                <a:extLst>
                  <a:ext uri="{FF2B5EF4-FFF2-40B4-BE49-F238E27FC236}">
                    <a16:creationId xmlns:a16="http://schemas.microsoft.com/office/drawing/2014/main" id="{16D7CD10-8DFA-BD44-B5C8-7E45CA1BB53F}"/>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25" name="Rectangle 658">
                <a:extLst>
                  <a:ext uri="{FF2B5EF4-FFF2-40B4-BE49-F238E27FC236}">
                    <a16:creationId xmlns:a16="http://schemas.microsoft.com/office/drawing/2014/main" id="{A350DA6B-F574-E14E-96F1-F6AC6A74DCAB}"/>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861" name="Group 659">
              <a:extLst>
                <a:ext uri="{FF2B5EF4-FFF2-40B4-BE49-F238E27FC236}">
                  <a16:creationId xmlns:a16="http://schemas.microsoft.com/office/drawing/2014/main" id="{D12CEC5D-5916-4742-BA29-7D921A7AA3A6}"/>
                </a:ext>
              </a:extLst>
            </p:cNvPr>
            <p:cNvGrpSpPr>
              <a:grpSpLocks/>
            </p:cNvGrpSpPr>
            <p:nvPr/>
          </p:nvGrpSpPr>
          <p:grpSpPr bwMode="auto">
            <a:xfrm>
              <a:off x="2915" y="3306"/>
              <a:ext cx="256" cy="384"/>
              <a:chOff x="2640" y="1776"/>
              <a:chExt cx="480" cy="720"/>
            </a:xfrm>
          </p:grpSpPr>
          <p:sp>
            <p:nvSpPr>
              <p:cNvPr id="918" name="Rectangle 660">
                <a:extLst>
                  <a:ext uri="{FF2B5EF4-FFF2-40B4-BE49-F238E27FC236}">
                    <a16:creationId xmlns:a16="http://schemas.microsoft.com/office/drawing/2014/main" id="{D2C96842-8324-2042-AF29-D52ADF442B12}"/>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19" name="Rectangle 661">
                <a:extLst>
                  <a:ext uri="{FF2B5EF4-FFF2-40B4-BE49-F238E27FC236}">
                    <a16:creationId xmlns:a16="http://schemas.microsoft.com/office/drawing/2014/main" id="{660A2523-A45F-1643-B47F-2D72668E2439}"/>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20" name="Rectangle 662">
                <a:extLst>
                  <a:ext uri="{FF2B5EF4-FFF2-40B4-BE49-F238E27FC236}">
                    <a16:creationId xmlns:a16="http://schemas.microsoft.com/office/drawing/2014/main" id="{5EA8018F-82EE-2548-BC67-975214B10687}"/>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21" name="Rectangle 663">
                <a:extLst>
                  <a:ext uri="{FF2B5EF4-FFF2-40B4-BE49-F238E27FC236}">
                    <a16:creationId xmlns:a16="http://schemas.microsoft.com/office/drawing/2014/main" id="{C7F136DA-5643-744C-8CD6-BE8914EB9D21}"/>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862" name="Group 664">
              <a:extLst>
                <a:ext uri="{FF2B5EF4-FFF2-40B4-BE49-F238E27FC236}">
                  <a16:creationId xmlns:a16="http://schemas.microsoft.com/office/drawing/2014/main" id="{BF203DB6-1862-9244-BC9A-7C8A0490A878}"/>
                </a:ext>
              </a:extLst>
            </p:cNvPr>
            <p:cNvGrpSpPr>
              <a:grpSpLocks/>
            </p:cNvGrpSpPr>
            <p:nvPr/>
          </p:nvGrpSpPr>
          <p:grpSpPr bwMode="auto">
            <a:xfrm>
              <a:off x="3187" y="3306"/>
              <a:ext cx="256" cy="384"/>
              <a:chOff x="2640" y="1776"/>
              <a:chExt cx="480" cy="720"/>
            </a:xfrm>
          </p:grpSpPr>
          <p:sp>
            <p:nvSpPr>
              <p:cNvPr id="914" name="Rectangle 665">
                <a:extLst>
                  <a:ext uri="{FF2B5EF4-FFF2-40B4-BE49-F238E27FC236}">
                    <a16:creationId xmlns:a16="http://schemas.microsoft.com/office/drawing/2014/main" id="{C92F17C7-600C-AF4C-9EC5-43AC8EC06532}"/>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15" name="Rectangle 666">
                <a:extLst>
                  <a:ext uri="{FF2B5EF4-FFF2-40B4-BE49-F238E27FC236}">
                    <a16:creationId xmlns:a16="http://schemas.microsoft.com/office/drawing/2014/main" id="{1A543285-0654-F442-8829-A7D0187940E8}"/>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16" name="Rectangle 667">
                <a:extLst>
                  <a:ext uri="{FF2B5EF4-FFF2-40B4-BE49-F238E27FC236}">
                    <a16:creationId xmlns:a16="http://schemas.microsoft.com/office/drawing/2014/main" id="{AFFB281E-5550-044A-A2D7-233B2B10D9C4}"/>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17" name="Rectangle 668">
                <a:extLst>
                  <a:ext uri="{FF2B5EF4-FFF2-40B4-BE49-F238E27FC236}">
                    <a16:creationId xmlns:a16="http://schemas.microsoft.com/office/drawing/2014/main" id="{BFDBE88B-B290-ED49-8E7A-47B11B720C9F}"/>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863" name="Group 669">
              <a:extLst>
                <a:ext uri="{FF2B5EF4-FFF2-40B4-BE49-F238E27FC236}">
                  <a16:creationId xmlns:a16="http://schemas.microsoft.com/office/drawing/2014/main" id="{F37A9084-5C0A-144E-BFE9-3B665B184F98}"/>
                </a:ext>
              </a:extLst>
            </p:cNvPr>
            <p:cNvGrpSpPr>
              <a:grpSpLocks/>
            </p:cNvGrpSpPr>
            <p:nvPr/>
          </p:nvGrpSpPr>
          <p:grpSpPr bwMode="auto">
            <a:xfrm>
              <a:off x="3464" y="3306"/>
              <a:ext cx="256" cy="384"/>
              <a:chOff x="2640" y="1776"/>
              <a:chExt cx="480" cy="720"/>
            </a:xfrm>
          </p:grpSpPr>
          <p:sp>
            <p:nvSpPr>
              <p:cNvPr id="910" name="Rectangle 670">
                <a:extLst>
                  <a:ext uri="{FF2B5EF4-FFF2-40B4-BE49-F238E27FC236}">
                    <a16:creationId xmlns:a16="http://schemas.microsoft.com/office/drawing/2014/main" id="{CEBEEE6E-00E6-5E48-85C6-DE397BF16C5C}"/>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11" name="Rectangle 671">
                <a:extLst>
                  <a:ext uri="{FF2B5EF4-FFF2-40B4-BE49-F238E27FC236}">
                    <a16:creationId xmlns:a16="http://schemas.microsoft.com/office/drawing/2014/main" id="{94672960-FCD2-E041-B2EF-153A959AF610}"/>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12" name="Rectangle 672">
                <a:extLst>
                  <a:ext uri="{FF2B5EF4-FFF2-40B4-BE49-F238E27FC236}">
                    <a16:creationId xmlns:a16="http://schemas.microsoft.com/office/drawing/2014/main" id="{C72D1501-25FC-3F40-98C4-5ED20D5E7902}"/>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13" name="Rectangle 673">
                <a:extLst>
                  <a:ext uri="{FF2B5EF4-FFF2-40B4-BE49-F238E27FC236}">
                    <a16:creationId xmlns:a16="http://schemas.microsoft.com/office/drawing/2014/main" id="{2B07BAA1-451B-AB4D-B8F4-D627B7A0CD63}"/>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864" name="Group 674">
              <a:extLst>
                <a:ext uri="{FF2B5EF4-FFF2-40B4-BE49-F238E27FC236}">
                  <a16:creationId xmlns:a16="http://schemas.microsoft.com/office/drawing/2014/main" id="{89BEADC7-9F1F-F44A-8477-86209726F9AF}"/>
                </a:ext>
              </a:extLst>
            </p:cNvPr>
            <p:cNvGrpSpPr>
              <a:grpSpLocks/>
            </p:cNvGrpSpPr>
            <p:nvPr/>
          </p:nvGrpSpPr>
          <p:grpSpPr bwMode="auto">
            <a:xfrm>
              <a:off x="3736" y="3306"/>
              <a:ext cx="256" cy="384"/>
              <a:chOff x="2640" y="1776"/>
              <a:chExt cx="480" cy="720"/>
            </a:xfrm>
          </p:grpSpPr>
          <p:sp>
            <p:nvSpPr>
              <p:cNvPr id="906" name="Rectangle 675">
                <a:extLst>
                  <a:ext uri="{FF2B5EF4-FFF2-40B4-BE49-F238E27FC236}">
                    <a16:creationId xmlns:a16="http://schemas.microsoft.com/office/drawing/2014/main" id="{43670D56-E9C7-E84E-8863-BCA40A517D5F}"/>
                  </a:ext>
                </a:extLst>
              </p:cNvPr>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07" name="Rectangle 676">
                <a:extLst>
                  <a:ext uri="{FF2B5EF4-FFF2-40B4-BE49-F238E27FC236}">
                    <a16:creationId xmlns:a16="http://schemas.microsoft.com/office/drawing/2014/main" id="{000EF8B9-A3ED-8C43-946C-968D981C1D99}"/>
                  </a:ext>
                </a:extLst>
              </p:cNvPr>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08" name="Rectangle 677">
                <a:extLst>
                  <a:ext uri="{FF2B5EF4-FFF2-40B4-BE49-F238E27FC236}">
                    <a16:creationId xmlns:a16="http://schemas.microsoft.com/office/drawing/2014/main" id="{450CAC18-2E56-F54F-9E0A-D4FF685FF431}"/>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09" name="Rectangle 678">
                <a:extLst>
                  <a:ext uri="{FF2B5EF4-FFF2-40B4-BE49-F238E27FC236}">
                    <a16:creationId xmlns:a16="http://schemas.microsoft.com/office/drawing/2014/main" id="{C25639C0-C97C-B241-A4E5-F90473428E90}"/>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865" name="Group 679">
              <a:extLst>
                <a:ext uri="{FF2B5EF4-FFF2-40B4-BE49-F238E27FC236}">
                  <a16:creationId xmlns:a16="http://schemas.microsoft.com/office/drawing/2014/main" id="{CB55D25D-7B74-034C-810C-280B420C5F0C}"/>
                </a:ext>
              </a:extLst>
            </p:cNvPr>
            <p:cNvGrpSpPr>
              <a:grpSpLocks/>
            </p:cNvGrpSpPr>
            <p:nvPr/>
          </p:nvGrpSpPr>
          <p:grpSpPr bwMode="auto">
            <a:xfrm>
              <a:off x="3271" y="3297"/>
              <a:ext cx="95" cy="413"/>
              <a:chOff x="1000" y="1306"/>
              <a:chExt cx="162" cy="701"/>
            </a:xfrm>
          </p:grpSpPr>
          <p:sp>
            <p:nvSpPr>
              <p:cNvPr id="904" name="Oval 680">
                <a:extLst>
                  <a:ext uri="{FF2B5EF4-FFF2-40B4-BE49-F238E27FC236}">
                    <a16:creationId xmlns:a16="http://schemas.microsoft.com/office/drawing/2014/main" id="{D2215AA9-DA26-E649-94C6-03929A396F8D}"/>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05" name="Oval 681">
                <a:extLst>
                  <a:ext uri="{FF2B5EF4-FFF2-40B4-BE49-F238E27FC236}">
                    <a16:creationId xmlns:a16="http://schemas.microsoft.com/office/drawing/2014/main" id="{0906BE96-274B-2342-98BC-783C72895E47}"/>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66" name="Group 682">
              <a:extLst>
                <a:ext uri="{FF2B5EF4-FFF2-40B4-BE49-F238E27FC236}">
                  <a16:creationId xmlns:a16="http://schemas.microsoft.com/office/drawing/2014/main" id="{11650A4A-599F-B248-9013-26CF11553323}"/>
                </a:ext>
              </a:extLst>
            </p:cNvPr>
            <p:cNvGrpSpPr>
              <a:grpSpLocks/>
            </p:cNvGrpSpPr>
            <p:nvPr/>
          </p:nvGrpSpPr>
          <p:grpSpPr bwMode="auto">
            <a:xfrm>
              <a:off x="1899" y="3288"/>
              <a:ext cx="95" cy="413"/>
              <a:chOff x="1000" y="1306"/>
              <a:chExt cx="162" cy="701"/>
            </a:xfrm>
          </p:grpSpPr>
          <p:sp>
            <p:nvSpPr>
              <p:cNvPr id="902" name="Oval 683">
                <a:extLst>
                  <a:ext uri="{FF2B5EF4-FFF2-40B4-BE49-F238E27FC236}">
                    <a16:creationId xmlns:a16="http://schemas.microsoft.com/office/drawing/2014/main" id="{F134AE52-2007-A14C-8B8A-D6D611810385}"/>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03" name="Oval 684">
                <a:extLst>
                  <a:ext uri="{FF2B5EF4-FFF2-40B4-BE49-F238E27FC236}">
                    <a16:creationId xmlns:a16="http://schemas.microsoft.com/office/drawing/2014/main" id="{7DA293EA-5FF4-2E4C-933B-8D0DF4C6AF72}"/>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67" name="Group 685">
              <a:extLst>
                <a:ext uri="{FF2B5EF4-FFF2-40B4-BE49-F238E27FC236}">
                  <a16:creationId xmlns:a16="http://schemas.microsoft.com/office/drawing/2014/main" id="{64F6E268-E664-5D43-AA2A-625DFBC2716F}"/>
                </a:ext>
              </a:extLst>
            </p:cNvPr>
            <p:cNvGrpSpPr>
              <a:grpSpLocks/>
            </p:cNvGrpSpPr>
            <p:nvPr/>
          </p:nvGrpSpPr>
          <p:grpSpPr bwMode="auto">
            <a:xfrm>
              <a:off x="2167" y="3288"/>
              <a:ext cx="95" cy="413"/>
              <a:chOff x="1000" y="1306"/>
              <a:chExt cx="162" cy="701"/>
            </a:xfrm>
          </p:grpSpPr>
          <p:sp>
            <p:nvSpPr>
              <p:cNvPr id="900" name="Oval 686">
                <a:extLst>
                  <a:ext uri="{FF2B5EF4-FFF2-40B4-BE49-F238E27FC236}">
                    <a16:creationId xmlns:a16="http://schemas.microsoft.com/office/drawing/2014/main" id="{24042456-AA16-D149-85AF-A1A5B42F535E}"/>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901" name="Oval 687">
                <a:extLst>
                  <a:ext uri="{FF2B5EF4-FFF2-40B4-BE49-F238E27FC236}">
                    <a16:creationId xmlns:a16="http://schemas.microsoft.com/office/drawing/2014/main" id="{7472B91B-5413-0C46-999C-B433A1D8CA82}"/>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68" name="Group 688">
              <a:extLst>
                <a:ext uri="{FF2B5EF4-FFF2-40B4-BE49-F238E27FC236}">
                  <a16:creationId xmlns:a16="http://schemas.microsoft.com/office/drawing/2014/main" id="{3FF5D091-DCF8-BB49-92E2-1B1E6E4C60FB}"/>
                </a:ext>
              </a:extLst>
            </p:cNvPr>
            <p:cNvGrpSpPr>
              <a:grpSpLocks/>
            </p:cNvGrpSpPr>
            <p:nvPr/>
          </p:nvGrpSpPr>
          <p:grpSpPr bwMode="auto">
            <a:xfrm>
              <a:off x="2446" y="3297"/>
              <a:ext cx="95" cy="413"/>
              <a:chOff x="1000" y="1306"/>
              <a:chExt cx="162" cy="701"/>
            </a:xfrm>
          </p:grpSpPr>
          <p:sp>
            <p:nvSpPr>
              <p:cNvPr id="898" name="Oval 689">
                <a:extLst>
                  <a:ext uri="{FF2B5EF4-FFF2-40B4-BE49-F238E27FC236}">
                    <a16:creationId xmlns:a16="http://schemas.microsoft.com/office/drawing/2014/main" id="{FCE60F6B-B159-0145-85D2-E5AE36575F68}"/>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99" name="Oval 690">
                <a:extLst>
                  <a:ext uri="{FF2B5EF4-FFF2-40B4-BE49-F238E27FC236}">
                    <a16:creationId xmlns:a16="http://schemas.microsoft.com/office/drawing/2014/main" id="{D50013B3-FB39-1645-B189-6670DE0F638C}"/>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69" name="Group 691">
              <a:extLst>
                <a:ext uri="{FF2B5EF4-FFF2-40B4-BE49-F238E27FC236}">
                  <a16:creationId xmlns:a16="http://schemas.microsoft.com/office/drawing/2014/main" id="{A4158A3A-7D49-EF46-85AE-1FD4FB78362D}"/>
                </a:ext>
              </a:extLst>
            </p:cNvPr>
            <p:cNvGrpSpPr>
              <a:grpSpLocks/>
            </p:cNvGrpSpPr>
            <p:nvPr/>
          </p:nvGrpSpPr>
          <p:grpSpPr bwMode="auto">
            <a:xfrm>
              <a:off x="2713" y="3297"/>
              <a:ext cx="95" cy="413"/>
              <a:chOff x="1000" y="1306"/>
              <a:chExt cx="162" cy="701"/>
            </a:xfrm>
          </p:grpSpPr>
          <p:sp>
            <p:nvSpPr>
              <p:cNvPr id="896" name="Oval 692">
                <a:extLst>
                  <a:ext uri="{FF2B5EF4-FFF2-40B4-BE49-F238E27FC236}">
                    <a16:creationId xmlns:a16="http://schemas.microsoft.com/office/drawing/2014/main" id="{7A994840-EE72-774A-9618-41F618B9EA3E}"/>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97" name="Oval 693">
                <a:extLst>
                  <a:ext uri="{FF2B5EF4-FFF2-40B4-BE49-F238E27FC236}">
                    <a16:creationId xmlns:a16="http://schemas.microsoft.com/office/drawing/2014/main" id="{6880D7F9-2D8E-D741-8E64-1A0BD83D6BAD}"/>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70" name="Group 694">
              <a:extLst>
                <a:ext uri="{FF2B5EF4-FFF2-40B4-BE49-F238E27FC236}">
                  <a16:creationId xmlns:a16="http://schemas.microsoft.com/office/drawing/2014/main" id="{78FC04EC-C9CC-7941-BA63-51996E82C88D}"/>
                </a:ext>
              </a:extLst>
            </p:cNvPr>
            <p:cNvGrpSpPr>
              <a:grpSpLocks/>
            </p:cNvGrpSpPr>
            <p:nvPr/>
          </p:nvGrpSpPr>
          <p:grpSpPr bwMode="auto">
            <a:xfrm>
              <a:off x="2987" y="3288"/>
              <a:ext cx="95" cy="413"/>
              <a:chOff x="1000" y="1306"/>
              <a:chExt cx="162" cy="701"/>
            </a:xfrm>
          </p:grpSpPr>
          <p:sp>
            <p:nvSpPr>
              <p:cNvPr id="894" name="Oval 695">
                <a:extLst>
                  <a:ext uri="{FF2B5EF4-FFF2-40B4-BE49-F238E27FC236}">
                    <a16:creationId xmlns:a16="http://schemas.microsoft.com/office/drawing/2014/main" id="{2C3EC6DD-A8A0-6648-B61B-389FD1EF3698}"/>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95" name="Oval 696">
                <a:extLst>
                  <a:ext uri="{FF2B5EF4-FFF2-40B4-BE49-F238E27FC236}">
                    <a16:creationId xmlns:a16="http://schemas.microsoft.com/office/drawing/2014/main" id="{762FB3BC-C767-8240-B7C4-D0D838A2992E}"/>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71" name="Group 697">
              <a:extLst>
                <a:ext uri="{FF2B5EF4-FFF2-40B4-BE49-F238E27FC236}">
                  <a16:creationId xmlns:a16="http://schemas.microsoft.com/office/drawing/2014/main" id="{D918D067-5240-F648-BC4E-537FE7EF3C68}"/>
                </a:ext>
              </a:extLst>
            </p:cNvPr>
            <p:cNvGrpSpPr>
              <a:grpSpLocks/>
            </p:cNvGrpSpPr>
            <p:nvPr/>
          </p:nvGrpSpPr>
          <p:grpSpPr bwMode="auto">
            <a:xfrm>
              <a:off x="3542" y="3297"/>
              <a:ext cx="95" cy="413"/>
              <a:chOff x="1000" y="1306"/>
              <a:chExt cx="162" cy="701"/>
            </a:xfrm>
          </p:grpSpPr>
          <p:sp>
            <p:nvSpPr>
              <p:cNvPr id="892" name="Oval 698">
                <a:extLst>
                  <a:ext uri="{FF2B5EF4-FFF2-40B4-BE49-F238E27FC236}">
                    <a16:creationId xmlns:a16="http://schemas.microsoft.com/office/drawing/2014/main" id="{AED5B7F8-6CF4-7245-B76F-4B1889A8F79A}"/>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93" name="Oval 699">
                <a:extLst>
                  <a:ext uri="{FF2B5EF4-FFF2-40B4-BE49-F238E27FC236}">
                    <a16:creationId xmlns:a16="http://schemas.microsoft.com/office/drawing/2014/main" id="{6203B8D6-6FA7-A84C-A3E3-53AB2154757F}"/>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72" name="Group 700">
              <a:extLst>
                <a:ext uri="{FF2B5EF4-FFF2-40B4-BE49-F238E27FC236}">
                  <a16:creationId xmlns:a16="http://schemas.microsoft.com/office/drawing/2014/main" id="{0AFAB47E-FA20-F641-A96C-3B677544F226}"/>
                </a:ext>
              </a:extLst>
            </p:cNvPr>
            <p:cNvGrpSpPr>
              <a:grpSpLocks/>
            </p:cNvGrpSpPr>
            <p:nvPr/>
          </p:nvGrpSpPr>
          <p:grpSpPr bwMode="auto">
            <a:xfrm>
              <a:off x="3818" y="3297"/>
              <a:ext cx="95" cy="413"/>
              <a:chOff x="1000" y="1306"/>
              <a:chExt cx="162" cy="701"/>
            </a:xfrm>
          </p:grpSpPr>
          <p:sp>
            <p:nvSpPr>
              <p:cNvPr id="890" name="Oval 701">
                <a:extLst>
                  <a:ext uri="{FF2B5EF4-FFF2-40B4-BE49-F238E27FC236}">
                    <a16:creationId xmlns:a16="http://schemas.microsoft.com/office/drawing/2014/main" id="{15680710-00B8-AD47-8B73-D2988674BDBF}"/>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91" name="Oval 702">
                <a:extLst>
                  <a:ext uri="{FF2B5EF4-FFF2-40B4-BE49-F238E27FC236}">
                    <a16:creationId xmlns:a16="http://schemas.microsoft.com/office/drawing/2014/main" id="{990C2AE3-D970-BF44-9F37-AF10353D1E12}"/>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pic>
          <p:nvPicPr>
            <p:cNvPr id="873" name="Picture 703" descr="MCj04347320000[1]">
              <a:extLst>
                <a:ext uri="{FF2B5EF4-FFF2-40B4-BE49-F238E27FC236}">
                  <a16:creationId xmlns:a16="http://schemas.microsoft.com/office/drawing/2014/main" id="{A89322E2-33CF-AA42-832F-0579228B5EE5}"/>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906" y="3241"/>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4" name="Picture 704" descr="MCj04347320000[1]">
              <a:extLst>
                <a:ext uri="{FF2B5EF4-FFF2-40B4-BE49-F238E27FC236}">
                  <a16:creationId xmlns:a16="http://schemas.microsoft.com/office/drawing/2014/main" id="{93D322CD-D0C7-DE4C-AA79-3B825131F5D0}"/>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174" y="3243"/>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5" name="Picture 705" descr="MCj04347320000[1]">
              <a:extLst>
                <a:ext uri="{FF2B5EF4-FFF2-40B4-BE49-F238E27FC236}">
                  <a16:creationId xmlns:a16="http://schemas.microsoft.com/office/drawing/2014/main" id="{15875753-B916-0843-B1A0-133D64464B4D}"/>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454" y="3245"/>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6" name="Picture 706" descr="MCj04347320000[1]">
              <a:extLst>
                <a:ext uri="{FF2B5EF4-FFF2-40B4-BE49-F238E27FC236}">
                  <a16:creationId xmlns:a16="http://schemas.microsoft.com/office/drawing/2014/main" id="{17D18692-51B5-5245-8129-0C28AE68773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718" y="3245"/>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7" name="Picture 707" descr="MCj04347320000[1]">
              <a:extLst>
                <a:ext uri="{FF2B5EF4-FFF2-40B4-BE49-F238E27FC236}">
                  <a16:creationId xmlns:a16="http://schemas.microsoft.com/office/drawing/2014/main" id="{B465EC6F-20E1-F647-9547-540844B09737}"/>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994" y="3247"/>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8" name="Picture 708" descr="MCj04347320000[1]">
              <a:extLst>
                <a:ext uri="{FF2B5EF4-FFF2-40B4-BE49-F238E27FC236}">
                  <a16:creationId xmlns:a16="http://schemas.microsoft.com/office/drawing/2014/main" id="{6B3E4498-EA59-DC42-8AD8-B13CCA05CB2F}"/>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278" y="3249"/>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9" name="Picture 709" descr="MCj04347320000[1]">
              <a:extLst>
                <a:ext uri="{FF2B5EF4-FFF2-40B4-BE49-F238E27FC236}">
                  <a16:creationId xmlns:a16="http://schemas.microsoft.com/office/drawing/2014/main" id="{94DD294F-FFD8-1A4C-8D65-374BFCA63F17}"/>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550" y="3249"/>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80" name="Picture 710" descr="MCj04347320000[1]">
              <a:extLst>
                <a:ext uri="{FF2B5EF4-FFF2-40B4-BE49-F238E27FC236}">
                  <a16:creationId xmlns:a16="http://schemas.microsoft.com/office/drawing/2014/main" id="{62D435D5-D284-1B43-B069-3E900109D47E}"/>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826" y="3249"/>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81" name="Group 711">
              <a:extLst>
                <a:ext uri="{FF2B5EF4-FFF2-40B4-BE49-F238E27FC236}">
                  <a16:creationId xmlns:a16="http://schemas.microsoft.com/office/drawing/2014/main" id="{FE19D031-A8B3-F741-B05E-F49AAFF391F6}"/>
                </a:ext>
              </a:extLst>
            </p:cNvPr>
            <p:cNvGrpSpPr>
              <a:grpSpLocks/>
            </p:cNvGrpSpPr>
            <p:nvPr/>
          </p:nvGrpSpPr>
          <p:grpSpPr bwMode="auto">
            <a:xfrm>
              <a:off x="2624" y="3168"/>
              <a:ext cx="517" cy="775"/>
              <a:chOff x="2640" y="1776"/>
              <a:chExt cx="480" cy="720"/>
            </a:xfrm>
          </p:grpSpPr>
          <p:sp>
            <p:nvSpPr>
              <p:cNvPr id="886" name="Rectangle 712">
                <a:extLst>
                  <a:ext uri="{FF2B5EF4-FFF2-40B4-BE49-F238E27FC236}">
                    <a16:creationId xmlns:a16="http://schemas.microsoft.com/office/drawing/2014/main" id="{468C1EA0-AF91-0D4E-9670-674AE65A7886}"/>
                  </a:ext>
                </a:extLst>
              </p:cNvPr>
              <p:cNvSpPr>
                <a:spLocks noChangeArrowheads="1"/>
              </p:cNvSpPr>
              <p:nvPr/>
            </p:nvSpPr>
            <p:spPr bwMode="auto">
              <a:xfrm>
                <a:off x="2712" y="1776"/>
                <a:ext cx="331"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87" name="Rectangle 713">
                <a:extLst>
                  <a:ext uri="{FF2B5EF4-FFF2-40B4-BE49-F238E27FC236}">
                    <a16:creationId xmlns:a16="http://schemas.microsoft.com/office/drawing/2014/main" id="{2B4D4348-74A9-A144-8FD2-E38971E31146}"/>
                  </a:ext>
                </a:extLst>
              </p:cNvPr>
              <p:cNvSpPr>
                <a:spLocks noChangeArrowheads="1"/>
              </p:cNvSpPr>
              <p:nvPr/>
            </p:nvSpPr>
            <p:spPr bwMode="auto">
              <a:xfrm>
                <a:off x="2712" y="2256"/>
                <a:ext cx="331"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88" name="Rectangle 714">
                <a:extLst>
                  <a:ext uri="{FF2B5EF4-FFF2-40B4-BE49-F238E27FC236}">
                    <a16:creationId xmlns:a16="http://schemas.microsoft.com/office/drawing/2014/main" id="{E1672648-7D71-5942-83F9-8B6378481E47}"/>
                  </a:ext>
                </a:extLst>
              </p:cNvPr>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89" name="Rectangle 715">
                <a:extLst>
                  <a:ext uri="{FF2B5EF4-FFF2-40B4-BE49-F238E27FC236}">
                    <a16:creationId xmlns:a16="http://schemas.microsoft.com/office/drawing/2014/main" id="{DD85667F-B91B-FE48-BB9D-2559C51E373A}"/>
                  </a:ext>
                </a:extLst>
              </p:cNvPr>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882" name="Group 716">
              <a:extLst>
                <a:ext uri="{FF2B5EF4-FFF2-40B4-BE49-F238E27FC236}">
                  <a16:creationId xmlns:a16="http://schemas.microsoft.com/office/drawing/2014/main" id="{35DCB965-DC35-EF44-BFF1-D70F93F95FA9}"/>
                </a:ext>
              </a:extLst>
            </p:cNvPr>
            <p:cNvGrpSpPr>
              <a:grpSpLocks/>
            </p:cNvGrpSpPr>
            <p:nvPr/>
          </p:nvGrpSpPr>
          <p:grpSpPr bwMode="auto">
            <a:xfrm>
              <a:off x="2799" y="3264"/>
              <a:ext cx="162" cy="701"/>
              <a:chOff x="1000" y="1306"/>
              <a:chExt cx="162" cy="701"/>
            </a:xfrm>
          </p:grpSpPr>
          <p:sp>
            <p:nvSpPr>
              <p:cNvPr id="884" name="Oval 717">
                <a:extLst>
                  <a:ext uri="{FF2B5EF4-FFF2-40B4-BE49-F238E27FC236}">
                    <a16:creationId xmlns:a16="http://schemas.microsoft.com/office/drawing/2014/main" id="{F803C151-A9DA-124F-8475-4DDDDD9C28C9}"/>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85" name="Oval 718">
                <a:extLst>
                  <a:ext uri="{FF2B5EF4-FFF2-40B4-BE49-F238E27FC236}">
                    <a16:creationId xmlns:a16="http://schemas.microsoft.com/office/drawing/2014/main" id="{296A2825-1487-1D40-BB0B-9305A316EFCD}"/>
                  </a:ext>
                </a:extLst>
              </p:cNvPr>
              <p:cNvSpPr>
                <a:spLocks noChangeArrowheads="1"/>
              </p:cNvSpPr>
              <p:nvPr/>
            </p:nvSpPr>
            <p:spPr bwMode="auto">
              <a:xfrm>
                <a:off x="1004"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pic>
          <p:nvPicPr>
            <p:cNvPr id="883" name="Picture 719" descr="MCj04347320000[1]">
              <a:extLst>
                <a:ext uri="{FF2B5EF4-FFF2-40B4-BE49-F238E27FC236}">
                  <a16:creationId xmlns:a16="http://schemas.microsoft.com/office/drawing/2014/main" id="{C2E3931F-8B72-6F40-8485-D1B4310EF931}"/>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2796" y="3188"/>
              <a:ext cx="164"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190" name="Group 720">
            <a:extLst>
              <a:ext uri="{FF2B5EF4-FFF2-40B4-BE49-F238E27FC236}">
                <a16:creationId xmlns:a16="http://schemas.microsoft.com/office/drawing/2014/main" id="{BC001B89-444F-0541-B641-6094744F1B5A}"/>
              </a:ext>
            </a:extLst>
          </p:cNvPr>
          <p:cNvGrpSpPr>
            <a:grpSpLocks/>
          </p:cNvGrpSpPr>
          <p:nvPr/>
        </p:nvGrpSpPr>
        <p:grpSpPr bwMode="auto">
          <a:xfrm>
            <a:off x="6634561" y="1150497"/>
            <a:ext cx="2590547" cy="2103232"/>
            <a:chOff x="2064" y="1056"/>
            <a:chExt cx="1632" cy="1325"/>
          </a:xfrm>
        </p:grpSpPr>
        <p:grpSp>
          <p:nvGrpSpPr>
            <p:cNvPr id="1191" name="Group 721">
              <a:extLst>
                <a:ext uri="{FF2B5EF4-FFF2-40B4-BE49-F238E27FC236}">
                  <a16:creationId xmlns:a16="http://schemas.microsoft.com/office/drawing/2014/main" id="{F5F1B64F-FD03-954A-AE4A-85A0174265CB}"/>
                </a:ext>
              </a:extLst>
            </p:cNvPr>
            <p:cNvGrpSpPr>
              <a:grpSpLocks/>
            </p:cNvGrpSpPr>
            <p:nvPr/>
          </p:nvGrpSpPr>
          <p:grpSpPr bwMode="auto">
            <a:xfrm>
              <a:off x="2833" y="1056"/>
              <a:ext cx="95" cy="413"/>
              <a:chOff x="1000" y="1306"/>
              <a:chExt cx="162" cy="701"/>
            </a:xfrm>
          </p:grpSpPr>
          <p:sp>
            <p:nvSpPr>
              <p:cNvPr id="1325" name="Oval 722">
                <a:extLst>
                  <a:ext uri="{FF2B5EF4-FFF2-40B4-BE49-F238E27FC236}">
                    <a16:creationId xmlns:a16="http://schemas.microsoft.com/office/drawing/2014/main" id="{9C211D05-E776-C842-A294-C0C95F67CA07}"/>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26" name="Oval 723">
                <a:extLst>
                  <a:ext uri="{FF2B5EF4-FFF2-40B4-BE49-F238E27FC236}">
                    <a16:creationId xmlns:a16="http://schemas.microsoft.com/office/drawing/2014/main" id="{C3E3B462-B23B-834A-8DFD-C3408B4355E2}"/>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192" name="Group 724">
              <a:extLst>
                <a:ext uri="{FF2B5EF4-FFF2-40B4-BE49-F238E27FC236}">
                  <a16:creationId xmlns:a16="http://schemas.microsoft.com/office/drawing/2014/main" id="{C66762D2-618F-2E49-AC4A-7D85CAB11AFC}"/>
                </a:ext>
              </a:extLst>
            </p:cNvPr>
            <p:cNvGrpSpPr>
              <a:grpSpLocks/>
            </p:cNvGrpSpPr>
            <p:nvPr/>
          </p:nvGrpSpPr>
          <p:grpSpPr bwMode="auto">
            <a:xfrm>
              <a:off x="2064" y="1056"/>
              <a:ext cx="95" cy="413"/>
              <a:chOff x="1000" y="1306"/>
              <a:chExt cx="162" cy="701"/>
            </a:xfrm>
          </p:grpSpPr>
          <p:sp>
            <p:nvSpPr>
              <p:cNvPr id="1323" name="Oval 725">
                <a:extLst>
                  <a:ext uri="{FF2B5EF4-FFF2-40B4-BE49-F238E27FC236}">
                    <a16:creationId xmlns:a16="http://schemas.microsoft.com/office/drawing/2014/main" id="{0573D783-8DA9-0F48-AD84-227660854473}"/>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24" name="Oval 726">
                <a:extLst>
                  <a:ext uri="{FF2B5EF4-FFF2-40B4-BE49-F238E27FC236}">
                    <a16:creationId xmlns:a16="http://schemas.microsoft.com/office/drawing/2014/main" id="{BEFB8AB4-48FC-9543-959C-BA19CD51BBA3}"/>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193" name="Group 727">
              <a:extLst>
                <a:ext uri="{FF2B5EF4-FFF2-40B4-BE49-F238E27FC236}">
                  <a16:creationId xmlns:a16="http://schemas.microsoft.com/office/drawing/2014/main" id="{53EFDFCE-280B-A745-966D-F2A47CA594BA}"/>
                </a:ext>
              </a:extLst>
            </p:cNvPr>
            <p:cNvGrpSpPr>
              <a:grpSpLocks/>
            </p:cNvGrpSpPr>
            <p:nvPr/>
          </p:nvGrpSpPr>
          <p:grpSpPr bwMode="auto">
            <a:xfrm>
              <a:off x="2256" y="1056"/>
              <a:ext cx="95" cy="413"/>
              <a:chOff x="1000" y="1306"/>
              <a:chExt cx="162" cy="701"/>
            </a:xfrm>
          </p:grpSpPr>
          <p:sp>
            <p:nvSpPr>
              <p:cNvPr id="1321" name="Oval 728">
                <a:extLst>
                  <a:ext uri="{FF2B5EF4-FFF2-40B4-BE49-F238E27FC236}">
                    <a16:creationId xmlns:a16="http://schemas.microsoft.com/office/drawing/2014/main" id="{09EA7277-E0F8-4E45-BC22-BBDC57156052}"/>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22" name="Oval 729">
                <a:extLst>
                  <a:ext uri="{FF2B5EF4-FFF2-40B4-BE49-F238E27FC236}">
                    <a16:creationId xmlns:a16="http://schemas.microsoft.com/office/drawing/2014/main" id="{54C279F3-8DD7-5B46-A6A4-9BA0142F1943}"/>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194" name="Group 730">
              <a:extLst>
                <a:ext uri="{FF2B5EF4-FFF2-40B4-BE49-F238E27FC236}">
                  <a16:creationId xmlns:a16="http://schemas.microsoft.com/office/drawing/2014/main" id="{87346349-13D5-6948-A436-806288F7A6E7}"/>
                </a:ext>
              </a:extLst>
            </p:cNvPr>
            <p:cNvGrpSpPr>
              <a:grpSpLocks/>
            </p:cNvGrpSpPr>
            <p:nvPr/>
          </p:nvGrpSpPr>
          <p:grpSpPr bwMode="auto">
            <a:xfrm>
              <a:off x="2449" y="1056"/>
              <a:ext cx="95" cy="413"/>
              <a:chOff x="1000" y="1306"/>
              <a:chExt cx="162" cy="701"/>
            </a:xfrm>
          </p:grpSpPr>
          <p:sp>
            <p:nvSpPr>
              <p:cNvPr id="1319" name="Oval 731">
                <a:extLst>
                  <a:ext uri="{FF2B5EF4-FFF2-40B4-BE49-F238E27FC236}">
                    <a16:creationId xmlns:a16="http://schemas.microsoft.com/office/drawing/2014/main" id="{D3FCCCD9-A6B1-DA4C-8902-A5AF49CAF9F3}"/>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20" name="Oval 732">
                <a:extLst>
                  <a:ext uri="{FF2B5EF4-FFF2-40B4-BE49-F238E27FC236}">
                    <a16:creationId xmlns:a16="http://schemas.microsoft.com/office/drawing/2014/main" id="{7A1D1BD2-3FAE-DB44-A8F0-B752E47A7FD1}"/>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195" name="Group 733">
              <a:extLst>
                <a:ext uri="{FF2B5EF4-FFF2-40B4-BE49-F238E27FC236}">
                  <a16:creationId xmlns:a16="http://schemas.microsoft.com/office/drawing/2014/main" id="{32CCE029-7C2B-C544-AA52-E161A35C5A2D}"/>
                </a:ext>
              </a:extLst>
            </p:cNvPr>
            <p:cNvGrpSpPr>
              <a:grpSpLocks/>
            </p:cNvGrpSpPr>
            <p:nvPr/>
          </p:nvGrpSpPr>
          <p:grpSpPr bwMode="auto">
            <a:xfrm>
              <a:off x="2641" y="1056"/>
              <a:ext cx="95" cy="413"/>
              <a:chOff x="1000" y="1306"/>
              <a:chExt cx="162" cy="701"/>
            </a:xfrm>
          </p:grpSpPr>
          <p:sp>
            <p:nvSpPr>
              <p:cNvPr id="1317" name="Oval 734">
                <a:extLst>
                  <a:ext uri="{FF2B5EF4-FFF2-40B4-BE49-F238E27FC236}">
                    <a16:creationId xmlns:a16="http://schemas.microsoft.com/office/drawing/2014/main" id="{C89AF6AF-8612-7649-8CCC-F7637EEB7278}"/>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18" name="Oval 735">
                <a:extLst>
                  <a:ext uri="{FF2B5EF4-FFF2-40B4-BE49-F238E27FC236}">
                    <a16:creationId xmlns:a16="http://schemas.microsoft.com/office/drawing/2014/main" id="{2243D372-701C-6645-A650-2E623EB4636D}"/>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196" name="Group 736">
              <a:extLst>
                <a:ext uri="{FF2B5EF4-FFF2-40B4-BE49-F238E27FC236}">
                  <a16:creationId xmlns:a16="http://schemas.microsoft.com/office/drawing/2014/main" id="{B8A30055-9B2C-154E-9B38-89F885CB10CA}"/>
                </a:ext>
              </a:extLst>
            </p:cNvPr>
            <p:cNvGrpSpPr>
              <a:grpSpLocks/>
            </p:cNvGrpSpPr>
            <p:nvPr/>
          </p:nvGrpSpPr>
          <p:grpSpPr bwMode="auto">
            <a:xfrm>
              <a:off x="3025" y="1056"/>
              <a:ext cx="95" cy="413"/>
              <a:chOff x="1000" y="1306"/>
              <a:chExt cx="162" cy="701"/>
            </a:xfrm>
          </p:grpSpPr>
          <p:sp>
            <p:nvSpPr>
              <p:cNvPr id="1315" name="Oval 737">
                <a:extLst>
                  <a:ext uri="{FF2B5EF4-FFF2-40B4-BE49-F238E27FC236}">
                    <a16:creationId xmlns:a16="http://schemas.microsoft.com/office/drawing/2014/main" id="{4A0F464B-56E2-3041-AF83-211D7E38A4F6}"/>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16" name="Oval 738">
                <a:extLst>
                  <a:ext uri="{FF2B5EF4-FFF2-40B4-BE49-F238E27FC236}">
                    <a16:creationId xmlns:a16="http://schemas.microsoft.com/office/drawing/2014/main" id="{D233BE9E-CEAB-CC4C-9FD4-60BCE31F8307}"/>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197" name="Group 739">
              <a:extLst>
                <a:ext uri="{FF2B5EF4-FFF2-40B4-BE49-F238E27FC236}">
                  <a16:creationId xmlns:a16="http://schemas.microsoft.com/office/drawing/2014/main" id="{B653054B-FE8E-DC4A-A831-504F18579959}"/>
                </a:ext>
              </a:extLst>
            </p:cNvPr>
            <p:cNvGrpSpPr>
              <a:grpSpLocks/>
            </p:cNvGrpSpPr>
            <p:nvPr/>
          </p:nvGrpSpPr>
          <p:grpSpPr bwMode="auto">
            <a:xfrm>
              <a:off x="3217" y="1056"/>
              <a:ext cx="95" cy="413"/>
              <a:chOff x="1000" y="1306"/>
              <a:chExt cx="162" cy="701"/>
            </a:xfrm>
          </p:grpSpPr>
          <p:sp>
            <p:nvSpPr>
              <p:cNvPr id="1313" name="Oval 740">
                <a:extLst>
                  <a:ext uri="{FF2B5EF4-FFF2-40B4-BE49-F238E27FC236}">
                    <a16:creationId xmlns:a16="http://schemas.microsoft.com/office/drawing/2014/main" id="{38D27CC2-364F-8B47-81E0-63B8649ACD79}"/>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14" name="Oval 741">
                <a:extLst>
                  <a:ext uri="{FF2B5EF4-FFF2-40B4-BE49-F238E27FC236}">
                    <a16:creationId xmlns:a16="http://schemas.microsoft.com/office/drawing/2014/main" id="{40702BDE-104D-AB43-BF9F-1E2679E15F42}"/>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198" name="Group 742">
              <a:extLst>
                <a:ext uri="{FF2B5EF4-FFF2-40B4-BE49-F238E27FC236}">
                  <a16:creationId xmlns:a16="http://schemas.microsoft.com/office/drawing/2014/main" id="{DB60BFA8-C4E6-1948-805F-4AB0C727D82E}"/>
                </a:ext>
              </a:extLst>
            </p:cNvPr>
            <p:cNvGrpSpPr>
              <a:grpSpLocks/>
            </p:cNvGrpSpPr>
            <p:nvPr/>
          </p:nvGrpSpPr>
          <p:grpSpPr bwMode="auto">
            <a:xfrm>
              <a:off x="3409" y="1056"/>
              <a:ext cx="95" cy="413"/>
              <a:chOff x="1000" y="1306"/>
              <a:chExt cx="162" cy="701"/>
            </a:xfrm>
          </p:grpSpPr>
          <p:sp>
            <p:nvSpPr>
              <p:cNvPr id="1311" name="Oval 743">
                <a:extLst>
                  <a:ext uri="{FF2B5EF4-FFF2-40B4-BE49-F238E27FC236}">
                    <a16:creationId xmlns:a16="http://schemas.microsoft.com/office/drawing/2014/main" id="{59D59955-ED45-034C-BEDC-F367831B94F1}"/>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12" name="Oval 744">
                <a:extLst>
                  <a:ext uri="{FF2B5EF4-FFF2-40B4-BE49-F238E27FC236}">
                    <a16:creationId xmlns:a16="http://schemas.microsoft.com/office/drawing/2014/main" id="{6A85F5E5-257A-7247-AC0C-F8C82114BDE5}"/>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199" name="Group 745">
              <a:extLst>
                <a:ext uri="{FF2B5EF4-FFF2-40B4-BE49-F238E27FC236}">
                  <a16:creationId xmlns:a16="http://schemas.microsoft.com/office/drawing/2014/main" id="{6617B456-7687-F645-8D7B-4A0BDFEB4EFC}"/>
                </a:ext>
              </a:extLst>
            </p:cNvPr>
            <p:cNvGrpSpPr>
              <a:grpSpLocks/>
            </p:cNvGrpSpPr>
            <p:nvPr/>
          </p:nvGrpSpPr>
          <p:grpSpPr bwMode="auto">
            <a:xfrm>
              <a:off x="2929" y="1152"/>
              <a:ext cx="95" cy="413"/>
              <a:chOff x="1000" y="1306"/>
              <a:chExt cx="162" cy="701"/>
            </a:xfrm>
          </p:grpSpPr>
          <p:sp>
            <p:nvSpPr>
              <p:cNvPr id="1309" name="Oval 746">
                <a:extLst>
                  <a:ext uri="{FF2B5EF4-FFF2-40B4-BE49-F238E27FC236}">
                    <a16:creationId xmlns:a16="http://schemas.microsoft.com/office/drawing/2014/main" id="{F6A7E85A-E27B-594F-83DA-3F412376FAE2}"/>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10" name="Oval 747">
                <a:extLst>
                  <a:ext uri="{FF2B5EF4-FFF2-40B4-BE49-F238E27FC236}">
                    <a16:creationId xmlns:a16="http://schemas.microsoft.com/office/drawing/2014/main" id="{F5E2A40A-C78B-1D46-86DD-8FDF90272B9E}"/>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00" name="Group 748">
              <a:extLst>
                <a:ext uri="{FF2B5EF4-FFF2-40B4-BE49-F238E27FC236}">
                  <a16:creationId xmlns:a16="http://schemas.microsoft.com/office/drawing/2014/main" id="{820C9B71-206E-044D-BA1A-543A23272FB3}"/>
                </a:ext>
              </a:extLst>
            </p:cNvPr>
            <p:cNvGrpSpPr>
              <a:grpSpLocks/>
            </p:cNvGrpSpPr>
            <p:nvPr/>
          </p:nvGrpSpPr>
          <p:grpSpPr bwMode="auto">
            <a:xfrm>
              <a:off x="2160" y="1152"/>
              <a:ext cx="95" cy="413"/>
              <a:chOff x="1000" y="1306"/>
              <a:chExt cx="162" cy="701"/>
            </a:xfrm>
          </p:grpSpPr>
          <p:sp>
            <p:nvSpPr>
              <p:cNvPr id="1307" name="Oval 749">
                <a:extLst>
                  <a:ext uri="{FF2B5EF4-FFF2-40B4-BE49-F238E27FC236}">
                    <a16:creationId xmlns:a16="http://schemas.microsoft.com/office/drawing/2014/main" id="{647083BC-0D0F-4B4A-A7A3-C1DE81B88CF4}"/>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08" name="Oval 750">
                <a:extLst>
                  <a:ext uri="{FF2B5EF4-FFF2-40B4-BE49-F238E27FC236}">
                    <a16:creationId xmlns:a16="http://schemas.microsoft.com/office/drawing/2014/main" id="{5CC3F886-C47D-6E4F-8184-32FEC45CFB39}"/>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01" name="Group 751">
              <a:extLst>
                <a:ext uri="{FF2B5EF4-FFF2-40B4-BE49-F238E27FC236}">
                  <a16:creationId xmlns:a16="http://schemas.microsoft.com/office/drawing/2014/main" id="{0FBEAB93-0064-514F-A2CB-969201E5B5B2}"/>
                </a:ext>
              </a:extLst>
            </p:cNvPr>
            <p:cNvGrpSpPr>
              <a:grpSpLocks/>
            </p:cNvGrpSpPr>
            <p:nvPr/>
          </p:nvGrpSpPr>
          <p:grpSpPr bwMode="auto">
            <a:xfrm>
              <a:off x="2352" y="1152"/>
              <a:ext cx="95" cy="413"/>
              <a:chOff x="1000" y="1306"/>
              <a:chExt cx="162" cy="701"/>
            </a:xfrm>
          </p:grpSpPr>
          <p:sp>
            <p:nvSpPr>
              <p:cNvPr id="1305" name="Oval 752">
                <a:extLst>
                  <a:ext uri="{FF2B5EF4-FFF2-40B4-BE49-F238E27FC236}">
                    <a16:creationId xmlns:a16="http://schemas.microsoft.com/office/drawing/2014/main" id="{C2212E38-209C-5F45-9223-142A9BC3AE26}"/>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06" name="Oval 753">
                <a:extLst>
                  <a:ext uri="{FF2B5EF4-FFF2-40B4-BE49-F238E27FC236}">
                    <a16:creationId xmlns:a16="http://schemas.microsoft.com/office/drawing/2014/main" id="{4213E4F2-3AE3-A74D-BEE5-9DAE30634987}"/>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02" name="Group 754">
              <a:extLst>
                <a:ext uri="{FF2B5EF4-FFF2-40B4-BE49-F238E27FC236}">
                  <a16:creationId xmlns:a16="http://schemas.microsoft.com/office/drawing/2014/main" id="{58CD9209-9EA0-6245-8A41-E3A10413EEE9}"/>
                </a:ext>
              </a:extLst>
            </p:cNvPr>
            <p:cNvGrpSpPr>
              <a:grpSpLocks/>
            </p:cNvGrpSpPr>
            <p:nvPr/>
          </p:nvGrpSpPr>
          <p:grpSpPr bwMode="auto">
            <a:xfrm>
              <a:off x="2545" y="1152"/>
              <a:ext cx="95" cy="413"/>
              <a:chOff x="1000" y="1306"/>
              <a:chExt cx="162" cy="701"/>
            </a:xfrm>
          </p:grpSpPr>
          <p:sp>
            <p:nvSpPr>
              <p:cNvPr id="1303" name="Oval 755">
                <a:extLst>
                  <a:ext uri="{FF2B5EF4-FFF2-40B4-BE49-F238E27FC236}">
                    <a16:creationId xmlns:a16="http://schemas.microsoft.com/office/drawing/2014/main" id="{ED88D2FB-4104-384B-A44D-137BAB90CD4B}"/>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04" name="Oval 756">
                <a:extLst>
                  <a:ext uri="{FF2B5EF4-FFF2-40B4-BE49-F238E27FC236}">
                    <a16:creationId xmlns:a16="http://schemas.microsoft.com/office/drawing/2014/main" id="{FDDF73E3-A643-3F42-A115-182F4DB97212}"/>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03" name="Group 757">
              <a:extLst>
                <a:ext uri="{FF2B5EF4-FFF2-40B4-BE49-F238E27FC236}">
                  <a16:creationId xmlns:a16="http://schemas.microsoft.com/office/drawing/2014/main" id="{F81B9A85-3196-4047-82C4-CFCDD56E35E2}"/>
                </a:ext>
              </a:extLst>
            </p:cNvPr>
            <p:cNvGrpSpPr>
              <a:grpSpLocks/>
            </p:cNvGrpSpPr>
            <p:nvPr/>
          </p:nvGrpSpPr>
          <p:grpSpPr bwMode="auto">
            <a:xfrm>
              <a:off x="2737" y="1152"/>
              <a:ext cx="95" cy="413"/>
              <a:chOff x="1000" y="1306"/>
              <a:chExt cx="162" cy="701"/>
            </a:xfrm>
          </p:grpSpPr>
          <p:sp>
            <p:nvSpPr>
              <p:cNvPr id="1301" name="Oval 758">
                <a:extLst>
                  <a:ext uri="{FF2B5EF4-FFF2-40B4-BE49-F238E27FC236}">
                    <a16:creationId xmlns:a16="http://schemas.microsoft.com/office/drawing/2014/main" id="{ECF6AE51-B5A0-824B-8728-AC59EC8B0B30}"/>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02" name="Oval 759">
                <a:extLst>
                  <a:ext uri="{FF2B5EF4-FFF2-40B4-BE49-F238E27FC236}">
                    <a16:creationId xmlns:a16="http://schemas.microsoft.com/office/drawing/2014/main" id="{8B593337-DC53-654A-AC26-9E6657D6BBDF}"/>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04" name="Group 760">
              <a:extLst>
                <a:ext uri="{FF2B5EF4-FFF2-40B4-BE49-F238E27FC236}">
                  <a16:creationId xmlns:a16="http://schemas.microsoft.com/office/drawing/2014/main" id="{21EA8916-453F-994F-A425-52287F7F93C8}"/>
                </a:ext>
              </a:extLst>
            </p:cNvPr>
            <p:cNvGrpSpPr>
              <a:grpSpLocks/>
            </p:cNvGrpSpPr>
            <p:nvPr/>
          </p:nvGrpSpPr>
          <p:grpSpPr bwMode="auto">
            <a:xfrm>
              <a:off x="3121" y="1152"/>
              <a:ext cx="95" cy="413"/>
              <a:chOff x="1000" y="1306"/>
              <a:chExt cx="162" cy="701"/>
            </a:xfrm>
          </p:grpSpPr>
          <p:sp>
            <p:nvSpPr>
              <p:cNvPr id="1299" name="Oval 761">
                <a:extLst>
                  <a:ext uri="{FF2B5EF4-FFF2-40B4-BE49-F238E27FC236}">
                    <a16:creationId xmlns:a16="http://schemas.microsoft.com/office/drawing/2014/main" id="{3E1422BC-D68F-5443-B577-AE7FCDC91730}"/>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300" name="Oval 762">
                <a:extLst>
                  <a:ext uri="{FF2B5EF4-FFF2-40B4-BE49-F238E27FC236}">
                    <a16:creationId xmlns:a16="http://schemas.microsoft.com/office/drawing/2014/main" id="{16F13D92-B297-E041-963E-55CC1FA8B131}"/>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05" name="Group 763">
              <a:extLst>
                <a:ext uri="{FF2B5EF4-FFF2-40B4-BE49-F238E27FC236}">
                  <a16:creationId xmlns:a16="http://schemas.microsoft.com/office/drawing/2014/main" id="{73621157-C730-FC4C-97F2-A81EB46DD6F8}"/>
                </a:ext>
              </a:extLst>
            </p:cNvPr>
            <p:cNvGrpSpPr>
              <a:grpSpLocks/>
            </p:cNvGrpSpPr>
            <p:nvPr/>
          </p:nvGrpSpPr>
          <p:grpSpPr bwMode="auto">
            <a:xfrm>
              <a:off x="3313" y="1152"/>
              <a:ext cx="95" cy="413"/>
              <a:chOff x="1000" y="1306"/>
              <a:chExt cx="162" cy="701"/>
            </a:xfrm>
          </p:grpSpPr>
          <p:sp>
            <p:nvSpPr>
              <p:cNvPr id="1297" name="Oval 764">
                <a:extLst>
                  <a:ext uri="{FF2B5EF4-FFF2-40B4-BE49-F238E27FC236}">
                    <a16:creationId xmlns:a16="http://schemas.microsoft.com/office/drawing/2014/main" id="{BE87E486-E5AC-1F4B-9A8E-36A916E0F36C}"/>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98" name="Oval 765">
                <a:extLst>
                  <a:ext uri="{FF2B5EF4-FFF2-40B4-BE49-F238E27FC236}">
                    <a16:creationId xmlns:a16="http://schemas.microsoft.com/office/drawing/2014/main" id="{9C11B0D5-F28F-A64F-B28B-E988040F050C}"/>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06" name="Group 766">
              <a:extLst>
                <a:ext uri="{FF2B5EF4-FFF2-40B4-BE49-F238E27FC236}">
                  <a16:creationId xmlns:a16="http://schemas.microsoft.com/office/drawing/2014/main" id="{1893B740-380C-CD47-9912-59E6E63467DE}"/>
                </a:ext>
              </a:extLst>
            </p:cNvPr>
            <p:cNvGrpSpPr>
              <a:grpSpLocks/>
            </p:cNvGrpSpPr>
            <p:nvPr/>
          </p:nvGrpSpPr>
          <p:grpSpPr bwMode="auto">
            <a:xfrm>
              <a:off x="3025" y="1248"/>
              <a:ext cx="95" cy="413"/>
              <a:chOff x="1000" y="1306"/>
              <a:chExt cx="162" cy="701"/>
            </a:xfrm>
          </p:grpSpPr>
          <p:sp>
            <p:nvSpPr>
              <p:cNvPr id="1295" name="Oval 767">
                <a:extLst>
                  <a:ext uri="{FF2B5EF4-FFF2-40B4-BE49-F238E27FC236}">
                    <a16:creationId xmlns:a16="http://schemas.microsoft.com/office/drawing/2014/main" id="{7C6B24F5-906A-6146-9CC7-885BC266C4A4}"/>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96" name="Oval 768">
                <a:extLst>
                  <a:ext uri="{FF2B5EF4-FFF2-40B4-BE49-F238E27FC236}">
                    <a16:creationId xmlns:a16="http://schemas.microsoft.com/office/drawing/2014/main" id="{F81DDD19-DC69-A642-9A26-A3C7AA20215B}"/>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07" name="Group 769">
              <a:extLst>
                <a:ext uri="{FF2B5EF4-FFF2-40B4-BE49-F238E27FC236}">
                  <a16:creationId xmlns:a16="http://schemas.microsoft.com/office/drawing/2014/main" id="{15914A7E-98D6-D04E-A1C2-FDC9ED6AA040}"/>
                </a:ext>
              </a:extLst>
            </p:cNvPr>
            <p:cNvGrpSpPr>
              <a:grpSpLocks/>
            </p:cNvGrpSpPr>
            <p:nvPr/>
          </p:nvGrpSpPr>
          <p:grpSpPr bwMode="auto">
            <a:xfrm>
              <a:off x="2256" y="1248"/>
              <a:ext cx="95" cy="413"/>
              <a:chOff x="1000" y="1306"/>
              <a:chExt cx="162" cy="701"/>
            </a:xfrm>
          </p:grpSpPr>
          <p:sp>
            <p:nvSpPr>
              <p:cNvPr id="1293" name="Oval 770">
                <a:extLst>
                  <a:ext uri="{FF2B5EF4-FFF2-40B4-BE49-F238E27FC236}">
                    <a16:creationId xmlns:a16="http://schemas.microsoft.com/office/drawing/2014/main" id="{81131827-A955-B246-9A14-23B2C442A720}"/>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94" name="Oval 771">
                <a:extLst>
                  <a:ext uri="{FF2B5EF4-FFF2-40B4-BE49-F238E27FC236}">
                    <a16:creationId xmlns:a16="http://schemas.microsoft.com/office/drawing/2014/main" id="{F28BAD7A-F7A7-7346-B6DA-30DF75058364}"/>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08" name="Group 772">
              <a:extLst>
                <a:ext uri="{FF2B5EF4-FFF2-40B4-BE49-F238E27FC236}">
                  <a16:creationId xmlns:a16="http://schemas.microsoft.com/office/drawing/2014/main" id="{5D1CFCFE-35E1-F442-9DC5-58CB8B4C1FA6}"/>
                </a:ext>
              </a:extLst>
            </p:cNvPr>
            <p:cNvGrpSpPr>
              <a:grpSpLocks/>
            </p:cNvGrpSpPr>
            <p:nvPr/>
          </p:nvGrpSpPr>
          <p:grpSpPr bwMode="auto">
            <a:xfrm>
              <a:off x="2448" y="1248"/>
              <a:ext cx="95" cy="413"/>
              <a:chOff x="1000" y="1306"/>
              <a:chExt cx="162" cy="701"/>
            </a:xfrm>
          </p:grpSpPr>
          <p:sp>
            <p:nvSpPr>
              <p:cNvPr id="1291" name="Oval 773">
                <a:extLst>
                  <a:ext uri="{FF2B5EF4-FFF2-40B4-BE49-F238E27FC236}">
                    <a16:creationId xmlns:a16="http://schemas.microsoft.com/office/drawing/2014/main" id="{BAFB6211-8D89-7145-96B0-21ADB3E31E58}"/>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92" name="Oval 774">
                <a:extLst>
                  <a:ext uri="{FF2B5EF4-FFF2-40B4-BE49-F238E27FC236}">
                    <a16:creationId xmlns:a16="http://schemas.microsoft.com/office/drawing/2014/main" id="{19E42384-1D60-FA40-A151-68F0CF6E0B2E}"/>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09" name="Group 775">
              <a:extLst>
                <a:ext uri="{FF2B5EF4-FFF2-40B4-BE49-F238E27FC236}">
                  <a16:creationId xmlns:a16="http://schemas.microsoft.com/office/drawing/2014/main" id="{F20636FB-BA43-7B4C-8831-96966B490AEC}"/>
                </a:ext>
              </a:extLst>
            </p:cNvPr>
            <p:cNvGrpSpPr>
              <a:grpSpLocks/>
            </p:cNvGrpSpPr>
            <p:nvPr/>
          </p:nvGrpSpPr>
          <p:grpSpPr bwMode="auto">
            <a:xfrm>
              <a:off x="2641" y="1248"/>
              <a:ext cx="95" cy="413"/>
              <a:chOff x="1000" y="1306"/>
              <a:chExt cx="162" cy="701"/>
            </a:xfrm>
          </p:grpSpPr>
          <p:sp>
            <p:nvSpPr>
              <p:cNvPr id="1289" name="Oval 776">
                <a:extLst>
                  <a:ext uri="{FF2B5EF4-FFF2-40B4-BE49-F238E27FC236}">
                    <a16:creationId xmlns:a16="http://schemas.microsoft.com/office/drawing/2014/main" id="{32F3D817-8246-E54F-A45C-FFB8072B589B}"/>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90" name="Oval 777">
                <a:extLst>
                  <a:ext uri="{FF2B5EF4-FFF2-40B4-BE49-F238E27FC236}">
                    <a16:creationId xmlns:a16="http://schemas.microsoft.com/office/drawing/2014/main" id="{34572CF4-5CA8-F345-8D4A-97A83517830A}"/>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10" name="Group 778">
              <a:extLst>
                <a:ext uri="{FF2B5EF4-FFF2-40B4-BE49-F238E27FC236}">
                  <a16:creationId xmlns:a16="http://schemas.microsoft.com/office/drawing/2014/main" id="{3983102F-5C27-4946-A743-3BDD84C34D53}"/>
                </a:ext>
              </a:extLst>
            </p:cNvPr>
            <p:cNvGrpSpPr>
              <a:grpSpLocks/>
            </p:cNvGrpSpPr>
            <p:nvPr/>
          </p:nvGrpSpPr>
          <p:grpSpPr bwMode="auto">
            <a:xfrm>
              <a:off x="2833" y="1248"/>
              <a:ext cx="95" cy="413"/>
              <a:chOff x="1000" y="1306"/>
              <a:chExt cx="162" cy="701"/>
            </a:xfrm>
          </p:grpSpPr>
          <p:sp>
            <p:nvSpPr>
              <p:cNvPr id="1287" name="Oval 779">
                <a:extLst>
                  <a:ext uri="{FF2B5EF4-FFF2-40B4-BE49-F238E27FC236}">
                    <a16:creationId xmlns:a16="http://schemas.microsoft.com/office/drawing/2014/main" id="{FD6D1B53-1AC0-0645-BE38-DE77D8EB96DE}"/>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88" name="Oval 780">
                <a:extLst>
                  <a:ext uri="{FF2B5EF4-FFF2-40B4-BE49-F238E27FC236}">
                    <a16:creationId xmlns:a16="http://schemas.microsoft.com/office/drawing/2014/main" id="{19376E29-49A3-1943-BCC9-488626F24902}"/>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11" name="Group 781">
              <a:extLst>
                <a:ext uri="{FF2B5EF4-FFF2-40B4-BE49-F238E27FC236}">
                  <a16:creationId xmlns:a16="http://schemas.microsoft.com/office/drawing/2014/main" id="{D05793FC-6EB4-1643-840B-41F7B3D265BF}"/>
                </a:ext>
              </a:extLst>
            </p:cNvPr>
            <p:cNvGrpSpPr>
              <a:grpSpLocks/>
            </p:cNvGrpSpPr>
            <p:nvPr/>
          </p:nvGrpSpPr>
          <p:grpSpPr bwMode="auto">
            <a:xfrm>
              <a:off x="3217" y="1248"/>
              <a:ext cx="95" cy="413"/>
              <a:chOff x="1000" y="1306"/>
              <a:chExt cx="162" cy="701"/>
            </a:xfrm>
          </p:grpSpPr>
          <p:sp>
            <p:nvSpPr>
              <p:cNvPr id="1285" name="Oval 782">
                <a:extLst>
                  <a:ext uri="{FF2B5EF4-FFF2-40B4-BE49-F238E27FC236}">
                    <a16:creationId xmlns:a16="http://schemas.microsoft.com/office/drawing/2014/main" id="{DC2B5368-4A14-594C-B12E-181529F2EE4C}"/>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86" name="Oval 783">
                <a:extLst>
                  <a:ext uri="{FF2B5EF4-FFF2-40B4-BE49-F238E27FC236}">
                    <a16:creationId xmlns:a16="http://schemas.microsoft.com/office/drawing/2014/main" id="{8E90EC5A-BA0C-9749-A25B-3BE068D3F388}"/>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12" name="Group 784">
              <a:extLst>
                <a:ext uri="{FF2B5EF4-FFF2-40B4-BE49-F238E27FC236}">
                  <a16:creationId xmlns:a16="http://schemas.microsoft.com/office/drawing/2014/main" id="{51F3E949-D724-2A43-A1EB-F54CD6E38F9B}"/>
                </a:ext>
              </a:extLst>
            </p:cNvPr>
            <p:cNvGrpSpPr>
              <a:grpSpLocks/>
            </p:cNvGrpSpPr>
            <p:nvPr/>
          </p:nvGrpSpPr>
          <p:grpSpPr bwMode="auto">
            <a:xfrm>
              <a:off x="3121" y="1344"/>
              <a:ext cx="95" cy="413"/>
              <a:chOff x="1000" y="1306"/>
              <a:chExt cx="162" cy="701"/>
            </a:xfrm>
          </p:grpSpPr>
          <p:sp>
            <p:nvSpPr>
              <p:cNvPr id="1283" name="Oval 785">
                <a:extLst>
                  <a:ext uri="{FF2B5EF4-FFF2-40B4-BE49-F238E27FC236}">
                    <a16:creationId xmlns:a16="http://schemas.microsoft.com/office/drawing/2014/main" id="{5F3FB0E1-74FF-FB44-8D02-691BAE182AEF}"/>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84" name="Oval 786">
                <a:extLst>
                  <a:ext uri="{FF2B5EF4-FFF2-40B4-BE49-F238E27FC236}">
                    <a16:creationId xmlns:a16="http://schemas.microsoft.com/office/drawing/2014/main" id="{6B70F415-AA82-C345-BF36-1BD824F41AE5}"/>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13" name="Group 787">
              <a:extLst>
                <a:ext uri="{FF2B5EF4-FFF2-40B4-BE49-F238E27FC236}">
                  <a16:creationId xmlns:a16="http://schemas.microsoft.com/office/drawing/2014/main" id="{469371F3-BA2C-274C-B37A-61034959C02B}"/>
                </a:ext>
              </a:extLst>
            </p:cNvPr>
            <p:cNvGrpSpPr>
              <a:grpSpLocks/>
            </p:cNvGrpSpPr>
            <p:nvPr/>
          </p:nvGrpSpPr>
          <p:grpSpPr bwMode="auto">
            <a:xfrm>
              <a:off x="2352" y="1344"/>
              <a:ext cx="95" cy="413"/>
              <a:chOff x="1000" y="1306"/>
              <a:chExt cx="162" cy="701"/>
            </a:xfrm>
          </p:grpSpPr>
          <p:sp>
            <p:nvSpPr>
              <p:cNvPr id="1281" name="Oval 788">
                <a:extLst>
                  <a:ext uri="{FF2B5EF4-FFF2-40B4-BE49-F238E27FC236}">
                    <a16:creationId xmlns:a16="http://schemas.microsoft.com/office/drawing/2014/main" id="{34BD012C-6B9B-184D-BD65-03C8F505D546}"/>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82" name="Oval 789">
                <a:extLst>
                  <a:ext uri="{FF2B5EF4-FFF2-40B4-BE49-F238E27FC236}">
                    <a16:creationId xmlns:a16="http://schemas.microsoft.com/office/drawing/2014/main" id="{872EAEC6-AD18-AE4E-8729-AC584A39ED10}"/>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14" name="Group 790">
              <a:extLst>
                <a:ext uri="{FF2B5EF4-FFF2-40B4-BE49-F238E27FC236}">
                  <a16:creationId xmlns:a16="http://schemas.microsoft.com/office/drawing/2014/main" id="{8D2E4A5F-FDD8-BC4D-8510-DA5DEF7F98C3}"/>
                </a:ext>
              </a:extLst>
            </p:cNvPr>
            <p:cNvGrpSpPr>
              <a:grpSpLocks/>
            </p:cNvGrpSpPr>
            <p:nvPr/>
          </p:nvGrpSpPr>
          <p:grpSpPr bwMode="auto">
            <a:xfrm>
              <a:off x="2544" y="1344"/>
              <a:ext cx="95" cy="413"/>
              <a:chOff x="1000" y="1306"/>
              <a:chExt cx="162" cy="701"/>
            </a:xfrm>
          </p:grpSpPr>
          <p:sp>
            <p:nvSpPr>
              <p:cNvPr id="1279" name="Oval 791">
                <a:extLst>
                  <a:ext uri="{FF2B5EF4-FFF2-40B4-BE49-F238E27FC236}">
                    <a16:creationId xmlns:a16="http://schemas.microsoft.com/office/drawing/2014/main" id="{1397C43C-BD17-B74A-9687-7194F21F1DA5}"/>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80" name="Oval 792">
                <a:extLst>
                  <a:ext uri="{FF2B5EF4-FFF2-40B4-BE49-F238E27FC236}">
                    <a16:creationId xmlns:a16="http://schemas.microsoft.com/office/drawing/2014/main" id="{89BDFF99-47A1-DE4F-AE6B-609D534BE13F}"/>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15" name="Group 793">
              <a:extLst>
                <a:ext uri="{FF2B5EF4-FFF2-40B4-BE49-F238E27FC236}">
                  <a16:creationId xmlns:a16="http://schemas.microsoft.com/office/drawing/2014/main" id="{B83C672D-5B7D-F94B-AEF2-02ED41C5A459}"/>
                </a:ext>
              </a:extLst>
            </p:cNvPr>
            <p:cNvGrpSpPr>
              <a:grpSpLocks/>
            </p:cNvGrpSpPr>
            <p:nvPr/>
          </p:nvGrpSpPr>
          <p:grpSpPr bwMode="auto">
            <a:xfrm>
              <a:off x="2737" y="1344"/>
              <a:ext cx="95" cy="413"/>
              <a:chOff x="1000" y="1306"/>
              <a:chExt cx="162" cy="701"/>
            </a:xfrm>
          </p:grpSpPr>
          <p:sp>
            <p:nvSpPr>
              <p:cNvPr id="1277" name="Oval 794">
                <a:extLst>
                  <a:ext uri="{FF2B5EF4-FFF2-40B4-BE49-F238E27FC236}">
                    <a16:creationId xmlns:a16="http://schemas.microsoft.com/office/drawing/2014/main" id="{21590621-0BAB-D642-9881-E055A640612B}"/>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78" name="Oval 795">
                <a:extLst>
                  <a:ext uri="{FF2B5EF4-FFF2-40B4-BE49-F238E27FC236}">
                    <a16:creationId xmlns:a16="http://schemas.microsoft.com/office/drawing/2014/main" id="{52DAA090-B825-8846-AA83-D713AE211C4D}"/>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16" name="Group 796">
              <a:extLst>
                <a:ext uri="{FF2B5EF4-FFF2-40B4-BE49-F238E27FC236}">
                  <a16:creationId xmlns:a16="http://schemas.microsoft.com/office/drawing/2014/main" id="{203B7A5A-3284-CD41-9415-E3B1CD65698C}"/>
                </a:ext>
              </a:extLst>
            </p:cNvPr>
            <p:cNvGrpSpPr>
              <a:grpSpLocks/>
            </p:cNvGrpSpPr>
            <p:nvPr/>
          </p:nvGrpSpPr>
          <p:grpSpPr bwMode="auto">
            <a:xfrm>
              <a:off x="2929" y="1344"/>
              <a:ext cx="95" cy="413"/>
              <a:chOff x="1000" y="1306"/>
              <a:chExt cx="162" cy="701"/>
            </a:xfrm>
          </p:grpSpPr>
          <p:sp>
            <p:nvSpPr>
              <p:cNvPr id="1275" name="Oval 797">
                <a:extLst>
                  <a:ext uri="{FF2B5EF4-FFF2-40B4-BE49-F238E27FC236}">
                    <a16:creationId xmlns:a16="http://schemas.microsoft.com/office/drawing/2014/main" id="{9E20C8CB-66C7-9242-82D6-137243EBE085}"/>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76" name="Oval 798">
                <a:extLst>
                  <a:ext uri="{FF2B5EF4-FFF2-40B4-BE49-F238E27FC236}">
                    <a16:creationId xmlns:a16="http://schemas.microsoft.com/office/drawing/2014/main" id="{CBB3231A-4EB6-F94F-9E30-A2B7482FFC56}"/>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17" name="Group 799">
              <a:extLst>
                <a:ext uri="{FF2B5EF4-FFF2-40B4-BE49-F238E27FC236}">
                  <a16:creationId xmlns:a16="http://schemas.microsoft.com/office/drawing/2014/main" id="{BB324377-75F1-EF45-8C76-60047C11C02D}"/>
                </a:ext>
              </a:extLst>
            </p:cNvPr>
            <p:cNvGrpSpPr>
              <a:grpSpLocks/>
            </p:cNvGrpSpPr>
            <p:nvPr/>
          </p:nvGrpSpPr>
          <p:grpSpPr bwMode="auto">
            <a:xfrm>
              <a:off x="3217" y="1440"/>
              <a:ext cx="95" cy="413"/>
              <a:chOff x="1000" y="1306"/>
              <a:chExt cx="162" cy="701"/>
            </a:xfrm>
          </p:grpSpPr>
          <p:sp>
            <p:nvSpPr>
              <p:cNvPr id="1273" name="Oval 800">
                <a:extLst>
                  <a:ext uri="{FF2B5EF4-FFF2-40B4-BE49-F238E27FC236}">
                    <a16:creationId xmlns:a16="http://schemas.microsoft.com/office/drawing/2014/main" id="{69CDC722-BEA0-3948-8900-D6DE6B7678ED}"/>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74" name="Oval 801">
                <a:extLst>
                  <a:ext uri="{FF2B5EF4-FFF2-40B4-BE49-F238E27FC236}">
                    <a16:creationId xmlns:a16="http://schemas.microsoft.com/office/drawing/2014/main" id="{FDFBB11A-FC90-9546-906F-1FE6D3E3557A}"/>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18" name="Group 802">
              <a:extLst>
                <a:ext uri="{FF2B5EF4-FFF2-40B4-BE49-F238E27FC236}">
                  <a16:creationId xmlns:a16="http://schemas.microsoft.com/office/drawing/2014/main" id="{20DF2A3C-F19A-1840-A4D9-6DCD5B30F0A3}"/>
                </a:ext>
              </a:extLst>
            </p:cNvPr>
            <p:cNvGrpSpPr>
              <a:grpSpLocks/>
            </p:cNvGrpSpPr>
            <p:nvPr/>
          </p:nvGrpSpPr>
          <p:grpSpPr bwMode="auto">
            <a:xfrm>
              <a:off x="2448" y="1440"/>
              <a:ext cx="95" cy="413"/>
              <a:chOff x="1000" y="1306"/>
              <a:chExt cx="162" cy="701"/>
            </a:xfrm>
          </p:grpSpPr>
          <p:sp>
            <p:nvSpPr>
              <p:cNvPr id="1271" name="Oval 803">
                <a:extLst>
                  <a:ext uri="{FF2B5EF4-FFF2-40B4-BE49-F238E27FC236}">
                    <a16:creationId xmlns:a16="http://schemas.microsoft.com/office/drawing/2014/main" id="{5AE1AFA0-E7D4-1248-BFD4-E5E08C709733}"/>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72" name="Oval 804">
                <a:extLst>
                  <a:ext uri="{FF2B5EF4-FFF2-40B4-BE49-F238E27FC236}">
                    <a16:creationId xmlns:a16="http://schemas.microsoft.com/office/drawing/2014/main" id="{45A281DF-5E4B-E24B-ACAA-56BB5240DD0C}"/>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19" name="Group 805">
              <a:extLst>
                <a:ext uri="{FF2B5EF4-FFF2-40B4-BE49-F238E27FC236}">
                  <a16:creationId xmlns:a16="http://schemas.microsoft.com/office/drawing/2014/main" id="{A0E202CB-8C74-E24C-9149-3914B3AF4A7E}"/>
                </a:ext>
              </a:extLst>
            </p:cNvPr>
            <p:cNvGrpSpPr>
              <a:grpSpLocks/>
            </p:cNvGrpSpPr>
            <p:nvPr/>
          </p:nvGrpSpPr>
          <p:grpSpPr bwMode="auto">
            <a:xfrm>
              <a:off x="2640" y="1440"/>
              <a:ext cx="95" cy="413"/>
              <a:chOff x="1000" y="1306"/>
              <a:chExt cx="162" cy="701"/>
            </a:xfrm>
          </p:grpSpPr>
          <p:sp>
            <p:nvSpPr>
              <p:cNvPr id="1269" name="Oval 806">
                <a:extLst>
                  <a:ext uri="{FF2B5EF4-FFF2-40B4-BE49-F238E27FC236}">
                    <a16:creationId xmlns:a16="http://schemas.microsoft.com/office/drawing/2014/main" id="{A373D68F-FA13-F24E-96D0-71F4B4AEE197}"/>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70" name="Oval 807">
                <a:extLst>
                  <a:ext uri="{FF2B5EF4-FFF2-40B4-BE49-F238E27FC236}">
                    <a16:creationId xmlns:a16="http://schemas.microsoft.com/office/drawing/2014/main" id="{0FD298BE-1F6A-D049-84BF-AC27B9AEF52E}"/>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20" name="Group 808">
              <a:extLst>
                <a:ext uri="{FF2B5EF4-FFF2-40B4-BE49-F238E27FC236}">
                  <a16:creationId xmlns:a16="http://schemas.microsoft.com/office/drawing/2014/main" id="{403EC548-177F-EC48-8E70-BB4E86FE61D9}"/>
                </a:ext>
              </a:extLst>
            </p:cNvPr>
            <p:cNvGrpSpPr>
              <a:grpSpLocks/>
            </p:cNvGrpSpPr>
            <p:nvPr/>
          </p:nvGrpSpPr>
          <p:grpSpPr bwMode="auto">
            <a:xfrm>
              <a:off x="2833" y="1440"/>
              <a:ext cx="95" cy="413"/>
              <a:chOff x="1000" y="1306"/>
              <a:chExt cx="162" cy="701"/>
            </a:xfrm>
          </p:grpSpPr>
          <p:sp>
            <p:nvSpPr>
              <p:cNvPr id="1267" name="Oval 809">
                <a:extLst>
                  <a:ext uri="{FF2B5EF4-FFF2-40B4-BE49-F238E27FC236}">
                    <a16:creationId xmlns:a16="http://schemas.microsoft.com/office/drawing/2014/main" id="{29AF118D-33D9-0D46-94BD-9963D982248A}"/>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68" name="Oval 810">
                <a:extLst>
                  <a:ext uri="{FF2B5EF4-FFF2-40B4-BE49-F238E27FC236}">
                    <a16:creationId xmlns:a16="http://schemas.microsoft.com/office/drawing/2014/main" id="{9C48E328-FE54-8445-8AC7-FBDDE993BA37}"/>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21" name="Group 811">
              <a:extLst>
                <a:ext uri="{FF2B5EF4-FFF2-40B4-BE49-F238E27FC236}">
                  <a16:creationId xmlns:a16="http://schemas.microsoft.com/office/drawing/2014/main" id="{80A8AF57-FD92-5C41-87A3-8243FAFAC8AB}"/>
                </a:ext>
              </a:extLst>
            </p:cNvPr>
            <p:cNvGrpSpPr>
              <a:grpSpLocks/>
            </p:cNvGrpSpPr>
            <p:nvPr/>
          </p:nvGrpSpPr>
          <p:grpSpPr bwMode="auto">
            <a:xfrm>
              <a:off x="3025" y="1440"/>
              <a:ext cx="95" cy="413"/>
              <a:chOff x="1000" y="1306"/>
              <a:chExt cx="162" cy="701"/>
            </a:xfrm>
          </p:grpSpPr>
          <p:sp>
            <p:nvSpPr>
              <p:cNvPr id="1265" name="Oval 812">
                <a:extLst>
                  <a:ext uri="{FF2B5EF4-FFF2-40B4-BE49-F238E27FC236}">
                    <a16:creationId xmlns:a16="http://schemas.microsoft.com/office/drawing/2014/main" id="{3F24E008-6952-4A46-92F9-22657CADA09D}"/>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66" name="Oval 813">
                <a:extLst>
                  <a:ext uri="{FF2B5EF4-FFF2-40B4-BE49-F238E27FC236}">
                    <a16:creationId xmlns:a16="http://schemas.microsoft.com/office/drawing/2014/main" id="{22AB6986-FC19-F949-A1CB-94450768DF31}"/>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22" name="Group 814">
              <a:extLst>
                <a:ext uri="{FF2B5EF4-FFF2-40B4-BE49-F238E27FC236}">
                  <a16:creationId xmlns:a16="http://schemas.microsoft.com/office/drawing/2014/main" id="{85B56FD8-BFC4-D341-8DFF-045D0826C545}"/>
                </a:ext>
              </a:extLst>
            </p:cNvPr>
            <p:cNvGrpSpPr>
              <a:grpSpLocks/>
            </p:cNvGrpSpPr>
            <p:nvPr/>
          </p:nvGrpSpPr>
          <p:grpSpPr bwMode="auto">
            <a:xfrm>
              <a:off x="2544" y="1536"/>
              <a:ext cx="95" cy="413"/>
              <a:chOff x="1000" y="1306"/>
              <a:chExt cx="162" cy="701"/>
            </a:xfrm>
          </p:grpSpPr>
          <p:sp>
            <p:nvSpPr>
              <p:cNvPr id="1263" name="Oval 815">
                <a:extLst>
                  <a:ext uri="{FF2B5EF4-FFF2-40B4-BE49-F238E27FC236}">
                    <a16:creationId xmlns:a16="http://schemas.microsoft.com/office/drawing/2014/main" id="{A7FDB6B3-D06C-5C4D-8314-BC6D6E2D2E0A}"/>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64" name="Oval 816">
                <a:extLst>
                  <a:ext uri="{FF2B5EF4-FFF2-40B4-BE49-F238E27FC236}">
                    <a16:creationId xmlns:a16="http://schemas.microsoft.com/office/drawing/2014/main" id="{448B1F27-B9B7-0E43-961A-A8B1160A6686}"/>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23" name="Group 817">
              <a:extLst>
                <a:ext uri="{FF2B5EF4-FFF2-40B4-BE49-F238E27FC236}">
                  <a16:creationId xmlns:a16="http://schemas.microsoft.com/office/drawing/2014/main" id="{F8296D37-D7EF-FF41-A84C-659B942E1F69}"/>
                </a:ext>
              </a:extLst>
            </p:cNvPr>
            <p:cNvGrpSpPr>
              <a:grpSpLocks/>
            </p:cNvGrpSpPr>
            <p:nvPr/>
          </p:nvGrpSpPr>
          <p:grpSpPr bwMode="auto">
            <a:xfrm>
              <a:off x="2736" y="1536"/>
              <a:ext cx="95" cy="413"/>
              <a:chOff x="1000" y="1306"/>
              <a:chExt cx="162" cy="701"/>
            </a:xfrm>
          </p:grpSpPr>
          <p:sp>
            <p:nvSpPr>
              <p:cNvPr id="1261" name="Oval 818">
                <a:extLst>
                  <a:ext uri="{FF2B5EF4-FFF2-40B4-BE49-F238E27FC236}">
                    <a16:creationId xmlns:a16="http://schemas.microsoft.com/office/drawing/2014/main" id="{4342D400-F724-9D46-999E-ADA861AE74AF}"/>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62" name="Oval 819">
                <a:extLst>
                  <a:ext uri="{FF2B5EF4-FFF2-40B4-BE49-F238E27FC236}">
                    <a16:creationId xmlns:a16="http://schemas.microsoft.com/office/drawing/2014/main" id="{74E74CC3-947F-084A-8142-3AF9841CB5CB}"/>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24" name="Group 820">
              <a:extLst>
                <a:ext uri="{FF2B5EF4-FFF2-40B4-BE49-F238E27FC236}">
                  <a16:creationId xmlns:a16="http://schemas.microsoft.com/office/drawing/2014/main" id="{8539384B-8FE1-DA43-AD06-2153815CE397}"/>
                </a:ext>
              </a:extLst>
            </p:cNvPr>
            <p:cNvGrpSpPr>
              <a:grpSpLocks/>
            </p:cNvGrpSpPr>
            <p:nvPr/>
          </p:nvGrpSpPr>
          <p:grpSpPr bwMode="auto">
            <a:xfrm>
              <a:off x="2929" y="1536"/>
              <a:ext cx="95" cy="413"/>
              <a:chOff x="1000" y="1306"/>
              <a:chExt cx="162" cy="701"/>
            </a:xfrm>
          </p:grpSpPr>
          <p:sp>
            <p:nvSpPr>
              <p:cNvPr id="1259" name="Oval 821">
                <a:extLst>
                  <a:ext uri="{FF2B5EF4-FFF2-40B4-BE49-F238E27FC236}">
                    <a16:creationId xmlns:a16="http://schemas.microsoft.com/office/drawing/2014/main" id="{ABC04361-CC3D-3045-89E2-2DF09F548635}"/>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60" name="Oval 822">
                <a:extLst>
                  <a:ext uri="{FF2B5EF4-FFF2-40B4-BE49-F238E27FC236}">
                    <a16:creationId xmlns:a16="http://schemas.microsoft.com/office/drawing/2014/main" id="{2D357CC6-4AE6-E34D-8AF9-971539986341}"/>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25" name="Group 823">
              <a:extLst>
                <a:ext uri="{FF2B5EF4-FFF2-40B4-BE49-F238E27FC236}">
                  <a16:creationId xmlns:a16="http://schemas.microsoft.com/office/drawing/2014/main" id="{EC34AB3E-750A-DA47-A488-F645296F7042}"/>
                </a:ext>
              </a:extLst>
            </p:cNvPr>
            <p:cNvGrpSpPr>
              <a:grpSpLocks/>
            </p:cNvGrpSpPr>
            <p:nvPr/>
          </p:nvGrpSpPr>
          <p:grpSpPr bwMode="auto">
            <a:xfrm>
              <a:off x="2737" y="1747"/>
              <a:ext cx="95" cy="413"/>
              <a:chOff x="1000" y="1306"/>
              <a:chExt cx="162" cy="701"/>
            </a:xfrm>
          </p:grpSpPr>
          <p:sp>
            <p:nvSpPr>
              <p:cNvPr id="1257" name="Oval 824">
                <a:extLst>
                  <a:ext uri="{FF2B5EF4-FFF2-40B4-BE49-F238E27FC236}">
                    <a16:creationId xmlns:a16="http://schemas.microsoft.com/office/drawing/2014/main" id="{B3770DAE-C355-A94B-A5AC-6A5273520E72}"/>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58" name="Oval 825">
                <a:extLst>
                  <a:ext uri="{FF2B5EF4-FFF2-40B4-BE49-F238E27FC236}">
                    <a16:creationId xmlns:a16="http://schemas.microsoft.com/office/drawing/2014/main" id="{67C5E26E-F937-3545-82CA-15AB1F258648}"/>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26" name="Group 826">
              <a:extLst>
                <a:ext uri="{FF2B5EF4-FFF2-40B4-BE49-F238E27FC236}">
                  <a16:creationId xmlns:a16="http://schemas.microsoft.com/office/drawing/2014/main" id="{F24F47E9-9B8D-954C-8B1B-3A146E21075B}"/>
                </a:ext>
              </a:extLst>
            </p:cNvPr>
            <p:cNvGrpSpPr>
              <a:grpSpLocks/>
            </p:cNvGrpSpPr>
            <p:nvPr/>
          </p:nvGrpSpPr>
          <p:grpSpPr bwMode="auto">
            <a:xfrm>
              <a:off x="2929" y="1747"/>
              <a:ext cx="95" cy="413"/>
              <a:chOff x="1000" y="1306"/>
              <a:chExt cx="162" cy="701"/>
            </a:xfrm>
          </p:grpSpPr>
          <p:sp>
            <p:nvSpPr>
              <p:cNvPr id="1255" name="Oval 827">
                <a:extLst>
                  <a:ext uri="{FF2B5EF4-FFF2-40B4-BE49-F238E27FC236}">
                    <a16:creationId xmlns:a16="http://schemas.microsoft.com/office/drawing/2014/main" id="{EDF34A59-D67D-4942-9ED3-DEBB94AFC451}"/>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56" name="Oval 828">
                <a:extLst>
                  <a:ext uri="{FF2B5EF4-FFF2-40B4-BE49-F238E27FC236}">
                    <a16:creationId xmlns:a16="http://schemas.microsoft.com/office/drawing/2014/main" id="{F09A6447-F35B-7748-85F5-3EC8319C7E4B}"/>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27" name="Group 829">
              <a:extLst>
                <a:ext uri="{FF2B5EF4-FFF2-40B4-BE49-F238E27FC236}">
                  <a16:creationId xmlns:a16="http://schemas.microsoft.com/office/drawing/2014/main" id="{A2E54180-FDC6-4844-8DC2-302C75D7DFFA}"/>
                </a:ext>
              </a:extLst>
            </p:cNvPr>
            <p:cNvGrpSpPr>
              <a:grpSpLocks/>
            </p:cNvGrpSpPr>
            <p:nvPr/>
          </p:nvGrpSpPr>
          <p:grpSpPr bwMode="auto">
            <a:xfrm>
              <a:off x="2640" y="1632"/>
              <a:ext cx="95" cy="413"/>
              <a:chOff x="1000" y="1306"/>
              <a:chExt cx="162" cy="701"/>
            </a:xfrm>
          </p:grpSpPr>
          <p:sp>
            <p:nvSpPr>
              <p:cNvPr id="1253" name="Oval 830">
                <a:extLst>
                  <a:ext uri="{FF2B5EF4-FFF2-40B4-BE49-F238E27FC236}">
                    <a16:creationId xmlns:a16="http://schemas.microsoft.com/office/drawing/2014/main" id="{18B0A140-15DF-CA47-8AD3-59295A38AE96}"/>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54" name="Oval 831">
                <a:extLst>
                  <a:ext uri="{FF2B5EF4-FFF2-40B4-BE49-F238E27FC236}">
                    <a16:creationId xmlns:a16="http://schemas.microsoft.com/office/drawing/2014/main" id="{869FD3F8-1970-5E49-86EF-BA13809D248F}"/>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28" name="Group 832">
              <a:extLst>
                <a:ext uri="{FF2B5EF4-FFF2-40B4-BE49-F238E27FC236}">
                  <a16:creationId xmlns:a16="http://schemas.microsoft.com/office/drawing/2014/main" id="{3BAA722C-295E-D942-A800-A2C368C1C12F}"/>
                </a:ext>
              </a:extLst>
            </p:cNvPr>
            <p:cNvGrpSpPr>
              <a:grpSpLocks/>
            </p:cNvGrpSpPr>
            <p:nvPr/>
          </p:nvGrpSpPr>
          <p:grpSpPr bwMode="auto">
            <a:xfrm>
              <a:off x="2832" y="1632"/>
              <a:ext cx="95" cy="413"/>
              <a:chOff x="1000" y="1306"/>
              <a:chExt cx="162" cy="701"/>
            </a:xfrm>
          </p:grpSpPr>
          <p:sp>
            <p:nvSpPr>
              <p:cNvPr id="1251" name="Oval 833">
                <a:extLst>
                  <a:ext uri="{FF2B5EF4-FFF2-40B4-BE49-F238E27FC236}">
                    <a16:creationId xmlns:a16="http://schemas.microsoft.com/office/drawing/2014/main" id="{5FC132E2-8299-2841-8614-952404034C16}"/>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52" name="Oval 834">
                <a:extLst>
                  <a:ext uri="{FF2B5EF4-FFF2-40B4-BE49-F238E27FC236}">
                    <a16:creationId xmlns:a16="http://schemas.microsoft.com/office/drawing/2014/main" id="{825CB905-4990-D646-AA4F-7DA4AB3F1BFC}"/>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29" name="Group 835">
              <a:extLst>
                <a:ext uri="{FF2B5EF4-FFF2-40B4-BE49-F238E27FC236}">
                  <a16:creationId xmlns:a16="http://schemas.microsoft.com/office/drawing/2014/main" id="{63EF88C3-33A4-514E-B4F7-D98C97FDA87A}"/>
                </a:ext>
              </a:extLst>
            </p:cNvPr>
            <p:cNvGrpSpPr>
              <a:grpSpLocks/>
            </p:cNvGrpSpPr>
            <p:nvPr/>
          </p:nvGrpSpPr>
          <p:grpSpPr bwMode="auto">
            <a:xfrm>
              <a:off x="3025" y="1632"/>
              <a:ext cx="95" cy="413"/>
              <a:chOff x="1000" y="1306"/>
              <a:chExt cx="162" cy="701"/>
            </a:xfrm>
          </p:grpSpPr>
          <p:sp>
            <p:nvSpPr>
              <p:cNvPr id="1249" name="Oval 836">
                <a:extLst>
                  <a:ext uri="{FF2B5EF4-FFF2-40B4-BE49-F238E27FC236}">
                    <a16:creationId xmlns:a16="http://schemas.microsoft.com/office/drawing/2014/main" id="{39F10894-BD3C-0741-B42B-06F4D38AB8A8}"/>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50" name="Oval 837">
                <a:extLst>
                  <a:ext uri="{FF2B5EF4-FFF2-40B4-BE49-F238E27FC236}">
                    <a16:creationId xmlns:a16="http://schemas.microsoft.com/office/drawing/2014/main" id="{82806BAE-804E-D14D-88DF-7064E9DED411}"/>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30" name="Group 838">
              <a:extLst>
                <a:ext uri="{FF2B5EF4-FFF2-40B4-BE49-F238E27FC236}">
                  <a16:creationId xmlns:a16="http://schemas.microsoft.com/office/drawing/2014/main" id="{CA28EE52-0037-364A-9CDB-7091B7D45C8C}"/>
                </a:ext>
              </a:extLst>
            </p:cNvPr>
            <p:cNvGrpSpPr>
              <a:grpSpLocks/>
            </p:cNvGrpSpPr>
            <p:nvPr/>
          </p:nvGrpSpPr>
          <p:grpSpPr bwMode="auto">
            <a:xfrm>
              <a:off x="3121" y="1536"/>
              <a:ext cx="95" cy="413"/>
              <a:chOff x="1000" y="1306"/>
              <a:chExt cx="162" cy="701"/>
            </a:xfrm>
          </p:grpSpPr>
          <p:sp>
            <p:nvSpPr>
              <p:cNvPr id="1247" name="Oval 839">
                <a:extLst>
                  <a:ext uri="{FF2B5EF4-FFF2-40B4-BE49-F238E27FC236}">
                    <a16:creationId xmlns:a16="http://schemas.microsoft.com/office/drawing/2014/main" id="{1C9A898B-A30B-5747-896E-FC3667BC94BC}"/>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48" name="Oval 840">
                <a:extLst>
                  <a:ext uri="{FF2B5EF4-FFF2-40B4-BE49-F238E27FC236}">
                    <a16:creationId xmlns:a16="http://schemas.microsoft.com/office/drawing/2014/main" id="{6F278CE8-4569-0C48-BB41-2C6B8E382870}"/>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31" name="Group 841">
              <a:extLst>
                <a:ext uri="{FF2B5EF4-FFF2-40B4-BE49-F238E27FC236}">
                  <a16:creationId xmlns:a16="http://schemas.microsoft.com/office/drawing/2014/main" id="{6E2A4F36-3A98-3049-A489-27C4B51AFA42}"/>
                </a:ext>
              </a:extLst>
            </p:cNvPr>
            <p:cNvGrpSpPr>
              <a:grpSpLocks/>
            </p:cNvGrpSpPr>
            <p:nvPr/>
          </p:nvGrpSpPr>
          <p:grpSpPr bwMode="auto">
            <a:xfrm>
              <a:off x="3313" y="1344"/>
              <a:ext cx="95" cy="413"/>
              <a:chOff x="1000" y="1306"/>
              <a:chExt cx="162" cy="701"/>
            </a:xfrm>
          </p:grpSpPr>
          <p:sp>
            <p:nvSpPr>
              <p:cNvPr id="1245" name="Oval 842">
                <a:extLst>
                  <a:ext uri="{FF2B5EF4-FFF2-40B4-BE49-F238E27FC236}">
                    <a16:creationId xmlns:a16="http://schemas.microsoft.com/office/drawing/2014/main" id="{164D2ED2-FCFE-E04F-A9D7-3FA88FBB2D2D}"/>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46" name="Oval 843">
                <a:extLst>
                  <a:ext uri="{FF2B5EF4-FFF2-40B4-BE49-F238E27FC236}">
                    <a16:creationId xmlns:a16="http://schemas.microsoft.com/office/drawing/2014/main" id="{D9B22AD7-94FC-1C45-A3CA-2C5E0CEFB163}"/>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32" name="Group 844">
              <a:extLst>
                <a:ext uri="{FF2B5EF4-FFF2-40B4-BE49-F238E27FC236}">
                  <a16:creationId xmlns:a16="http://schemas.microsoft.com/office/drawing/2014/main" id="{CEBD09C2-334D-064A-B98B-0DC701F25E6C}"/>
                </a:ext>
              </a:extLst>
            </p:cNvPr>
            <p:cNvGrpSpPr>
              <a:grpSpLocks/>
            </p:cNvGrpSpPr>
            <p:nvPr/>
          </p:nvGrpSpPr>
          <p:grpSpPr bwMode="auto">
            <a:xfrm>
              <a:off x="3409" y="1248"/>
              <a:ext cx="95" cy="413"/>
              <a:chOff x="1000" y="1306"/>
              <a:chExt cx="162" cy="701"/>
            </a:xfrm>
          </p:grpSpPr>
          <p:sp>
            <p:nvSpPr>
              <p:cNvPr id="1243" name="Oval 845">
                <a:extLst>
                  <a:ext uri="{FF2B5EF4-FFF2-40B4-BE49-F238E27FC236}">
                    <a16:creationId xmlns:a16="http://schemas.microsoft.com/office/drawing/2014/main" id="{DE747897-F817-2744-BBC4-38FC82953FFE}"/>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44" name="Oval 846">
                <a:extLst>
                  <a:ext uri="{FF2B5EF4-FFF2-40B4-BE49-F238E27FC236}">
                    <a16:creationId xmlns:a16="http://schemas.microsoft.com/office/drawing/2014/main" id="{190A1C57-7ED6-A544-ACD4-A279FFBCDFDA}"/>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33" name="Group 847">
              <a:extLst>
                <a:ext uri="{FF2B5EF4-FFF2-40B4-BE49-F238E27FC236}">
                  <a16:creationId xmlns:a16="http://schemas.microsoft.com/office/drawing/2014/main" id="{76D1E250-9B39-0D41-AD00-F83088F16878}"/>
                </a:ext>
              </a:extLst>
            </p:cNvPr>
            <p:cNvGrpSpPr>
              <a:grpSpLocks/>
            </p:cNvGrpSpPr>
            <p:nvPr/>
          </p:nvGrpSpPr>
          <p:grpSpPr bwMode="auto">
            <a:xfrm>
              <a:off x="3505" y="1152"/>
              <a:ext cx="95" cy="413"/>
              <a:chOff x="1000" y="1306"/>
              <a:chExt cx="162" cy="701"/>
            </a:xfrm>
          </p:grpSpPr>
          <p:sp>
            <p:nvSpPr>
              <p:cNvPr id="1241" name="Oval 848">
                <a:extLst>
                  <a:ext uri="{FF2B5EF4-FFF2-40B4-BE49-F238E27FC236}">
                    <a16:creationId xmlns:a16="http://schemas.microsoft.com/office/drawing/2014/main" id="{2DDE942B-8E2F-5C4F-84CA-DCFA35434321}"/>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42" name="Oval 849">
                <a:extLst>
                  <a:ext uri="{FF2B5EF4-FFF2-40B4-BE49-F238E27FC236}">
                    <a16:creationId xmlns:a16="http://schemas.microsoft.com/office/drawing/2014/main" id="{89B686E8-9B3B-ED4B-9883-88E0A571976A}"/>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34" name="Group 850">
              <a:extLst>
                <a:ext uri="{FF2B5EF4-FFF2-40B4-BE49-F238E27FC236}">
                  <a16:creationId xmlns:a16="http://schemas.microsoft.com/office/drawing/2014/main" id="{A1090808-BC5F-DD4E-B095-4AFA006D02CC}"/>
                </a:ext>
              </a:extLst>
            </p:cNvPr>
            <p:cNvGrpSpPr>
              <a:grpSpLocks/>
            </p:cNvGrpSpPr>
            <p:nvPr/>
          </p:nvGrpSpPr>
          <p:grpSpPr bwMode="auto">
            <a:xfrm>
              <a:off x="3601" y="1056"/>
              <a:ext cx="95" cy="413"/>
              <a:chOff x="1000" y="1306"/>
              <a:chExt cx="162" cy="701"/>
            </a:xfrm>
          </p:grpSpPr>
          <p:sp>
            <p:nvSpPr>
              <p:cNvPr id="1239" name="Oval 851">
                <a:extLst>
                  <a:ext uri="{FF2B5EF4-FFF2-40B4-BE49-F238E27FC236}">
                    <a16:creationId xmlns:a16="http://schemas.microsoft.com/office/drawing/2014/main" id="{2622CB4B-FF7F-BF49-80E5-D81E423AD18F}"/>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40" name="Oval 852">
                <a:extLst>
                  <a:ext uri="{FF2B5EF4-FFF2-40B4-BE49-F238E27FC236}">
                    <a16:creationId xmlns:a16="http://schemas.microsoft.com/office/drawing/2014/main" id="{BA071C3D-778A-8E46-978E-E72E43282698}"/>
                  </a:ext>
                </a:extLst>
              </p:cNvPr>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35" name="Group 853">
              <a:extLst>
                <a:ext uri="{FF2B5EF4-FFF2-40B4-BE49-F238E27FC236}">
                  <a16:creationId xmlns:a16="http://schemas.microsoft.com/office/drawing/2014/main" id="{3D007481-3C63-CD40-9ADE-385CC0CF3D5D}"/>
                </a:ext>
              </a:extLst>
            </p:cNvPr>
            <p:cNvGrpSpPr>
              <a:grpSpLocks/>
            </p:cNvGrpSpPr>
            <p:nvPr/>
          </p:nvGrpSpPr>
          <p:grpSpPr bwMode="auto">
            <a:xfrm>
              <a:off x="2799" y="1680"/>
              <a:ext cx="162" cy="701"/>
              <a:chOff x="1000" y="1306"/>
              <a:chExt cx="162" cy="701"/>
            </a:xfrm>
          </p:grpSpPr>
          <p:sp>
            <p:nvSpPr>
              <p:cNvPr id="1237" name="Oval 854">
                <a:extLst>
                  <a:ext uri="{FF2B5EF4-FFF2-40B4-BE49-F238E27FC236}">
                    <a16:creationId xmlns:a16="http://schemas.microsoft.com/office/drawing/2014/main" id="{6443A6BA-984A-4C47-B6E1-430810529A02}"/>
                  </a:ext>
                </a:extLst>
              </p:cNvPr>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8" name="Oval 855">
                <a:extLst>
                  <a:ext uri="{FF2B5EF4-FFF2-40B4-BE49-F238E27FC236}">
                    <a16:creationId xmlns:a16="http://schemas.microsoft.com/office/drawing/2014/main" id="{506D9442-65D8-564A-BB88-71425C0D9730}"/>
                  </a:ext>
                </a:extLst>
              </p:cNvPr>
              <p:cNvSpPr>
                <a:spLocks noChangeArrowheads="1"/>
              </p:cNvSpPr>
              <p:nvPr/>
            </p:nvSpPr>
            <p:spPr bwMode="auto">
              <a:xfrm>
                <a:off x="1004"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pic>
          <p:nvPicPr>
            <p:cNvPr id="1236" name="Picture 856" descr="MCj04347320000[1]">
              <a:extLst>
                <a:ext uri="{FF2B5EF4-FFF2-40B4-BE49-F238E27FC236}">
                  <a16:creationId xmlns:a16="http://schemas.microsoft.com/office/drawing/2014/main" id="{FC53B08A-6AEC-7843-93A0-4870FA2C140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2796" y="1604"/>
              <a:ext cx="164"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044" name="Rectangle 2043">
            <a:extLst>
              <a:ext uri="{FF2B5EF4-FFF2-40B4-BE49-F238E27FC236}">
                <a16:creationId xmlns:a16="http://schemas.microsoft.com/office/drawing/2014/main" id="{10FAA32E-62FF-1546-968F-B8E6967B5896}"/>
              </a:ext>
            </a:extLst>
          </p:cNvPr>
          <p:cNvSpPr/>
          <p:nvPr/>
        </p:nvSpPr>
        <p:spPr>
          <a:xfrm>
            <a:off x="421178" y="971670"/>
            <a:ext cx="4658821" cy="5016758"/>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TRANSLATED LIKE A </a:t>
            </a:r>
            <a:r>
              <a:rPr lang="en-US" sz="3200" i="1" dirty="0">
                <a:solidFill>
                  <a:schemeClr val="bg1"/>
                </a:solidFill>
                <a:latin typeface="Abadi" panose="020B0604020104020204" pitchFamily="34" charset="0"/>
                <a:ea typeface="Calibri" panose="020F0502020204030204" pitchFamily="34" charset="0"/>
              </a:rPr>
              <a:t>SIMPLE PAST </a:t>
            </a:r>
            <a:r>
              <a:rPr lang="en-US" sz="3200" dirty="0">
                <a:solidFill>
                  <a:schemeClr val="bg1"/>
                </a:solidFill>
                <a:latin typeface="Abadi" panose="020B0604020104020204" pitchFamily="34" charset="0"/>
                <a:ea typeface="Calibri" panose="020F0502020204030204" pitchFamily="34" charset="0"/>
              </a:rPr>
              <a:t>=</a:t>
            </a:r>
          </a:p>
          <a:p>
            <a:r>
              <a:rPr lang="en-US" sz="3200" dirty="0">
                <a:solidFill>
                  <a:schemeClr val="bg1"/>
                </a:solidFill>
                <a:latin typeface="Abadi" panose="020B0604020104020204" pitchFamily="34" charset="0"/>
                <a:ea typeface="Calibri" panose="020F0502020204030204" pitchFamily="34" charset="0"/>
              </a:rPr>
              <a:t>ACTIVELY TOOK THEIR SEATS ON THE THRONES</a:t>
            </a:r>
          </a:p>
          <a:p>
            <a:endParaRPr lang="en-US" sz="3200" dirty="0">
              <a:solidFill>
                <a:schemeClr val="bg1"/>
              </a:solidFill>
              <a:latin typeface="Abadi" panose="020B0604020104020204" pitchFamily="34" charset="0"/>
              <a:ea typeface="Calibri" panose="020F0502020204030204" pitchFamily="34" charset="0"/>
            </a:endParaRPr>
          </a:p>
          <a:p>
            <a:r>
              <a:rPr lang="en-US" sz="3200" dirty="0">
                <a:solidFill>
                  <a:schemeClr val="bg1"/>
                </a:solidFill>
                <a:latin typeface="Abadi" panose="020B0604020104020204" pitchFamily="34" charset="0"/>
                <a:ea typeface="Calibri" panose="020F0502020204030204" pitchFamily="34" charset="0"/>
              </a:rPr>
              <a:t>“And I saw thrones, and </a:t>
            </a:r>
            <a:r>
              <a:rPr lang="en-US" sz="3200" dirty="0">
                <a:solidFill>
                  <a:srgbClr val="00D241"/>
                </a:solidFill>
                <a:latin typeface="Abadi" panose="020B0604020104020204" pitchFamily="34" charset="0"/>
                <a:ea typeface="Calibri" panose="020F0502020204030204" pitchFamily="34" charset="0"/>
              </a:rPr>
              <a:t>they sat down on them</a:t>
            </a:r>
            <a:r>
              <a:rPr lang="en-US" sz="3200" dirty="0">
                <a:solidFill>
                  <a:schemeClr val="bg1"/>
                </a:solidFill>
                <a:latin typeface="Abadi" panose="020B0604020104020204" pitchFamily="34" charset="0"/>
                <a:ea typeface="Calibri" panose="020F0502020204030204" pitchFamily="34" charset="0"/>
              </a:rPr>
              <a:t>, and authority to judge was granted to them.” (</a:t>
            </a:r>
            <a:r>
              <a:rPr lang="en-US" sz="3200" dirty="0" err="1">
                <a:solidFill>
                  <a:schemeClr val="bg1"/>
                </a:solidFill>
                <a:latin typeface="Abadi" panose="020B0604020104020204" pitchFamily="34" charset="0"/>
                <a:ea typeface="Calibri" panose="020F0502020204030204" pitchFamily="34" charset="0"/>
              </a:rPr>
              <a:t>Lexham</a:t>
            </a:r>
            <a:r>
              <a:rPr lang="en-US" sz="3200" dirty="0">
                <a:solidFill>
                  <a:schemeClr val="bg1"/>
                </a:solidFill>
                <a:latin typeface="Abadi" panose="020B0604020104020204" pitchFamily="34" charset="0"/>
                <a:ea typeface="Calibri" panose="020F0502020204030204" pitchFamily="34" charset="0"/>
              </a:rPr>
              <a:t> English Bible)</a:t>
            </a:r>
          </a:p>
        </p:txBody>
      </p:sp>
      <p:grpSp>
        <p:nvGrpSpPr>
          <p:cNvPr id="2" name="Group 1">
            <a:extLst>
              <a:ext uri="{FF2B5EF4-FFF2-40B4-BE49-F238E27FC236}">
                <a16:creationId xmlns:a16="http://schemas.microsoft.com/office/drawing/2014/main" id="{0C07F818-E534-B9DB-4791-586BD59CFB36}"/>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B69B8990-9F60-C5DB-1D81-CC2B6571969F}"/>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C39A4A0F-CBBD-681C-604A-EDDB00156826}"/>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6F0993A2-52D6-E43C-0AB6-DD5F6B2E893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62032413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74"/>
                                        </p:tgtEl>
                                        <p:attrNameLst>
                                          <p:attrName>style.visibility</p:attrName>
                                        </p:attrNameLst>
                                      </p:cBhvr>
                                      <p:to>
                                        <p:strVal val="visible"/>
                                      </p:to>
                                    </p:set>
                                    <p:animEffect transition="in" filter="fade">
                                      <p:cBhvr>
                                        <p:cTn id="7" dur="500"/>
                                        <p:tgtEl>
                                          <p:spTgt spid="47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190"/>
                                        </p:tgtEl>
                                        <p:attrNameLst>
                                          <p:attrName>style.visibility</p:attrName>
                                        </p:attrNameLst>
                                      </p:cBhvr>
                                      <p:to>
                                        <p:strVal val="visible"/>
                                      </p:to>
                                    </p:set>
                                    <p:animEffect transition="in" filter="fade">
                                      <p:cBhvr>
                                        <p:cTn id="12" dur="500"/>
                                        <p:tgtEl>
                                          <p:spTgt spid="1190"/>
                                        </p:tgtEl>
                                      </p:cBhvr>
                                    </p:animEffect>
                                  </p:childTnLst>
                                </p:cTn>
                              </p:par>
                            </p:childTnLst>
                          </p:cTn>
                        </p:par>
                      </p:childTnLst>
                    </p:cTn>
                  </p:par>
                  <p:par>
                    <p:cTn id="13" fill="hold">
                      <p:stCondLst>
                        <p:cond delay="indefinite"/>
                      </p:stCondLst>
                      <p:childTnLst>
                        <p:par>
                          <p:cTn id="14" fill="hold">
                            <p:stCondLst>
                              <p:cond delay="0"/>
                            </p:stCondLst>
                            <p:childTnLst>
                              <p:par>
                                <p:cTn id="15" presetID="42" presetClass="path" presetSubtype="0" accel="50000" decel="50000" fill="hold" nodeType="clickEffect">
                                  <p:stCondLst>
                                    <p:cond delay="0"/>
                                  </p:stCondLst>
                                  <p:childTnLst>
                                    <p:animMotion origin="layout" path="M -6.25E-7 -4.81481E-6 L -6.25E-7 0.28033 " pathEditMode="relative" rAng="0" ptsTypes="AA">
                                      <p:cBhvr>
                                        <p:cTn id="16" dur="1000" fill="hold"/>
                                        <p:tgtEl>
                                          <p:spTgt spid="1190"/>
                                        </p:tgtEl>
                                        <p:attrNameLst>
                                          <p:attrName>ppt_x</p:attrName>
                                          <p:attrName>ppt_y</p:attrName>
                                        </p:attrNameLst>
                                      </p:cBhvr>
                                      <p:rCtr x="0" y="14005"/>
                                    </p:animMotion>
                                  </p:childTnLst>
                                </p:cTn>
                              </p:par>
                            </p:childTnLst>
                          </p:cTn>
                        </p:par>
                        <p:par>
                          <p:cTn id="17" fill="hold">
                            <p:stCondLst>
                              <p:cond delay="1000"/>
                            </p:stCondLst>
                            <p:childTnLst>
                              <p:par>
                                <p:cTn id="18" presetID="10" presetClass="exit" presetSubtype="0" fill="hold" nodeType="afterEffect">
                                  <p:stCondLst>
                                    <p:cond delay="0"/>
                                  </p:stCondLst>
                                  <p:childTnLst>
                                    <p:animEffect transition="out" filter="fade">
                                      <p:cBhvr>
                                        <p:cTn id="19" dur="2000"/>
                                        <p:tgtEl>
                                          <p:spTgt spid="1190"/>
                                        </p:tgtEl>
                                      </p:cBhvr>
                                    </p:animEffect>
                                    <p:set>
                                      <p:cBhvr>
                                        <p:cTn id="20" dur="1" fill="hold">
                                          <p:stCondLst>
                                            <p:cond delay="1999"/>
                                          </p:stCondLst>
                                        </p:cTn>
                                        <p:tgtEl>
                                          <p:spTgt spid="1190"/>
                                        </p:tgtEl>
                                        <p:attrNameLst>
                                          <p:attrName>style.visibility</p:attrName>
                                        </p:attrNameLst>
                                      </p:cBhvr>
                                      <p:to>
                                        <p:strVal val="hidden"/>
                                      </p:to>
                                    </p:set>
                                  </p:childTnLst>
                                </p:cTn>
                              </p:par>
                              <p:par>
                                <p:cTn id="21" presetID="55" presetClass="entr" presetSubtype="0" fill="hold" nodeType="withEffect">
                                  <p:stCondLst>
                                    <p:cond delay="0"/>
                                  </p:stCondLst>
                                  <p:childTnLst>
                                    <p:set>
                                      <p:cBhvr>
                                        <p:cTn id="22" dur="1" fill="hold">
                                          <p:stCondLst>
                                            <p:cond delay="0"/>
                                          </p:stCondLst>
                                        </p:cTn>
                                        <p:tgtEl>
                                          <p:spTgt spid="730"/>
                                        </p:tgtEl>
                                        <p:attrNameLst>
                                          <p:attrName>style.visibility</p:attrName>
                                        </p:attrNameLst>
                                      </p:cBhvr>
                                      <p:to>
                                        <p:strVal val="visible"/>
                                      </p:to>
                                    </p:set>
                                    <p:anim calcmode="lin" valueType="num">
                                      <p:cBhvr>
                                        <p:cTn id="23" dur="1000" fill="hold"/>
                                        <p:tgtEl>
                                          <p:spTgt spid="730"/>
                                        </p:tgtEl>
                                        <p:attrNameLst>
                                          <p:attrName>ppt_w</p:attrName>
                                        </p:attrNameLst>
                                      </p:cBhvr>
                                      <p:tavLst>
                                        <p:tav tm="0">
                                          <p:val>
                                            <p:strVal val="#ppt_w*0.70"/>
                                          </p:val>
                                        </p:tav>
                                        <p:tav tm="100000">
                                          <p:val>
                                            <p:strVal val="#ppt_w"/>
                                          </p:val>
                                        </p:tav>
                                      </p:tavLst>
                                    </p:anim>
                                    <p:anim calcmode="lin" valueType="num">
                                      <p:cBhvr>
                                        <p:cTn id="24" dur="1000" fill="hold"/>
                                        <p:tgtEl>
                                          <p:spTgt spid="730"/>
                                        </p:tgtEl>
                                        <p:attrNameLst>
                                          <p:attrName>ppt_h</p:attrName>
                                        </p:attrNameLst>
                                      </p:cBhvr>
                                      <p:tavLst>
                                        <p:tav tm="0">
                                          <p:val>
                                            <p:strVal val="#ppt_h"/>
                                          </p:val>
                                        </p:tav>
                                        <p:tav tm="100000">
                                          <p:val>
                                            <p:strVal val="#ppt_h"/>
                                          </p:val>
                                        </p:tav>
                                      </p:tavLst>
                                    </p:anim>
                                    <p:animEffect transition="in" filter="fade">
                                      <p:cBhvr>
                                        <p:cTn id="25" dur="1000"/>
                                        <p:tgtEl>
                                          <p:spTgt spid="7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648C27AF-8F34-AF43-866A-F30FC59A7ACB}"/>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8695426" y="1212502"/>
            <a:ext cx="3053359" cy="3803633"/>
          </a:xfrm>
          <a:prstGeom prst="rect">
            <a:avLst/>
          </a:prstGeom>
        </p:spPr>
      </p:pic>
      <p:sp>
        <p:nvSpPr>
          <p:cNvPr id="10" name="Rectangle 9">
            <a:extLst>
              <a:ext uri="{FF2B5EF4-FFF2-40B4-BE49-F238E27FC236}">
                <a16:creationId xmlns:a16="http://schemas.microsoft.com/office/drawing/2014/main" id="{C817EC0E-DDA6-8141-93ED-7C0B0ACC3EE7}"/>
              </a:ext>
            </a:extLst>
          </p:cNvPr>
          <p:cNvSpPr/>
          <p:nvPr/>
        </p:nvSpPr>
        <p:spPr>
          <a:xfrm>
            <a:off x="421178" y="971670"/>
            <a:ext cx="8274249" cy="5016758"/>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SO…</a:t>
            </a:r>
          </a:p>
          <a:p>
            <a:pPr marL="457200" indent="-457200">
              <a:buFont typeface="Arial" panose="020B0604020202020204" pitchFamily="34" charset="0"/>
              <a:buChar char="•"/>
            </a:pPr>
            <a:r>
              <a:rPr lang="en-US" sz="3200" u="sng" dirty="0">
                <a:solidFill>
                  <a:schemeClr val="bg1"/>
                </a:solidFill>
                <a:latin typeface="Abadi" panose="020B0604020104020204" pitchFamily="34" charset="0"/>
                <a:ea typeface="Calibri" panose="020F0502020204030204" pitchFamily="34" charset="0"/>
              </a:rPr>
              <a:t>IF</a:t>
            </a:r>
            <a:r>
              <a:rPr lang="en-US" sz="3200" dirty="0">
                <a:solidFill>
                  <a:schemeClr val="bg1"/>
                </a:solidFill>
                <a:latin typeface="Abadi" panose="020B0604020104020204" pitchFamily="34" charset="0"/>
                <a:ea typeface="Calibri" panose="020F0502020204030204" pitchFamily="34" charset="0"/>
              </a:rPr>
              <a:t> John knows how to use participles to indicate when somebody is already seated when the vision opens (Rev. 4:2-3; 5:2)</a:t>
            </a:r>
            <a:endParaRPr lang="en-US" sz="3200" dirty="0">
              <a:solidFill>
                <a:srgbClr val="EE3897"/>
              </a:solidFill>
              <a:latin typeface="Abadi" panose="020B0604020104020204" pitchFamily="34" charset="0"/>
              <a:ea typeface="Calibri" panose="020F0502020204030204" pitchFamily="34" charset="0"/>
            </a:endParaRPr>
          </a:p>
          <a:p>
            <a:pPr marL="457200" indent="-457200">
              <a:buFont typeface="Arial" panose="020B0604020202020204" pitchFamily="34" charset="0"/>
              <a:buChar char="•"/>
            </a:pPr>
            <a:r>
              <a:rPr lang="en-US" sz="3200" u="sng" dirty="0">
                <a:solidFill>
                  <a:schemeClr val="bg1"/>
                </a:solidFill>
                <a:latin typeface="Abadi" panose="020B0604020104020204" pitchFamily="34" charset="0"/>
                <a:ea typeface="Calibri" panose="020F0502020204030204" pitchFamily="34" charset="0"/>
              </a:rPr>
              <a:t>AND</a:t>
            </a:r>
            <a:r>
              <a:rPr lang="en-US" sz="3200" dirty="0">
                <a:solidFill>
                  <a:schemeClr val="bg1"/>
                </a:solidFill>
                <a:latin typeface="Abadi" panose="020B0604020104020204" pitchFamily="34" charset="0"/>
                <a:ea typeface="Calibri" panose="020F0502020204030204" pitchFamily="34" charset="0"/>
              </a:rPr>
              <a:t> John </a:t>
            </a:r>
            <a:r>
              <a:rPr lang="en-US" sz="3200" i="1" dirty="0">
                <a:solidFill>
                  <a:schemeClr val="bg1"/>
                </a:solidFill>
                <a:latin typeface="Abadi" panose="020B0604020104020204" pitchFamily="34" charset="0"/>
                <a:ea typeface="Calibri" panose="020F0502020204030204" pitchFamily="34" charset="0"/>
              </a:rPr>
              <a:t>doesn’t </a:t>
            </a:r>
            <a:r>
              <a:rPr lang="en-US" sz="3200" dirty="0">
                <a:solidFill>
                  <a:schemeClr val="bg1"/>
                </a:solidFill>
                <a:latin typeface="Abadi" panose="020B0604020104020204" pitchFamily="34" charset="0"/>
                <a:ea typeface="Calibri" panose="020F0502020204030204" pitchFamily="34" charset="0"/>
              </a:rPr>
              <a:t>use a participle </a:t>
            </a:r>
            <a:r>
              <a:rPr lang="en-US" sz="3200" dirty="0">
                <a:solidFill>
                  <a:srgbClr val="EE3897"/>
                </a:solidFill>
                <a:latin typeface="Abadi" panose="020B0604020104020204" pitchFamily="34" charset="0"/>
                <a:ea typeface="Calibri" panose="020F0502020204030204" pitchFamily="34" charset="0"/>
              </a:rPr>
              <a:t>(“those seated on them”)</a:t>
            </a:r>
            <a:r>
              <a:rPr lang="en-US" sz="3200" dirty="0">
                <a:solidFill>
                  <a:schemeClr val="bg1"/>
                </a:solidFill>
                <a:latin typeface="Abadi" panose="020B0604020104020204" pitchFamily="34" charset="0"/>
                <a:ea typeface="Calibri" panose="020F0502020204030204" pitchFamily="34" charset="0"/>
              </a:rPr>
              <a:t> in Revelation 20:4, but uses a simple past tense </a:t>
            </a:r>
            <a:r>
              <a:rPr lang="en-US" sz="3200" dirty="0">
                <a:solidFill>
                  <a:srgbClr val="00D241"/>
                </a:solidFill>
                <a:latin typeface="Abadi" panose="020B0604020104020204" pitchFamily="34" charset="0"/>
                <a:ea typeface="Calibri" panose="020F0502020204030204" pitchFamily="34" charset="0"/>
              </a:rPr>
              <a:t>(“they sat on them”)</a:t>
            </a:r>
          </a:p>
          <a:p>
            <a:pPr marL="457200" indent="-457200">
              <a:buFont typeface="Arial" panose="020B0604020202020204" pitchFamily="34" charset="0"/>
              <a:buChar char="•"/>
            </a:pPr>
            <a:r>
              <a:rPr lang="en-US" sz="3200" u="sng" dirty="0">
                <a:solidFill>
                  <a:schemeClr val="bg1"/>
                </a:solidFill>
                <a:latin typeface="Abadi" panose="020B0604020104020204" pitchFamily="34" charset="0"/>
                <a:ea typeface="Calibri" panose="020F0502020204030204" pitchFamily="34" charset="0"/>
              </a:rPr>
              <a:t>WHY </a:t>
            </a:r>
            <a:r>
              <a:rPr lang="en-US" sz="3200" dirty="0">
                <a:solidFill>
                  <a:schemeClr val="bg1"/>
                </a:solidFill>
                <a:latin typeface="Abadi" panose="020B0604020104020204" pitchFamily="34" charset="0"/>
                <a:ea typeface="Calibri" panose="020F0502020204030204" pitchFamily="34" charset="0"/>
              </a:rPr>
              <a:t>do many modern versions translate the phrase as if it were a participle?</a:t>
            </a:r>
            <a:endParaRPr lang="en-US" sz="3200" dirty="0">
              <a:solidFill>
                <a:srgbClr val="00D241"/>
              </a:solidFill>
              <a:latin typeface="Abadi" panose="020B0604020104020204" pitchFamily="34" charset="0"/>
              <a:ea typeface="Calibri" panose="020F0502020204030204" pitchFamily="34" charset="0"/>
            </a:endParaRPr>
          </a:p>
        </p:txBody>
      </p:sp>
      <p:sp>
        <p:nvSpPr>
          <p:cNvPr id="9" name="Rectangle 8">
            <a:extLst>
              <a:ext uri="{FF2B5EF4-FFF2-40B4-BE49-F238E27FC236}">
                <a16:creationId xmlns:a16="http://schemas.microsoft.com/office/drawing/2014/main" id="{3AB711B0-8E79-A443-A9B3-8279FBBC5029}"/>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1A2235B6-65EA-152C-5728-CBA0821299C2}"/>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99A45443-1D6E-13AD-EC98-C4B375CE73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7FDD7B4E-C6E9-4105-4D5E-6E068F9A0068}"/>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CA05BB35-3F9D-FBBA-F182-A73A90268D2F}"/>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87230136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648C27AF-8F34-AF43-866A-F30FC59A7ACB}"/>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8695426" y="1212502"/>
            <a:ext cx="3053359" cy="3803633"/>
          </a:xfrm>
          <a:prstGeom prst="rect">
            <a:avLst/>
          </a:prstGeom>
        </p:spPr>
      </p:pic>
      <p:sp>
        <p:nvSpPr>
          <p:cNvPr id="10" name="Rectangle 9">
            <a:extLst>
              <a:ext uri="{FF2B5EF4-FFF2-40B4-BE49-F238E27FC236}">
                <a16:creationId xmlns:a16="http://schemas.microsoft.com/office/drawing/2014/main" id="{C817EC0E-DDA6-8141-93ED-7C0B0ACC3EE7}"/>
              </a:ext>
            </a:extLst>
          </p:cNvPr>
          <p:cNvSpPr/>
          <p:nvPr/>
        </p:nvSpPr>
        <p:spPr>
          <a:xfrm>
            <a:off x="588724" y="971670"/>
            <a:ext cx="7939158" cy="5078313"/>
          </a:xfrm>
          <a:prstGeom prst="rect">
            <a:avLst/>
          </a:prstGeom>
        </p:spPr>
        <p:txBody>
          <a:bodyPr wrap="square">
            <a:spAutoFit/>
          </a:bodyPr>
          <a:lstStyle/>
          <a:p>
            <a:pPr algn="ctr"/>
            <a:r>
              <a:rPr lang="en-US" sz="5400" dirty="0">
                <a:solidFill>
                  <a:srgbClr val="FFF32B"/>
                </a:solidFill>
                <a:latin typeface="Abadi" panose="020B0604020104020204" pitchFamily="34" charset="0"/>
                <a:ea typeface="Calibri" panose="020F0502020204030204" pitchFamily="34" charset="0"/>
              </a:rPr>
              <a:t>Because they can’t seem to answer the question “Who are </a:t>
            </a:r>
            <a:r>
              <a:rPr lang="en-US" sz="5400" i="1" dirty="0">
                <a:solidFill>
                  <a:srgbClr val="FFF32B"/>
                </a:solidFill>
                <a:latin typeface="Abadi" panose="020B0604020104020204" pitchFamily="34" charset="0"/>
                <a:ea typeface="Calibri" panose="020F0502020204030204" pitchFamily="34" charset="0"/>
              </a:rPr>
              <a:t>THEY</a:t>
            </a:r>
            <a:r>
              <a:rPr lang="en-US" sz="3600" i="1" dirty="0">
                <a:solidFill>
                  <a:srgbClr val="FFF32B"/>
                </a:solidFill>
                <a:latin typeface="Abadi" panose="020B0604020104020204" pitchFamily="34" charset="0"/>
                <a:ea typeface="Calibri" panose="020F0502020204030204" pitchFamily="34" charset="0"/>
              </a:rPr>
              <a:t> </a:t>
            </a:r>
            <a:r>
              <a:rPr lang="en-US" sz="5400" dirty="0">
                <a:solidFill>
                  <a:srgbClr val="FFF32B"/>
                </a:solidFill>
                <a:latin typeface="Abadi" panose="020B0604020104020204" pitchFamily="34" charset="0"/>
                <a:ea typeface="Calibri" panose="020F0502020204030204" pitchFamily="34" charset="0"/>
              </a:rPr>
              <a:t>?” in the statement, “…and I saw thrones, and </a:t>
            </a:r>
            <a:r>
              <a:rPr lang="en-US" sz="5400" dirty="0">
                <a:solidFill>
                  <a:srgbClr val="EE3897"/>
                </a:solidFill>
                <a:latin typeface="Abadi" panose="020B0604020104020204" pitchFamily="34" charset="0"/>
                <a:ea typeface="Calibri" panose="020F0502020204030204" pitchFamily="34" charset="0"/>
              </a:rPr>
              <a:t>they </a:t>
            </a:r>
            <a:r>
              <a:rPr lang="en-US" sz="5400" dirty="0">
                <a:solidFill>
                  <a:srgbClr val="FFF32B"/>
                </a:solidFill>
                <a:latin typeface="Abadi" panose="020B0604020104020204" pitchFamily="34" charset="0"/>
                <a:ea typeface="Calibri" panose="020F0502020204030204" pitchFamily="34" charset="0"/>
              </a:rPr>
              <a:t>sat upon them” (Rev 20:4)</a:t>
            </a:r>
          </a:p>
        </p:txBody>
      </p:sp>
      <p:sp>
        <p:nvSpPr>
          <p:cNvPr id="9" name="Rectangle 8">
            <a:extLst>
              <a:ext uri="{FF2B5EF4-FFF2-40B4-BE49-F238E27FC236}">
                <a16:creationId xmlns:a16="http://schemas.microsoft.com/office/drawing/2014/main" id="{3AB711B0-8E79-A443-A9B3-8279FBBC5029}"/>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5BEACD02-ADDA-C048-73EA-518581C91247}"/>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E5E45657-C39B-9B28-7A76-8F291D6733EC}"/>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67A0DF0A-25B8-8E94-9108-F33D156D2023}"/>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5280A3E0-F880-1025-1A44-B359FCE47E4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7799157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648C27AF-8F34-AF43-866A-F30FC59A7ACB}"/>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8695426" y="1212502"/>
            <a:ext cx="3053359" cy="3803633"/>
          </a:xfrm>
          <a:prstGeom prst="rect">
            <a:avLst/>
          </a:prstGeom>
        </p:spPr>
      </p:pic>
      <p:sp>
        <p:nvSpPr>
          <p:cNvPr id="10" name="Rectangle 9">
            <a:extLst>
              <a:ext uri="{FF2B5EF4-FFF2-40B4-BE49-F238E27FC236}">
                <a16:creationId xmlns:a16="http://schemas.microsoft.com/office/drawing/2014/main" id="{C817EC0E-DDA6-8141-93ED-7C0B0ACC3EE7}"/>
              </a:ext>
            </a:extLst>
          </p:cNvPr>
          <p:cNvSpPr/>
          <p:nvPr/>
        </p:nvSpPr>
        <p:spPr>
          <a:xfrm>
            <a:off x="421178" y="971670"/>
            <a:ext cx="8274249" cy="4770537"/>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The Best Solution</a:t>
            </a:r>
          </a:p>
          <a:p>
            <a:endParaRPr lang="en-US" sz="1600" dirty="0">
              <a:solidFill>
                <a:schemeClr val="bg1"/>
              </a:solidFill>
              <a:latin typeface="Abadi" panose="020B0604020104020204" pitchFamily="34" charset="0"/>
              <a:ea typeface="Calibri" panose="020F0502020204030204" pitchFamily="34" charset="0"/>
            </a:endParaRPr>
          </a:p>
          <a:p>
            <a:pPr marL="230188" indent="-230188">
              <a:buFont typeface="Arial" panose="020B0604020202020204" pitchFamily="34" charset="0"/>
              <a:buChar char="•"/>
            </a:pPr>
            <a:r>
              <a:rPr lang="en-US" sz="3200" dirty="0">
                <a:solidFill>
                  <a:schemeClr val="bg1"/>
                </a:solidFill>
                <a:latin typeface="Abadi" panose="020B0604020104020204" pitchFamily="34" charset="0"/>
                <a:ea typeface="Calibri" panose="020F0502020204030204" pitchFamily="34" charset="0"/>
              </a:rPr>
              <a:t>Solution: The remote visionary antecedent</a:t>
            </a:r>
          </a:p>
          <a:p>
            <a:pPr marL="230188" indent="-230188">
              <a:buFont typeface="Arial" panose="020B0604020202020204" pitchFamily="34" charset="0"/>
              <a:buChar char="•"/>
            </a:pPr>
            <a:r>
              <a:rPr lang="en-US" sz="3200" dirty="0">
                <a:solidFill>
                  <a:schemeClr val="bg1"/>
                </a:solidFill>
                <a:latin typeface="Abadi" panose="020B0604020104020204" pitchFamily="34" charset="0"/>
                <a:ea typeface="Calibri" panose="020F0502020204030204" pitchFamily="34" charset="0"/>
              </a:rPr>
              <a:t>See Revelation 21:9, 15; 22:1-6—a similar example of the interpreting angel as a remote visionary antecedent</a:t>
            </a:r>
          </a:p>
          <a:p>
            <a:pPr marL="230188" indent="-230188">
              <a:buFont typeface="Arial" panose="020B0604020202020204" pitchFamily="34" charset="0"/>
              <a:buChar char="•"/>
            </a:pPr>
            <a:r>
              <a:rPr lang="en-US" sz="3200" dirty="0">
                <a:solidFill>
                  <a:schemeClr val="bg1"/>
                </a:solidFill>
                <a:latin typeface="Abadi" panose="020B0604020104020204" pitchFamily="34" charset="0"/>
                <a:ea typeface="Calibri" panose="020F0502020204030204" pitchFamily="34" charset="0"/>
              </a:rPr>
              <a:t>The subject of </a:t>
            </a:r>
            <a:r>
              <a:rPr lang="el-GR" sz="3200" dirty="0" err="1">
                <a:solidFill>
                  <a:schemeClr val="bg1"/>
                </a:solidFill>
                <a:latin typeface="Abadi" panose="020B0604020104020204" pitchFamily="34" charset="0"/>
                <a:ea typeface="Calibri" panose="020F0502020204030204" pitchFamily="34" charset="0"/>
              </a:rPr>
              <a:t>ἐκάθι</a:t>
            </a:r>
            <a:r>
              <a:rPr lang="el-GR" sz="3200" dirty="0" err="1">
                <a:solidFill>
                  <a:srgbClr val="FFFF00"/>
                </a:solidFill>
                <a:latin typeface="Abadi" panose="020B0604020104020204" pitchFamily="34" charset="0"/>
                <a:ea typeface="Calibri" panose="020F0502020204030204" pitchFamily="34" charset="0"/>
              </a:rPr>
              <a:t>σαν</a:t>
            </a:r>
            <a:r>
              <a:rPr lang="el-GR" sz="3200" dirty="0">
                <a:solidFill>
                  <a:schemeClr val="bg1"/>
                </a:solidFill>
                <a:latin typeface="Abadi" panose="020B0604020104020204" pitchFamily="34" charset="0"/>
                <a:ea typeface="Calibri" panose="020F0502020204030204" pitchFamily="34" charset="0"/>
              </a:rPr>
              <a:t> </a:t>
            </a:r>
            <a:r>
              <a:rPr lang="en-US" sz="3200" i="1" dirty="0">
                <a:solidFill>
                  <a:schemeClr val="bg1"/>
                </a:solidFill>
                <a:latin typeface="Abadi" panose="020B0604020104020204" pitchFamily="34" charset="0"/>
                <a:ea typeface="Calibri" panose="020F0502020204030204" pitchFamily="34" charset="0"/>
              </a:rPr>
              <a:t>(</a:t>
            </a:r>
            <a:r>
              <a:rPr lang="en-US" sz="3200" i="1" dirty="0" err="1">
                <a:solidFill>
                  <a:schemeClr val="bg1"/>
                </a:solidFill>
                <a:latin typeface="Abadi" panose="020B0604020104020204" pitchFamily="34" charset="0"/>
                <a:ea typeface="Calibri" panose="020F0502020204030204" pitchFamily="34" charset="0"/>
              </a:rPr>
              <a:t>ekathi</a:t>
            </a:r>
            <a:r>
              <a:rPr lang="en-US" sz="3200" i="1" dirty="0" err="1">
                <a:solidFill>
                  <a:srgbClr val="FFFF00"/>
                </a:solidFill>
                <a:latin typeface="Abadi" panose="020B0604020104020204" pitchFamily="34" charset="0"/>
                <a:ea typeface="Calibri" panose="020F0502020204030204" pitchFamily="34" charset="0"/>
              </a:rPr>
              <a:t>san</a:t>
            </a:r>
            <a:r>
              <a:rPr lang="en-US" sz="3200" i="1" dirty="0">
                <a:solidFill>
                  <a:schemeClr val="bg1"/>
                </a:solidFill>
                <a:latin typeface="Abadi" panose="020B0604020104020204" pitchFamily="34" charset="0"/>
                <a:ea typeface="Calibri" panose="020F0502020204030204" pitchFamily="34" charset="0"/>
              </a:rPr>
              <a:t>)</a:t>
            </a:r>
            <a:r>
              <a:rPr lang="en-US" sz="3200" dirty="0">
                <a:solidFill>
                  <a:schemeClr val="bg1"/>
                </a:solidFill>
                <a:latin typeface="Abadi" panose="020B0604020104020204" pitchFamily="34" charset="0"/>
                <a:ea typeface="Calibri" panose="020F0502020204030204" pitchFamily="34" charset="0"/>
              </a:rPr>
              <a:t>—“and </a:t>
            </a:r>
            <a:r>
              <a:rPr lang="en-US" sz="3200" dirty="0">
                <a:solidFill>
                  <a:srgbClr val="FFFF00"/>
                </a:solidFill>
                <a:latin typeface="Abadi" panose="020B0604020104020204" pitchFamily="34" charset="0"/>
                <a:ea typeface="Calibri" panose="020F0502020204030204" pitchFamily="34" charset="0"/>
              </a:rPr>
              <a:t>they</a:t>
            </a:r>
            <a:r>
              <a:rPr lang="en-US" sz="3200" dirty="0">
                <a:solidFill>
                  <a:schemeClr val="bg1"/>
                </a:solidFill>
                <a:latin typeface="Abadi" panose="020B0604020104020204" pitchFamily="34" charset="0"/>
                <a:ea typeface="Calibri" panose="020F0502020204030204" pitchFamily="34" charset="0"/>
              </a:rPr>
              <a:t> sat” is </a:t>
            </a:r>
            <a:r>
              <a:rPr lang="en-US" sz="3200" i="1" dirty="0">
                <a:solidFill>
                  <a:schemeClr val="bg1"/>
                </a:solidFill>
                <a:latin typeface="Abadi" panose="020B0604020104020204" pitchFamily="34" charset="0"/>
                <a:ea typeface="Calibri" panose="020F0502020204030204" pitchFamily="34" charset="0"/>
              </a:rPr>
              <a:t>Christ and His armies described in Revelation 19:11-21, as these are the only figures remaining in the vision. </a:t>
            </a:r>
            <a:endParaRPr lang="el-GR" sz="3200" dirty="0">
              <a:solidFill>
                <a:schemeClr val="bg1"/>
              </a:solidFill>
              <a:latin typeface="Abadi" panose="020B0604020104020204" pitchFamily="34" charset="0"/>
              <a:ea typeface="Calibri" panose="020F0502020204030204" pitchFamily="34" charset="0"/>
            </a:endParaRPr>
          </a:p>
        </p:txBody>
      </p:sp>
      <p:sp>
        <p:nvSpPr>
          <p:cNvPr id="9" name="Rectangle 8">
            <a:extLst>
              <a:ext uri="{FF2B5EF4-FFF2-40B4-BE49-F238E27FC236}">
                <a16:creationId xmlns:a16="http://schemas.microsoft.com/office/drawing/2014/main" id="{3AB711B0-8E79-A443-A9B3-8279FBBC5029}"/>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40A06433-C3F1-C05F-97C0-9C43D7B86EB8}"/>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D3DE2B48-F0E6-C580-2534-576B1308BF1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8466064D-1EBB-3FBC-613A-A29F28B6DE84}"/>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DD320BEA-AA86-ED54-C92A-2F1343456EEB}"/>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76084645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648C27AF-8F34-AF43-866A-F30FC59A7ACB}"/>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8695426" y="1212502"/>
            <a:ext cx="3053359" cy="3803633"/>
          </a:xfrm>
          <a:prstGeom prst="rect">
            <a:avLst/>
          </a:prstGeom>
        </p:spPr>
      </p:pic>
      <p:sp>
        <p:nvSpPr>
          <p:cNvPr id="10" name="Rectangle 9">
            <a:extLst>
              <a:ext uri="{FF2B5EF4-FFF2-40B4-BE49-F238E27FC236}">
                <a16:creationId xmlns:a16="http://schemas.microsoft.com/office/drawing/2014/main" id="{C817EC0E-DDA6-8141-93ED-7C0B0ACC3EE7}"/>
              </a:ext>
            </a:extLst>
          </p:cNvPr>
          <p:cNvSpPr/>
          <p:nvPr/>
        </p:nvSpPr>
        <p:spPr>
          <a:xfrm>
            <a:off x="421178" y="971670"/>
            <a:ext cx="8274249" cy="4770537"/>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Order of Events in Revelation 19:11–20:10</a:t>
            </a:r>
          </a:p>
          <a:p>
            <a:endParaRPr lang="en-US" sz="1600" dirty="0">
              <a:solidFill>
                <a:schemeClr val="bg1"/>
              </a:solidFill>
              <a:latin typeface="Abadi" panose="020B0604020104020204" pitchFamily="34" charset="0"/>
              <a:ea typeface="Calibri" panose="020F0502020204030204" pitchFamily="34" charset="0"/>
            </a:endParaRPr>
          </a:p>
          <a:p>
            <a:pPr marL="230188" indent="-230188">
              <a:buFont typeface="Arial" panose="020B0604020202020204" pitchFamily="34" charset="0"/>
              <a:buChar char="•"/>
            </a:pPr>
            <a:r>
              <a:rPr lang="en-US" sz="3200" dirty="0">
                <a:solidFill>
                  <a:schemeClr val="bg1"/>
                </a:solidFill>
                <a:latin typeface="Abadi" panose="020B0604020104020204" pitchFamily="34" charset="0"/>
                <a:ea typeface="Calibri" panose="020F0502020204030204" pitchFamily="34" charset="0"/>
              </a:rPr>
              <a:t>Dragon, Beast, and False Prophet gathered with kings and armies of the earth for Armageddon (Rev 16:12-16)</a:t>
            </a:r>
          </a:p>
          <a:p>
            <a:pPr marL="230188" indent="-230188">
              <a:buFont typeface="Arial" panose="020B0604020202020204" pitchFamily="34" charset="0"/>
              <a:buChar char="•"/>
            </a:pPr>
            <a:r>
              <a:rPr lang="en-US" sz="3200" dirty="0">
                <a:solidFill>
                  <a:schemeClr val="bg1"/>
                </a:solidFill>
                <a:latin typeface="Abadi" panose="020B0604020104020204" pitchFamily="34" charset="0"/>
                <a:ea typeface="Calibri" panose="020F0502020204030204" pitchFamily="34" charset="0"/>
              </a:rPr>
              <a:t>Christ descends to earth with army of heaven; birds gathered to feast on the wicked (19:11-18)</a:t>
            </a:r>
          </a:p>
          <a:p>
            <a:pPr marL="230188" indent="-230188">
              <a:buFont typeface="Arial" panose="020B0604020202020204" pitchFamily="34" charset="0"/>
              <a:buChar char="•"/>
            </a:pPr>
            <a:r>
              <a:rPr lang="en-US" sz="3200" dirty="0">
                <a:solidFill>
                  <a:schemeClr val="bg1"/>
                </a:solidFill>
                <a:latin typeface="Abadi" panose="020B0604020104020204" pitchFamily="34" charset="0"/>
                <a:ea typeface="Calibri" panose="020F0502020204030204" pitchFamily="34" charset="0"/>
              </a:rPr>
              <a:t>Beast, kings, and armies gathered to fight Christ (19:19)</a:t>
            </a:r>
          </a:p>
        </p:txBody>
      </p:sp>
      <p:sp>
        <p:nvSpPr>
          <p:cNvPr id="9" name="Rectangle 8">
            <a:extLst>
              <a:ext uri="{FF2B5EF4-FFF2-40B4-BE49-F238E27FC236}">
                <a16:creationId xmlns:a16="http://schemas.microsoft.com/office/drawing/2014/main" id="{3AB711B0-8E79-A443-A9B3-8279FBBC5029}"/>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B6C941AC-0096-7B7F-9FCE-F5C9CB5DFD74}"/>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161EA288-5C3B-4FC7-FB37-52A16BD0733F}"/>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500ECA4E-4EAD-624F-A7F4-7796A3918858}"/>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D38CFD94-A28E-782C-A415-B2309E6B4D13}"/>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37976591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648C27AF-8F34-AF43-866A-F30FC59A7ACB}"/>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8695426" y="1212502"/>
            <a:ext cx="3053359" cy="3803633"/>
          </a:xfrm>
          <a:prstGeom prst="rect">
            <a:avLst/>
          </a:prstGeom>
        </p:spPr>
      </p:pic>
      <p:sp>
        <p:nvSpPr>
          <p:cNvPr id="10" name="Rectangle 9">
            <a:extLst>
              <a:ext uri="{FF2B5EF4-FFF2-40B4-BE49-F238E27FC236}">
                <a16:creationId xmlns:a16="http://schemas.microsoft.com/office/drawing/2014/main" id="{C817EC0E-DDA6-8141-93ED-7C0B0ACC3EE7}"/>
              </a:ext>
            </a:extLst>
          </p:cNvPr>
          <p:cNvSpPr/>
          <p:nvPr/>
        </p:nvSpPr>
        <p:spPr>
          <a:xfrm>
            <a:off x="421178" y="971670"/>
            <a:ext cx="8274249" cy="4278094"/>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Order of Events in Revelation 19:11–20:10</a:t>
            </a:r>
          </a:p>
          <a:p>
            <a:endParaRPr lang="en-US" sz="1600" dirty="0">
              <a:solidFill>
                <a:schemeClr val="bg1"/>
              </a:solidFill>
              <a:latin typeface="Abadi" panose="020B0604020104020204" pitchFamily="34" charset="0"/>
              <a:ea typeface="Calibri" panose="020F0502020204030204" pitchFamily="34" charset="0"/>
            </a:endParaRPr>
          </a:p>
          <a:p>
            <a:pPr marL="230188" indent="-230188">
              <a:buFont typeface="Arial" panose="020B0604020202020204" pitchFamily="34" charset="0"/>
              <a:buChar char="•"/>
            </a:pPr>
            <a:r>
              <a:rPr lang="en-US" sz="3200" dirty="0">
                <a:solidFill>
                  <a:schemeClr val="bg1"/>
                </a:solidFill>
                <a:latin typeface="Abadi" panose="020B0604020104020204" pitchFamily="34" charset="0"/>
                <a:ea typeface="Calibri" panose="020F0502020204030204" pitchFamily="34" charset="0"/>
              </a:rPr>
              <a:t>Beast and False Prophet thrown into lake of fire (19:20)</a:t>
            </a:r>
          </a:p>
          <a:p>
            <a:pPr marL="230188" indent="-230188">
              <a:buFont typeface="Arial" panose="020B0604020202020204" pitchFamily="34" charset="0"/>
              <a:buChar char="•"/>
            </a:pPr>
            <a:r>
              <a:rPr lang="en-US" sz="3200" dirty="0">
                <a:solidFill>
                  <a:schemeClr val="bg1"/>
                </a:solidFill>
                <a:latin typeface="Abadi" panose="020B0604020104020204" pitchFamily="34" charset="0"/>
                <a:ea typeface="Calibri" panose="020F0502020204030204" pitchFamily="34" charset="0"/>
              </a:rPr>
              <a:t>All remaining wicked kings and armies destroyed by Christ and eaten by birds (19:21) </a:t>
            </a:r>
          </a:p>
          <a:p>
            <a:pPr marL="230188" indent="-230188">
              <a:buFont typeface="Arial" panose="020B0604020202020204" pitchFamily="34" charset="0"/>
              <a:buChar char="•"/>
            </a:pPr>
            <a:r>
              <a:rPr lang="en-US" sz="3200" dirty="0">
                <a:solidFill>
                  <a:schemeClr val="bg1"/>
                </a:solidFill>
                <a:latin typeface="Abadi" panose="020B0604020104020204" pitchFamily="34" charset="0"/>
                <a:ea typeface="Calibri" panose="020F0502020204030204" pitchFamily="34" charset="0"/>
              </a:rPr>
              <a:t>Angel descends and confines Satan for 1000 years (20:1-3)</a:t>
            </a:r>
          </a:p>
        </p:txBody>
      </p:sp>
      <p:sp>
        <p:nvSpPr>
          <p:cNvPr id="9" name="Rectangle 8">
            <a:extLst>
              <a:ext uri="{FF2B5EF4-FFF2-40B4-BE49-F238E27FC236}">
                <a16:creationId xmlns:a16="http://schemas.microsoft.com/office/drawing/2014/main" id="{3AB711B0-8E79-A443-A9B3-8279FBBC5029}"/>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0094522B-ABA8-C477-0671-F9B9B028B78C}"/>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1E76B55D-477B-5315-512B-FFC7710182DF}"/>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484A45B1-A6F4-3EF3-AAAA-B0776C192590}"/>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ED8004F0-0FAA-8E53-51CE-50C202F3BDB6}"/>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13546293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648C27AF-8F34-AF43-866A-F30FC59A7ACB}"/>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8695426" y="1212502"/>
            <a:ext cx="3053359" cy="3803633"/>
          </a:xfrm>
          <a:prstGeom prst="rect">
            <a:avLst/>
          </a:prstGeom>
        </p:spPr>
      </p:pic>
      <p:sp>
        <p:nvSpPr>
          <p:cNvPr id="10" name="Rectangle 9">
            <a:extLst>
              <a:ext uri="{FF2B5EF4-FFF2-40B4-BE49-F238E27FC236}">
                <a16:creationId xmlns:a16="http://schemas.microsoft.com/office/drawing/2014/main" id="{C817EC0E-DDA6-8141-93ED-7C0B0ACC3EE7}"/>
              </a:ext>
            </a:extLst>
          </p:cNvPr>
          <p:cNvSpPr/>
          <p:nvPr/>
        </p:nvSpPr>
        <p:spPr>
          <a:xfrm>
            <a:off x="421178" y="971670"/>
            <a:ext cx="8274249" cy="3785652"/>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Order of Events in Revelation 19:11–20:10</a:t>
            </a:r>
          </a:p>
          <a:p>
            <a:endParaRPr lang="en-US" sz="1600" dirty="0">
              <a:solidFill>
                <a:schemeClr val="bg1"/>
              </a:solidFill>
              <a:latin typeface="Abadi" panose="020B0604020104020204" pitchFamily="34" charset="0"/>
              <a:ea typeface="Calibri" panose="020F0502020204030204" pitchFamily="34" charset="0"/>
            </a:endParaRPr>
          </a:p>
          <a:p>
            <a:pPr marL="230188" indent="-230188">
              <a:buFont typeface="Arial" panose="020B0604020202020204" pitchFamily="34" charset="0"/>
              <a:buChar char="•"/>
            </a:pPr>
            <a:r>
              <a:rPr lang="en-US" sz="3200" dirty="0">
                <a:solidFill>
                  <a:schemeClr val="bg1"/>
                </a:solidFill>
                <a:latin typeface="Abadi" panose="020B0604020104020204" pitchFamily="34" charset="0"/>
                <a:ea typeface="Calibri" panose="020F0502020204030204" pitchFamily="34" charset="0"/>
              </a:rPr>
              <a:t>Christ and army sit on the thrones (20:4a)</a:t>
            </a:r>
          </a:p>
          <a:p>
            <a:pPr marL="230188" indent="-230188">
              <a:buFont typeface="Arial" panose="020B0604020202020204" pitchFamily="34" charset="0"/>
              <a:buChar char="•"/>
            </a:pPr>
            <a:r>
              <a:rPr lang="en-US" sz="3200" dirty="0">
                <a:solidFill>
                  <a:schemeClr val="bg1"/>
                </a:solidFill>
                <a:latin typeface="Abadi" panose="020B0604020104020204" pitchFamily="34" charset="0"/>
                <a:ea typeface="Calibri" panose="020F0502020204030204" pitchFamily="34" charset="0"/>
              </a:rPr>
              <a:t>Tribulation martyrs are raised to life and reign with Christ and the armies for 1000 years (20:4-6)</a:t>
            </a:r>
          </a:p>
          <a:p>
            <a:pPr marL="230188" indent="-230188">
              <a:buFont typeface="Arial" panose="020B0604020202020204" pitchFamily="34" charset="0"/>
              <a:buChar char="•"/>
            </a:pPr>
            <a:r>
              <a:rPr lang="en-US" sz="3200" dirty="0">
                <a:solidFill>
                  <a:schemeClr val="bg1"/>
                </a:solidFill>
                <a:latin typeface="Abadi" panose="020B0604020104020204" pitchFamily="34" charset="0"/>
                <a:ea typeface="Calibri" panose="020F0502020204030204" pitchFamily="34" charset="0"/>
              </a:rPr>
              <a:t>Satan released to deceive nations (20:7)</a:t>
            </a:r>
            <a:endParaRPr lang="en-US" sz="3200" dirty="0">
              <a:solidFill>
                <a:srgbClr val="FFFF00"/>
              </a:solidFill>
              <a:latin typeface="Abadi" panose="020B0604020104020204" pitchFamily="34" charset="0"/>
              <a:ea typeface="Calibri" panose="020F0502020204030204" pitchFamily="34" charset="0"/>
            </a:endParaRPr>
          </a:p>
          <a:p>
            <a:pPr marL="230188" indent="-230188">
              <a:buFont typeface="Arial" panose="020B0604020202020204" pitchFamily="34" charset="0"/>
              <a:buChar char="•"/>
            </a:pPr>
            <a:r>
              <a:rPr lang="en-US" sz="3200" dirty="0">
                <a:solidFill>
                  <a:schemeClr val="bg1"/>
                </a:solidFill>
                <a:latin typeface="Abadi" panose="020B0604020104020204" pitchFamily="34" charset="0"/>
                <a:ea typeface="Calibri" panose="020F0502020204030204" pitchFamily="34" charset="0"/>
              </a:rPr>
              <a:t>Satan and followers destroyed (20:8-10) </a:t>
            </a:r>
          </a:p>
        </p:txBody>
      </p:sp>
      <p:sp>
        <p:nvSpPr>
          <p:cNvPr id="9" name="Rectangle 8">
            <a:extLst>
              <a:ext uri="{FF2B5EF4-FFF2-40B4-BE49-F238E27FC236}">
                <a16:creationId xmlns:a16="http://schemas.microsoft.com/office/drawing/2014/main" id="{3AB711B0-8E79-A443-A9B3-8279FBBC5029}"/>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0E977C7F-4404-0D8A-F00B-9A1AABFC8E8E}"/>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D9AFB88F-34C1-3354-9350-AACD688C7E0F}"/>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F7A1E537-A910-AF20-84AB-2711ED72F37A}"/>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AB0E66E6-457D-2EEA-7BF9-1ED1ACE65F76}"/>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65035511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7" name="AutoShape 2"/>
          <p:cNvSpPr>
            <a:spLocks noChangeArrowheads="1"/>
          </p:cNvSpPr>
          <p:nvPr/>
        </p:nvSpPr>
        <p:spPr bwMode="auto">
          <a:xfrm>
            <a:off x="8457969" y="-990168"/>
            <a:ext cx="3276280" cy="3276280"/>
          </a:xfrm>
          <a:prstGeom prst="sun">
            <a:avLst>
              <a:gd name="adj" fmla="val 25000"/>
            </a:avLst>
          </a:prstGeom>
          <a:solidFill>
            <a:srgbClr val="FFFF00">
              <a:alpha val="47842"/>
            </a:srgbClr>
          </a:solidFill>
          <a:ln>
            <a:noFill/>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dirty="0">
              <a:highlight>
                <a:srgbClr val="FF0000"/>
              </a:highlight>
            </a:endParaRPr>
          </a:p>
        </p:txBody>
      </p:sp>
      <p:grpSp>
        <p:nvGrpSpPr>
          <p:cNvPr id="1162243" name="Group 3"/>
          <p:cNvGrpSpPr>
            <a:grpSpLocks/>
          </p:cNvGrpSpPr>
          <p:nvPr/>
        </p:nvGrpSpPr>
        <p:grpSpPr bwMode="auto">
          <a:xfrm>
            <a:off x="4800727" y="4408393"/>
            <a:ext cx="2590547" cy="1265114"/>
            <a:chOff x="2904" y="2777"/>
            <a:chExt cx="1632" cy="797"/>
          </a:xfrm>
          <a:solidFill>
            <a:srgbClr val="00B0F0"/>
          </a:solidFill>
        </p:grpSpPr>
        <p:grpSp>
          <p:nvGrpSpPr>
            <p:cNvPr id="4332" name="Group 4"/>
            <p:cNvGrpSpPr>
              <a:grpSpLocks/>
            </p:cNvGrpSpPr>
            <p:nvPr/>
          </p:nvGrpSpPr>
          <p:grpSpPr bwMode="auto">
            <a:xfrm>
              <a:off x="3673" y="2777"/>
              <a:ext cx="95" cy="413"/>
              <a:chOff x="1000" y="1306"/>
              <a:chExt cx="162" cy="701"/>
            </a:xfrm>
            <a:grpFill/>
          </p:grpSpPr>
          <p:sp>
            <p:nvSpPr>
              <p:cNvPr id="4435" name="Oval 5"/>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4436" name="Oval 6"/>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grpSp>
        <p:grpSp>
          <p:nvGrpSpPr>
            <p:cNvPr id="4333" name="Group 7"/>
            <p:cNvGrpSpPr>
              <a:grpSpLocks/>
            </p:cNvGrpSpPr>
            <p:nvPr/>
          </p:nvGrpSpPr>
          <p:grpSpPr bwMode="auto">
            <a:xfrm>
              <a:off x="2904" y="2777"/>
              <a:ext cx="95" cy="413"/>
              <a:chOff x="1000" y="1306"/>
              <a:chExt cx="162" cy="701"/>
            </a:xfrm>
            <a:grpFill/>
          </p:grpSpPr>
          <p:sp>
            <p:nvSpPr>
              <p:cNvPr id="4433" name="Oval 8"/>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4434" name="Oval 9"/>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grpSp>
        <p:grpSp>
          <p:nvGrpSpPr>
            <p:cNvPr id="4334" name="Group 10"/>
            <p:cNvGrpSpPr>
              <a:grpSpLocks/>
            </p:cNvGrpSpPr>
            <p:nvPr/>
          </p:nvGrpSpPr>
          <p:grpSpPr bwMode="auto">
            <a:xfrm>
              <a:off x="3096" y="2777"/>
              <a:ext cx="95" cy="413"/>
              <a:chOff x="1000" y="1306"/>
              <a:chExt cx="162" cy="701"/>
            </a:xfrm>
            <a:grpFill/>
          </p:grpSpPr>
          <p:sp>
            <p:nvSpPr>
              <p:cNvPr id="4431" name="Oval 11"/>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4432" name="Oval 12"/>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grpSp>
        <p:grpSp>
          <p:nvGrpSpPr>
            <p:cNvPr id="4335" name="Group 13"/>
            <p:cNvGrpSpPr>
              <a:grpSpLocks/>
            </p:cNvGrpSpPr>
            <p:nvPr/>
          </p:nvGrpSpPr>
          <p:grpSpPr bwMode="auto">
            <a:xfrm>
              <a:off x="3289" y="2777"/>
              <a:ext cx="95" cy="413"/>
              <a:chOff x="1000" y="1306"/>
              <a:chExt cx="162" cy="701"/>
            </a:xfrm>
            <a:grpFill/>
          </p:grpSpPr>
          <p:sp>
            <p:nvSpPr>
              <p:cNvPr id="4429" name="Oval 14"/>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4430" name="Oval 15"/>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grpSp>
        <p:grpSp>
          <p:nvGrpSpPr>
            <p:cNvPr id="4336" name="Group 16"/>
            <p:cNvGrpSpPr>
              <a:grpSpLocks/>
            </p:cNvGrpSpPr>
            <p:nvPr/>
          </p:nvGrpSpPr>
          <p:grpSpPr bwMode="auto">
            <a:xfrm>
              <a:off x="3481" y="2777"/>
              <a:ext cx="95" cy="413"/>
              <a:chOff x="1000" y="1306"/>
              <a:chExt cx="162" cy="701"/>
            </a:xfrm>
            <a:grpFill/>
          </p:grpSpPr>
          <p:sp>
            <p:nvSpPr>
              <p:cNvPr id="4427" name="Oval 17"/>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4428" name="Oval 18"/>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grpSp>
        <p:grpSp>
          <p:nvGrpSpPr>
            <p:cNvPr id="4337" name="Group 19"/>
            <p:cNvGrpSpPr>
              <a:grpSpLocks/>
            </p:cNvGrpSpPr>
            <p:nvPr/>
          </p:nvGrpSpPr>
          <p:grpSpPr bwMode="auto">
            <a:xfrm>
              <a:off x="3865" y="2777"/>
              <a:ext cx="95" cy="413"/>
              <a:chOff x="1000" y="1306"/>
              <a:chExt cx="162" cy="701"/>
            </a:xfrm>
            <a:grpFill/>
          </p:grpSpPr>
          <p:sp>
            <p:nvSpPr>
              <p:cNvPr id="4425" name="Oval 20"/>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4426" name="Oval 21"/>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grpSp>
        <p:grpSp>
          <p:nvGrpSpPr>
            <p:cNvPr id="4338" name="Group 22"/>
            <p:cNvGrpSpPr>
              <a:grpSpLocks/>
            </p:cNvGrpSpPr>
            <p:nvPr/>
          </p:nvGrpSpPr>
          <p:grpSpPr bwMode="auto">
            <a:xfrm>
              <a:off x="4057" y="2777"/>
              <a:ext cx="95" cy="413"/>
              <a:chOff x="1000" y="1306"/>
              <a:chExt cx="162" cy="701"/>
            </a:xfrm>
            <a:grpFill/>
          </p:grpSpPr>
          <p:sp>
            <p:nvSpPr>
              <p:cNvPr id="4423" name="Oval 23"/>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4424" name="Oval 24"/>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grpSp>
        <p:grpSp>
          <p:nvGrpSpPr>
            <p:cNvPr id="4339" name="Group 25"/>
            <p:cNvGrpSpPr>
              <a:grpSpLocks/>
            </p:cNvGrpSpPr>
            <p:nvPr/>
          </p:nvGrpSpPr>
          <p:grpSpPr bwMode="auto">
            <a:xfrm>
              <a:off x="4249" y="2777"/>
              <a:ext cx="95" cy="413"/>
              <a:chOff x="1000" y="1306"/>
              <a:chExt cx="162" cy="701"/>
            </a:xfrm>
            <a:grpFill/>
          </p:grpSpPr>
          <p:sp>
            <p:nvSpPr>
              <p:cNvPr id="4421" name="Oval 26"/>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4422" name="Oval 27"/>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grpSp>
        <p:grpSp>
          <p:nvGrpSpPr>
            <p:cNvPr id="4340" name="Group 28"/>
            <p:cNvGrpSpPr>
              <a:grpSpLocks/>
            </p:cNvGrpSpPr>
            <p:nvPr/>
          </p:nvGrpSpPr>
          <p:grpSpPr bwMode="auto">
            <a:xfrm>
              <a:off x="3769" y="2873"/>
              <a:ext cx="95" cy="413"/>
              <a:chOff x="1000" y="1306"/>
              <a:chExt cx="162" cy="701"/>
            </a:xfrm>
            <a:grpFill/>
          </p:grpSpPr>
          <p:sp>
            <p:nvSpPr>
              <p:cNvPr id="4419" name="Oval 29"/>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4420" name="Oval 30"/>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grpSp>
        <p:grpSp>
          <p:nvGrpSpPr>
            <p:cNvPr id="4341" name="Group 31"/>
            <p:cNvGrpSpPr>
              <a:grpSpLocks/>
            </p:cNvGrpSpPr>
            <p:nvPr/>
          </p:nvGrpSpPr>
          <p:grpSpPr bwMode="auto">
            <a:xfrm>
              <a:off x="3000" y="2873"/>
              <a:ext cx="95" cy="413"/>
              <a:chOff x="1000" y="1306"/>
              <a:chExt cx="162" cy="701"/>
            </a:xfrm>
            <a:grpFill/>
          </p:grpSpPr>
          <p:sp>
            <p:nvSpPr>
              <p:cNvPr id="4417" name="Oval 32"/>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4418" name="Oval 33"/>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grpSp>
        <p:grpSp>
          <p:nvGrpSpPr>
            <p:cNvPr id="4342" name="Group 34"/>
            <p:cNvGrpSpPr>
              <a:grpSpLocks/>
            </p:cNvGrpSpPr>
            <p:nvPr/>
          </p:nvGrpSpPr>
          <p:grpSpPr bwMode="auto">
            <a:xfrm>
              <a:off x="3192" y="2873"/>
              <a:ext cx="95" cy="413"/>
              <a:chOff x="1000" y="1306"/>
              <a:chExt cx="162" cy="701"/>
            </a:xfrm>
            <a:grpFill/>
          </p:grpSpPr>
          <p:sp>
            <p:nvSpPr>
              <p:cNvPr id="4415" name="Oval 35"/>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4416" name="Oval 36"/>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grpSp>
        <p:grpSp>
          <p:nvGrpSpPr>
            <p:cNvPr id="4343" name="Group 37"/>
            <p:cNvGrpSpPr>
              <a:grpSpLocks/>
            </p:cNvGrpSpPr>
            <p:nvPr/>
          </p:nvGrpSpPr>
          <p:grpSpPr bwMode="auto">
            <a:xfrm>
              <a:off x="3385" y="2873"/>
              <a:ext cx="95" cy="413"/>
              <a:chOff x="1000" y="1306"/>
              <a:chExt cx="162" cy="701"/>
            </a:xfrm>
            <a:grpFill/>
          </p:grpSpPr>
          <p:sp>
            <p:nvSpPr>
              <p:cNvPr id="4413" name="Oval 38"/>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4414" name="Oval 39"/>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grpSp>
        <p:grpSp>
          <p:nvGrpSpPr>
            <p:cNvPr id="4344" name="Group 40"/>
            <p:cNvGrpSpPr>
              <a:grpSpLocks/>
            </p:cNvGrpSpPr>
            <p:nvPr/>
          </p:nvGrpSpPr>
          <p:grpSpPr bwMode="auto">
            <a:xfrm>
              <a:off x="3577" y="2873"/>
              <a:ext cx="95" cy="413"/>
              <a:chOff x="1000" y="1306"/>
              <a:chExt cx="162" cy="701"/>
            </a:xfrm>
            <a:grpFill/>
          </p:grpSpPr>
          <p:sp>
            <p:nvSpPr>
              <p:cNvPr id="4411" name="Oval 41"/>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4412" name="Oval 42"/>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grpSp>
        <p:grpSp>
          <p:nvGrpSpPr>
            <p:cNvPr id="4345" name="Group 43"/>
            <p:cNvGrpSpPr>
              <a:grpSpLocks/>
            </p:cNvGrpSpPr>
            <p:nvPr/>
          </p:nvGrpSpPr>
          <p:grpSpPr bwMode="auto">
            <a:xfrm>
              <a:off x="3961" y="2873"/>
              <a:ext cx="95" cy="413"/>
              <a:chOff x="1000" y="1306"/>
              <a:chExt cx="162" cy="701"/>
            </a:xfrm>
            <a:grpFill/>
          </p:grpSpPr>
          <p:sp>
            <p:nvSpPr>
              <p:cNvPr id="4409" name="Oval 44"/>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4410" name="Oval 45"/>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grpSp>
        <p:grpSp>
          <p:nvGrpSpPr>
            <p:cNvPr id="4346" name="Group 46"/>
            <p:cNvGrpSpPr>
              <a:grpSpLocks/>
            </p:cNvGrpSpPr>
            <p:nvPr/>
          </p:nvGrpSpPr>
          <p:grpSpPr bwMode="auto">
            <a:xfrm>
              <a:off x="4153" y="2873"/>
              <a:ext cx="95" cy="413"/>
              <a:chOff x="1000" y="1306"/>
              <a:chExt cx="162" cy="701"/>
            </a:xfrm>
            <a:grpFill/>
          </p:grpSpPr>
          <p:sp>
            <p:nvSpPr>
              <p:cNvPr id="4407" name="Oval 47"/>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4408" name="Oval 48"/>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grpSp>
        <p:grpSp>
          <p:nvGrpSpPr>
            <p:cNvPr id="4347" name="Group 49"/>
            <p:cNvGrpSpPr>
              <a:grpSpLocks/>
            </p:cNvGrpSpPr>
            <p:nvPr/>
          </p:nvGrpSpPr>
          <p:grpSpPr bwMode="auto">
            <a:xfrm>
              <a:off x="3865" y="2969"/>
              <a:ext cx="95" cy="413"/>
              <a:chOff x="1000" y="1306"/>
              <a:chExt cx="162" cy="701"/>
            </a:xfrm>
            <a:grpFill/>
          </p:grpSpPr>
          <p:sp>
            <p:nvSpPr>
              <p:cNvPr id="4405" name="Oval 50"/>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4406" name="Oval 51"/>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grpSp>
        <p:grpSp>
          <p:nvGrpSpPr>
            <p:cNvPr id="4348" name="Group 52"/>
            <p:cNvGrpSpPr>
              <a:grpSpLocks/>
            </p:cNvGrpSpPr>
            <p:nvPr/>
          </p:nvGrpSpPr>
          <p:grpSpPr bwMode="auto">
            <a:xfrm>
              <a:off x="3096" y="2969"/>
              <a:ext cx="95" cy="413"/>
              <a:chOff x="1000" y="1306"/>
              <a:chExt cx="162" cy="701"/>
            </a:xfrm>
            <a:grpFill/>
          </p:grpSpPr>
          <p:sp>
            <p:nvSpPr>
              <p:cNvPr id="4403" name="Oval 53"/>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4404" name="Oval 54"/>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grpSp>
        <p:grpSp>
          <p:nvGrpSpPr>
            <p:cNvPr id="4349" name="Group 55"/>
            <p:cNvGrpSpPr>
              <a:grpSpLocks/>
            </p:cNvGrpSpPr>
            <p:nvPr/>
          </p:nvGrpSpPr>
          <p:grpSpPr bwMode="auto">
            <a:xfrm>
              <a:off x="3288" y="2969"/>
              <a:ext cx="95" cy="413"/>
              <a:chOff x="1000" y="1306"/>
              <a:chExt cx="162" cy="701"/>
            </a:xfrm>
            <a:grpFill/>
          </p:grpSpPr>
          <p:sp>
            <p:nvSpPr>
              <p:cNvPr id="4401" name="Oval 56"/>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4402" name="Oval 57"/>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grpSp>
        <p:grpSp>
          <p:nvGrpSpPr>
            <p:cNvPr id="4350" name="Group 58"/>
            <p:cNvGrpSpPr>
              <a:grpSpLocks/>
            </p:cNvGrpSpPr>
            <p:nvPr/>
          </p:nvGrpSpPr>
          <p:grpSpPr bwMode="auto">
            <a:xfrm>
              <a:off x="3481" y="2969"/>
              <a:ext cx="95" cy="413"/>
              <a:chOff x="1000" y="1306"/>
              <a:chExt cx="162" cy="701"/>
            </a:xfrm>
            <a:grpFill/>
          </p:grpSpPr>
          <p:sp>
            <p:nvSpPr>
              <p:cNvPr id="4399" name="Oval 59"/>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4400" name="Oval 60"/>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grpSp>
        <p:grpSp>
          <p:nvGrpSpPr>
            <p:cNvPr id="4351" name="Group 61"/>
            <p:cNvGrpSpPr>
              <a:grpSpLocks/>
            </p:cNvGrpSpPr>
            <p:nvPr/>
          </p:nvGrpSpPr>
          <p:grpSpPr bwMode="auto">
            <a:xfrm>
              <a:off x="3673" y="2969"/>
              <a:ext cx="95" cy="413"/>
              <a:chOff x="1000" y="1306"/>
              <a:chExt cx="162" cy="701"/>
            </a:xfrm>
            <a:grpFill/>
          </p:grpSpPr>
          <p:sp>
            <p:nvSpPr>
              <p:cNvPr id="4397" name="Oval 62"/>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4398" name="Oval 63"/>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grpSp>
        <p:grpSp>
          <p:nvGrpSpPr>
            <p:cNvPr id="4352" name="Group 64"/>
            <p:cNvGrpSpPr>
              <a:grpSpLocks/>
            </p:cNvGrpSpPr>
            <p:nvPr/>
          </p:nvGrpSpPr>
          <p:grpSpPr bwMode="auto">
            <a:xfrm>
              <a:off x="4057" y="2969"/>
              <a:ext cx="95" cy="413"/>
              <a:chOff x="1000" y="1306"/>
              <a:chExt cx="162" cy="701"/>
            </a:xfrm>
            <a:grpFill/>
          </p:grpSpPr>
          <p:sp>
            <p:nvSpPr>
              <p:cNvPr id="4395" name="Oval 65"/>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4396" name="Oval 66"/>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grpSp>
        <p:grpSp>
          <p:nvGrpSpPr>
            <p:cNvPr id="4353" name="Group 67"/>
            <p:cNvGrpSpPr>
              <a:grpSpLocks/>
            </p:cNvGrpSpPr>
            <p:nvPr/>
          </p:nvGrpSpPr>
          <p:grpSpPr bwMode="auto">
            <a:xfrm>
              <a:off x="3961" y="3065"/>
              <a:ext cx="95" cy="413"/>
              <a:chOff x="1000" y="1306"/>
              <a:chExt cx="162" cy="701"/>
            </a:xfrm>
            <a:grpFill/>
          </p:grpSpPr>
          <p:sp>
            <p:nvSpPr>
              <p:cNvPr id="4393" name="Oval 68"/>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4394" name="Oval 69"/>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grpSp>
        <p:grpSp>
          <p:nvGrpSpPr>
            <p:cNvPr id="4354" name="Group 70"/>
            <p:cNvGrpSpPr>
              <a:grpSpLocks/>
            </p:cNvGrpSpPr>
            <p:nvPr/>
          </p:nvGrpSpPr>
          <p:grpSpPr bwMode="auto">
            <a:xfrm>
              <a:off x="3192" y="3065"/>
              <a:ext cx="95" cy="413"/>
              <a:chOff x="1000" y="1306"/>
              <a:chExt cx="162" cy="701"/>
            </a:xfrm>
            <a:grpFill/>
          </p:grpSpPr>
          <p:sp>
            <p:nvSpPr>
              <p:cNvPr id="4391" name="Oval 71"/>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4392" name="Oval 72"/>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grpSp>
        <p:grpSp>
          <p:nvGrpSpPr>
            <p:cNvPr id="4355" name="Group 73"/>
            <p:cNvGrpSpPr>
              <a:grpSpLocks/>
            </p:cNvGrpSpPr>
            <p:nvPr/>
          </p:nvGrpSpPr>
          <p:grpSpPr bwMode="auto">
            <a:xfrm>
              <a:off x="3384" y="3065"/>
              <a:ext cx="95" cy="413"/>
              <a:chOff x="1000" y="1306"/>
              <a:chExt cx="162" cy="701"/>
            </a:xfrm>
            <a:grpFill/>
          </p:grpSpPr>
          <p:sp>
            <p:nvSpPr>
              <p:cNvPr id="4389" name="Oval 74"/>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4390" name="Oval 75"/>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grpSp>
        <p:grpSp>
          <p:nvGrpSpPr>
            <p:cNvPr id="4356" name="Group 76"/>
            <p:cNvGrpSpPr>
              <a:grpSpLocks/>
            </p:cNvGrpSpPr>
            <p:nvPr/>
          </p:nvGrpSpPr>
          <p:grpSpPr bwMode="auto">
            <a:xfrm>
              <a:off x="3577" y="3065"/>
              <a:ext cx="95" cy="413"/>
              <a:chOff x="1000" y="1306"/>
              <a:chExt cx="162" cy="701"/>
            </a:xfrm>
            <a:grpFill/>
          </p:grpSpPr>
          <p:sp>
            <p:nvSpPr>
              <p:cNvPr id="4387" name="Oval 77"/>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4388" name="Oval 78"/>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grpSp>
        <p:grpSp>
          <p:nvGrpSpPr>
            <p:cNvPr id="4357" name="Group 79"/>
            <p:cNvGrpSpPr>
              <a:grpSpLocks/>
            </p:cNvGrpSpPr>
            <p:nvPr/>
          </p:nvGrpSpPr>
          <p:grpSpPr bwMode="auto">
            <a:xfrm>
              <a:off x="3769" y="3065"/>
              <a:ext cx="95" cy="413"/>
              <a:chOff x="1000" y="1306"/>
              <a:chExt cx="162" cy="701"/>
            </a:xfrm>
            <a:grpFill/>
          </p:grpSpPr>
          <p:sp>
            <p:nvSpPr>
              <p:cNvPr id="4385" name="Oval 80"/>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4386" name="Oval 81"/>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grpSp>
        <p:grpSp>
          <p:nvGrpSpPr>
            <p:cNvPr id="4358" name="Group 82"/>
            <p:cNvGrpSpPr>
              <a:grpSpLocks/>
            </p:cNvGrpSpPr>
            <p:nvPr/>
          </p:nvGrpSpPr>
          <p:grpSpPr bwMode="auto">
            <a:xfrm>
              <a:off x="4057" y="3161"/>
              <a:ext cx="95" cy="413"/>
              <a:chOff x="1000" y="1306"/>
              <a:chExt cx="162" cy="701"/>
            </a:xfrm>
            <a:grpFill/>
          </p:grpSpPr>
          <p:sp>
            <p:nvSpPr>
              <p:cNvPr id="4383" name="Oval 83"/>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4384" name="Oval 84"/>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grpSp>
        <p:grpSp>
          <p:nvGrpSpPr>
            <p:cNvPr id="4359" name="Group 85"/>
            <p:cNvGrpSpPr>
              <a:grpSpLocks/>
            </p:cNvGrpSpPr>
            <p:nvPr/>
          </p:nvGrpSpPr>
          <p:grpSpPr bwMode="auto">
            <a:xfrm>
              <a:off x="3288" y="3161"/>
              <a:ext cx="95" cy="413"/>
              <a:chOff x="1000" y="1306"/>
              <a:chExt cx="162" cy="701"/>
            </a:xfrm>
            <a:grpFill/>
          </p:grpSpPr>
          <p:sp>
            <p:nvSpPr>
              <p:cNvPr id="4381" name="Oval 86"/>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4382" name="Oval 87"/>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grpSp>
        <p:grpSp>
          <p:nvGrpSpPr>
            <p:cNvPr id="4360" name="Group 88"/>
            <p:cNvGrpSpPr>
              <a:grpSpLocks/>
            </p:cNvGrpSpPr>
            <p:nvPr/>
          </p:nvGrpSpPr>
          <p:grpSpPr bwMode="auto">
            <a:xfrm>
              <a:off x="3480" y="3161"/>
              <a:ext cx="95" cy="413"/>
              <a:chOff x="1000" y="1306"/>
              <a:chExt cx="162" cy="701"/>
            </a:xfrm>
            <a:grpFill/>
          </p:grpSpPr>
          <p:sp>
            <p:nvSpPr>
              <p:cNvPr id="4379" name="Oval 89"/>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4380" name="Oval 90"/>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grpSp>
        <p:grpSp>
          <p:nvGrpSpPr>
            <p:cNvPr id="4361" name="Group 91"/>
            <p:cNvGrpSpPr>
              <a:grpSpLocks/>
            </p:cNvGrpSpPr>
            <p:nvPr/>
          </p:nvGrpSpPr>
          <p:grpSpPr bwMode="auto">
            <a:xfrm>
              <a:off x="3673" y="3161"/>
              <a:ext cx="95" cy="413"/>
              <a:chOff x="1000" y="1306"/>
              <a:chExt cx="162" cy="701"/>
            </a:xfrm>
            <a:grpFill/>
          </p:grpSpPr>
          <p:sp>
            <p:nvSpPr>
              <p:cNvPr id="4377" name="Oval 92"/>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4378" name="Oval 93"/>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grpSp>
        <p:grpSp>
          <p:nvGrpSpPr>
            <p:cNvPr id="4362" name="Group 94"/>
            <p:cNvGrpSpPr>
              <a:grpSpLocks/>
            </p:cNvGrpSpPr>
            <p:nvPr/>
          </p:nvGrpSpPr>
          <p:grpSpPr bwMode="auto">
            <a:xfrm>
              <a:off x="3865" y="3161"/>
              <a:ext cx="95" cy="413"/>
              <a:chOff x="1000" y="1306"/>
              <a:chExt cx="162" cy="701"/>
            </a:xfrm>
            <a:grpFill/>
          </p:grpSpPr>
          <p:sp>
            <p:nvSpPr>
              <p:cNvPr id="4375" name="Oval 95"/>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4376" name="Oval 96"/>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grpSp>
        <p:grpSp>
          <p:nvGrpSpPr>
            <p:cNvPr id="4363" name="Group 97"/>
            <p:cNvGrpSpPr>
              <a:grpSpLocks/>
            </p:cNvGrpSpPr>
            <p:nvPr/>
          </p:nvGrpSpPr>
          <p:grpSpPr bwMode="auto">
            <a:xfrm>
              <a:off x="4153" y="3065"/>
              <a:ext cx="95" cy="413"/>
              <a:chOff x="1000" y="1306"/>
              <a:chExt cx="162" cy="701"/>
            </a:xfrm>
            <a:grpFill/>
          </p:grpSpPr>
          <p:sp>
            <p:nvSpPr>
              <p:cNvPr id="4373" name="Oval 98"/>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4374" name="Oval 99"/>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grpSp>
        <p:grpSp>
          <p:nvGrpSpPr>
            <p:cNvPr id="4364" name="Group 100"/>
            <p:cNvGrpSpPr>
              <a:grpSpLocks/>
            </p:cNvGrpSpPr>
            <p:nvPr/>
          </p:nvGrpSpPr>
          <p:grpSpPr bwMode="auto">
            <a:xfrm>
              <a:off x="4249" y="2969"/>
              <a:ext cx="95" cy="413"/>
              <a:chOff x="1000" y="1306"/>
              <a:chExt cx="162" cy="701"/>
            </a:xfrm>
            <a:grpFill/>
          </p:grpSpPr>
          <p:sp>
            <p:nvSpPr>
              <p:cNvPr id="4371" name="Oval 101"/>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4372" name="Oval 102"/>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grpSp>
        <p:grpSp>
          <p:nvGrpSpPr>
            <p:cNvPr id="4365" name="Group 103"/>
            <p:cNvGrpSpPr>
              <a:grpSpLocks/>
            </p:cNvGrpSpPr>
            <p:nvPr/>
          </p:nvGrpSpPr>
          <p:grpSpPr bwMode="auto">
            <a:xfrm>
              <a:off x="4345" y="2873"/>
              <a:ext cx="95" cy="413"/>
              <a:chOff x="1000" y="1306"/>
              <a:chExt cx="162" cy="701"/>
            </a:xfrm>
            <a:grpFill/>
          </p:grpSpPr>
          <p:sp>
            <p:nvSpPr>
              <p:cNvPr id="4369" name="Oval 104"/>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4370" name="Oval 105"/>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grpSp>
        <p:grpSp>
          <p:nvGrpSpPr>
            <p:cNvPr id="4366" name="Group 106"/>
            <p:cNvGrpSpPr>
              <a:grpSpLocks/>
            </p:cNvGrpSpPr>
            <p:nvPr/>
          </p:nvGrpSpPr>
          <p:grpSpPr bwMode="auto">
            <a:xfrm>
              <a:off x="4441" y="2777"/>
              <a:ext cx="95" cy="413"/>
              <a:chOff x="1000" y="1306"/>
              <a:chExt cx="162" cy="701"/>
            </a:xfrm>
            <a:grpFill/>
          </p:grpSpPr>
          <p:sp>
            <p:nvSpPr>
              <p:cNvPr id="4367" name="Oval 107"/>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4368" name="Oval 108"/>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grpSp>
      </p:grpSp>
      <p:grpSp>
        <p:nvGrpSpPr>
          <p:cNvPr id="1162349" name="Group 109"/>
          <p:cNvGrpSpPr>
            <a:grpSpLocks/>
          </p:cNvGrpSpPr>
          <p:nvPr/>
        </p:nvGrpSpPr>
        <p:grpSpPr bwMode="auto">
          <a:xfrm>
            <a:off x="2133987" y="4408393"/>
            <a:ext cx="2590547" cy="1265114"/>
            <a:chOff x="1224" y="2777"/>
            <a:chExt cx="1632" cy="797"/>
          </a:xfrm>
          <a:solidFill>
            <a:srgbClr val="00B0F0"/>
          </a:solidFill>
        </p:grpSpPr>
        <p:grpSp>
          <p:nvGrpSpPr>
            <p:cNvPr id="4227" name="Group 110"/>
            <p:cNvGrpSpPr>
              <a:grpSpLocks/>
            </p:cNvGrpSpPr>
            <p:nvPr/>
          </p:nvGrpSpPr>
          <p:grpSpPr bwMode="auto">
            <a:xfrm>
              <a:off x="1993" y="2777"/>
              <a:ext cx="95" cy="413"/>
              <a:chOff x="1000" y="1306"/>
              <a:chExt cx="162" cy="701"/>
            </a:xfrm>
            <a:grpFill/>
          </p:grpSpPr>
          <p:sp>
            <p:nvSpPr>
              <p:cNvPr id="4330" name="Oval 111"/>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331" name="Oval 112"/>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228" name="Group 113"/>
            <p:cNvGrpSpPr>
              <a:grpSpLocks/>
            </p:cNvGrpSpPr>
            <p:nvPr/>
          </p:nvGrpSpPr>
          <p:grpSpPr bwMode="auto">
            <a:xfrm>
              <a:off x="1224" y="2777"/>
              <a:ext cx="95" cy="413"/>
              <a:chOff x="1000" y="1306"/>
              <a:chExt cx="162" cy="701"/>
            </a:xfrm>
            <a:grpFill/>
          </p:grpSpPr>
          <p:sp>
            <p:nvSpPr>
              <p:cNvPr id="4328" name="Oval 114"/>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329" name="Oval 115"/>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229" name="Group 116"/>
            <p:cNvGrpSpPr>
              <a:grpSpLocks/>
            </p:cNvGrpSpPr>
            <p:nvPr/>
          </p:nvGrpSpPr>
          <p:grpSpPr bwMode="auto">
            <a:xfrm>
              <a:off x="1416" y="2777"/>
              <a:ext cx="95" cy="413"/>
              <a:chOff x="1000" y="1306"/>
              <a:chExt cx="162" cy="701"/>
            </a:xfrm>
            <a:grpFill/>
          </p:grpSpPr>
          <p:sp>
            <p:nvSpPr>
              <p:cNvPr id="4326" name="Oval 117"/>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327" name="Oval 118"/>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230" name="Group 119"/>
            <p:cNvGrpSpPr>
              <a:grpSpLocks/>
            </p:cNvGrpSpPr>
            <p:nvPr/>
          </p:nvGrpSpPr>
          <p:grpSpPr bwMode="auto">
            <a:xfrm>
              <a:off x="1609" y="2777"/>
              <a:ext cx="95" cy="413"/>
              <a:chOff x="1000" y="1306"/>
              <a:chExt cx="162" cy="701"/>
            </a:xfrm>
            <a:grpFill/>
          </p:grpSpPr>
          <p:sp>
            <p:nvSpPr>
              <p:cNvPr id="4324" name="Oval 120"/>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325" name="Oval 121"/>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231" name="Group 122"/>
            <p:cNvGrpSpPr>
              <a:grpSpLocks/>
            </p:cNvGrpSpPr>
            <p:nvPr/>
          </p:nvGrpSpPr>
          <p:grpSpPr bwMode="auto">
            <a:xfrm>
              <a:off x="1801" y="2777"/>
              <a:ext cx="95" cy="413"/>
              <a:chOff x="1000" y="1306"/>
              <a:chExt cx="162" cy="701"/>
            </a:xfrm>
            <a:grpFill/>
          </p:grpSpPr>
          <p:sp>
            <p:nvSpPr>
              <p:cNvPr id="4322" name="Oval 123"/>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323" name="Oval 124"/>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232" name="Group 125"/>
            <p:cNvGrpSpPr>
              <a:grpSpLocks/>
            </p:cNvGrpSpPr>
            <p:nvPr/>
          </p:nvGrpSpPr>
          <p:grpSpPr bwMode="auto">
            <a:xfrm>
              <a:off x="2185" y="2777"/>
              <a:ext cx="95" cy="413"/>
              <a:chOff x="1000" y="1306"/>
              <a:chExt cx="162" cy="701"/>
            </a:xfrm>
            <a:grpFill/>
          </p:grpSpPr>
          <p:sp>
            <p:nvSpPr>
              <p:cNvPr id="4320" name="Oval 126"/>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321" name="Oval 127"/>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233" name="Group 128"/>
            <p:cNvGrpSpPr>
              <a:grpSpLocks/>
            </p:cNvGrpSpPr>
            <p:nvPr/>
          </p:nvGrpSpPr>
          <p:grpSpPr bwMode="auto">
            <a:xfrm>
              <a:off x="2377" y="2777"/>
              <a:ext cx="95" cy="413"/>
              <a:chOff x="1000" y="1306"/>
              <a:chExt cx="162" cy="701"/>
            </a:xfrm>
            <a:grpFill/>
          </p:grpSpPr>
          <p:sp>
            <p:nvSpPr>
              <p:cNvPr id="4318" name="Oval 129"/>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319" name="Oval 130"/>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234" name="Group 131"/>
            <p:cNvGrpSpPr>
              <a:grpSpLocks/>
            </p:cNvGrpSpPr>
            <p:nvPr/>
          </p:nvGrpSpPr>
          <p:grpSpPr bwMode="auto">
            <a:xfrm>
              <a:off x="2569" y="2777"/>
              <a:ext cx="95" cy="413"/>
              <a:chOff x="1000" y="1306"/>
              <a:chExt cx="162" cy="701"/>
            </a:xfrm>
            <a:grpFill/>
          </p:grpSpPr>
          <p:sp>
            <p:nvSpPr>
              <p:cNvPr id="4316" name="Oval 132"/>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317" name="Oval 133"/>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235" name="Group 134"/>
            <p:cNvGrpSpPr>
              <a:grpSpLocks/>
            </p:cNvGrpSpPr>
            <p:nvPr/>
          </p:nvGrpSpPr>
          <p:grpSpPr bwMode="auto">
            <a:xfrm>
              <a:off x="2089" y="2873"/>
              <a:ext cx="95" cy="413"/>
              <a:chOff x="1000" y="1306"/>
              <a:chExt cx="162" cy="701"/>
            </a:xfrm>
            <a:grpFill/>
          </p:grpSpPr>
          <p:sp>
            <p:nvSpPr>
              <p:cNvPr id="4314" name="Oval 135"/>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315" name="Oval 136"/>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236" name="Group 137"/>
            <p:cNvGrpSpPr>
              <a:grpSpLocks/>
            </p:cNvGrpSpPr>
            <p:nvPr/>
          </p:nvGrpSpPr>
          <p:grpSpPr bwMode="auto">
            <a:xfrm>
              <a:off x="1320" y="2873"/>
              <a:ext cx="95" cy="413"/>
              <a:chOff x="1000" y="1306"/>
              <a:chExt cx="162" cy="701"/>
            </a:xfrm>
            <a:grpFill/>
          </p:grpSpPr>
          <p:sp>
            <p:nvSpPr>
              <p:cNvPr id="4312" name="Oval 138"/>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313" name="Oval 139"/>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237" name="Group 140"/>
            <p:cNvGrpSpPr>
              <a:grpSpLocks/>
            </p:cNvGrpSpPr>
            <p:nvPr/>
          </p:nvGrpSpPr>
          <p:grpSpPr bwMode="auto">
            <a:xfrm>
              <a:off x="1512" y="2873"/>
              <a:ext cx="95" cy="413"/>
              <a:chOff x="1000" y="1306"/>
              <a:chExt cx="162" cy="701"/>
            </a:xfrm>
            <a:grpFill/>
          </p:grpSpPr>
          <p:sp>
            <p:nvSpPr>
              <p:cNvPr id="4310" name="Oval 141"/>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311" name="Oval 142"/>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238" name="Group 143"/>
            <p:cNvGrpSpPr>
              <a:grpSpLocks/>
            </p:cNvGrpSpPr>
            <p:nvPr/>
          </p:nvGrpSpPr>
          <p:grpSpPr bwMode="auto">
            <a:xfrm>
              <a:off x="1705" y="2873"/>
              <a:ext cx="95" cy="413"/>
              <a:chOff x="1000" y="1306"/>
              <a:chExt cx="162" cy="701"/>
            </a:xfrm>
            <a:grpFill/>
          </p:grpSpPr>
          <p:sp>
            <p:nvSpPr>
              <p:cNvPr id="4308" name="Oval 144"/>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309" name="Oval 145"/>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239" name="Group 146"/>
            <p:cNvGrpSpPr>
              <a:grpSpLocks/>
            </p:cNvGrpSpPr>
            <p:nvPr/>
          </p:nvGrpSpPr>
          <p:grpSpPr bwMode="auto">
            <a:xfrm>
              <a:off x="1897" y="2873"/>
              <a:ext cx="95" cy="413"/>
              <a:chOff x="1000" y="1306"/>
              <a:chExt cx="162" cy="701"/>
            </a:xfrm>
            <a:grpFill/>
          </p:grpSpPr>
          <p:sp>
            <p:nvSpPr>
              <p:cNvPr id="4306" name="Oval 147"/>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307" name="Oval 148"/>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240" name="Group 149"/>
            <p:cNvGrpSpPr>
              <a:grpSpLocks/>
            </p:cNvGrpSpPr>
            <p:nvPr/>
          </p:nvGrpSpPr>
          <p:grpSpPr bwMode="auto">
            <a:xfrm>
              <a:off x="2281" y="2873"/>
              <a:ext cx="95" cy="413"/>
              <a:chOff x="1000" y="1306"/>
              <a:chExt cx="162" cy="701"/>
            </a:xfrm>
            <a:grpFill/>
          </p:grpSpPr>
          <p:sp>
            <p:nvSpPr>
              <p:cNvPr id="4304" name="Oval 150"/>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305" name="Oval 151"/>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241" name="Group 152"/>
            <p:cNvGrpSpPr>
              <a:grpSpLocks/>
            </p:cNvGrpSpPr>
            <p:nvPr/>
          </p:nvGrpSpPr>
          <p:grpSpPr bwMode="auto">
            <a:xfrm>
              <a:off x="2473" y="2873"/>
              <a:ext cx="95" cy="413"/>
              <a:chOff x="1000" y="1306"/>
              <a:chExt cx="162" cy="701"/>
            </a:xfrm>
            <a:grpFill/>
          </p:grpSpPr>
          <p:sp>
            <p:nvSpPr>
              <p:cNvPr id="4302" name="Oval 153"/>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303" name="Oval 154"/>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242" name="Group 155"/>
            <p:cNvGrpSpPr>
              <a:grpSpLocks/>
            </p:cNvGrpSpPr>
            <p:nvPr/>
          </p:nvGrpSpPr>
          <p:grpSpPr bwMode="auto">
            <a:xfrm>
              <a:off x="2185" y="2969"/>
              <a:ext cx="95" cy="413"/>
              <a:chOff x="1000" y="1306"/>
              <a:chExt cx="162" cy="701"/>
            </a:xfrm>
            <a:grpFill/>
          </p:grpSpPr>
          <p:sp>
            <p:nvSpPr>
              <p:cNvPr id="4300" name="Oval 156"/>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301" name="Oval 157"/>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243" name="Group 158"/>
            <p:cNvGrpSpPr>
              <a:grpSpLocks/>
            </p:cNvGrpSpPr>
            <p:nvPr/>
          </p:nvGrpSpPr>
          <p:grpSpPr bwMode="auto">
            <a:xfrm>
              <a:off x="1416" y="2969"/>
              <a:ext cx="95" cy="413"/>
              <a:chOff x="1000" y="1306"/>
              <a:chExt cx="162" cy="701"/>
            </a:xfrm>
            <a:grpFill/>
          </p:grpSpPr>
          <p:sp>
            <p:nvSpPr>
              <p:cNvPr id="4298" name="Oval 159"/>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299" name="Oval 160"/>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244" name="Group 161"/>
            <p:cNvGrpSpPr>
              <a:grpSpLocks/>
            </p:cNvGrpSpPr>
            <p:nvPr/>
          </p:nvGrpSpPr>
          <p:grpSpPr bwMode="auto">
            <a:xfrm>
              <a:off x="1608" y="2969"/>
              <a:ext cx="95" cy="413"/>
              <a:chOff x="1000" y="1306"/>
              <a:chExt cx="162" cy="701"/>
            </a:xfrm>
            <a:grpFill/>
          </p:grpSpPr>
          <p:sp>
            <p:nvSpPr>
              <p:cNvPr id="4296" name="Oval 162"/>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297" name="Oval 163"/>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245" name="Group 164"/>
            <p:cNvGrpSpPr>
              <a:grpSpLocks/>
            </p:cNvGrpSpPr>
            <p:nvPr/>
          </p:nvGrpSpPr>
          <p:grpSpPr bwMode="auto">
            <a:xfrm>
              <a:off x="1801" y="2969"/>
              <a:ext cx="95" cy="413"/>
              <a:chOff x="1000" y="1306"/>
              <a:chExt cx="162" cy="701"/>
            </a:xfrm>
            <a:grpFill/>
          </p:grpSpPr>
          <p:sp>
            <p:nvSpPr>
              <p:cNvPr id="4294" name="Oval 165"/>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295" name="Oval 166"/>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246" name="Group 167"/>
            <p:cNvGrpSpPr>
              <a:grpSpLocks/>
            </p:cNvGrpSpPr>
            <p:nvPr/>
          </p:nvGrpSpPr>
          <p:grpSpPr bwMode="auto">
            <a:xfrm>
              <a:off x="1993" y="2969"/>
              <a:ext cx="95" cy="413"/>
              <a:chOff x="1000" y="1306"/>
              <a:chExt cx="162" cy="701"/>
            </a:xfrm>
            <a:grpFill/>
          </p:grpSpPr>
          <p:sp>
            <p:nvSpPr>
              <p:cNvPr id="4292" name="Oval 168"/>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293" name="Oval 169"/>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247" name="Group 170"/>
            <p:cNvGrpSpPr>
              <a:grpSpLocks/>
            </p:cNvGrpSpPr>
            <p:nvPr/>
          </p:nvGrpSpPr>
          <p:grpSpPr bwMode="auto">
            <a:xfrm>
              <a:off x="2377" y="2969"/>
              <a:ext cx="95" cy="413"/>
              <a:chOff x="1000" y="1306"/>
              <a:chExt cx="162" cy="701"/>
            </a:xfrm>
            <a:grpFill/>
          </p:grpSpPr>
          <p:sp>
            <p:nvSpPr>
              <p:cNvPr id="4290" name="Oval 171"/>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291" name="Oval 172"/>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248" name="Group 173"/>
            <p:cNvGrpSpPr>
              <a:grpSpLocks/>
            </p:cNvGrpSpPr>
            <p:nvPr/>
          </p:nvGrpSpPr>
          <p:grpSpPr bwMode="auto">
            <a:xfrm>
              <a:off x="2281" y="3065"/>
              <a:ext cx="95" cy="413"/>
              <a:chOff x="1000" y="1306"/>
              <a:chExt cx="162" cy="701"/>
            </a:xfrm>
            <a:grpFill/>
          </p:grpSpPr>
          <p:sp>
            <p:nvSpPr>
              <p:cNvPr id="4288" name="Oval 174"/>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289" name="Oval 175"/>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249" name="Group 176"/>
            <p:cNvGrpSpPr>
              <a:grpSpLocks/>
            </p:cNvGrpSpPr>
            <p:nvPr/>
          </p:nvGrpSpPr>
          <p:grpSpPr bwMode="auto">
            <a:xfrm>
              <a:off x="1512" y="3065"/>
              <a:ext cx="95" cy="413"/>
              <a:chOff x="1000" y="1306"/>
              <a:chExt cx="162" cy="701"/>
            </a:xfrm>
            <a:grpFill/>
          </p:grpSpPr>
          <p:sp>
            <p:nvSpPr>
              <p:cNvPr id="4286" name="Oval 177"/>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287" name="Oval 178"/>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250" name="Group 179"/>
            <p:cNvGrpSpPr>
              <a:grpSpLocks/>
            </p:cNvGrpSpPr>
            <p:nvPr/>
          </p:nvGrpSpPr>
          <p:grpSpPr bwMode="auto">
            <a:xfrm>
              <a:off x="1704" y="3065"/>
              <a:ext cx="95" cy="413"/>
              <a:chOff x="1000" y="1306"/>
              <a:chExt cx="162" cy="701"/>
            </a:xfrm>
            <a:grpFill/>
          </p:grpSpPr>
          <p:sp>
            <p:nvSpPr>
              <p:cNvPr id="4284" name="Oval 180"/>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285" name="Oval 181"/>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251" name="Group 182"/>
            <p:cNvGrpSpPr>
              <a:grpSpLocks/>
            </p:cNvGrpSpPr>
            <p:nvPr/>
          </p:nvGrpSpPr>
          <p:grpSpPr bwMode="auto">
            <a:xfrm>
              <a:off x="1897" y="3065"/>
              <a:ext cx="95" cy="413"/>
              <a:chOff x="1000" y="1306"/>
              <a:chExt cx="162" cy="701"/>
            </a:xfrm>
            <a:grpFill/>
          </p:grpSpPr>
          <p:sp>
            <p:nvSpPr>
              <p:cNvPr id="4282" name="Oval 183"/>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283" name="Oval 184"/>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252" name="Group 185"/>
            <p:cNvGrpSpPr>
              <a:grpSpLocks/>
            </p:cNvGrpSpPr>
            <p:nvPr/>
          </p:nvGrpSpPr>
          <p:grpSpPr bwMode="auto">
            <a:xfrm>
              <a:off x="2089" y="3065"/>
              <a:ext cx="95" cy="413"/>
              <a:chOff x="1000" y="1306"/>
              <a:chExt cx="162" cy="701"/>
            </a:xfrm>
            <a:grpFill/>
          </p:grpSpPr>
          <p:sp>
            <p:nvSpPr>
              <p:cNvPr id="4280" name="Oval 186"/>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281" name="Oval 187"/>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253" name="Group 188"/>
            <p:cNvGrpSpPr>
              <a:grpSpLocks/>
            </p:cNvGrpSpPr>
            <p:nvPr/>
          </p:nvGrpSpPr>
          <p:grpSpPr bwMode="auto">
            <a:xfrm>
              <a:off x="2377" y="3161"/>
              <a:ext cx="95" cy="413"/>
              <a:chOff x="1000" y="1306"/>
              <a:chExt cx="162" cy="701"/>
            </a:xfrm>
            <a:grpFill/>
          </p:grpSpPr>
          <p:sp>
            <p:nvSpPr>
              <p:cNvPr id="4278" name="Oval 189"/>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279" name="Oval 190"/>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254" name="Group 191"/>
            <p:cNvGrpSpPr>
              <a:grpSpLocks/>
            </p:cNvGrpSpPr>
            <p:nvPr/>
          </p:nvGrpSpPr>
          <p:grpSpPr bwMode="auto">
            <a:xfrm>
              <a:off x="1608" y="3161"/>
              <a:ext cx="95" cy="413"/>
              <a:chOff x="1000" y="1306"/>
              <a:chExt cx="162" cy="701"/>
            </a:xfrm>
            <a:grpFill/>
          </p:grpSpPr>
          <p:sp>
            <p:nvSpPr>
              <p:cNvPr id="4276" name="Oval 192"/>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277" name="Oval 193"/>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255" name="Group 194"/>
            <p:cNvGrpSpPr>
              <a:grpSpLocks/>
            </p:cNvGrpSpPr>
            <p:nvPr/>
          </p:nvGrpSpPr>
          <p:grpSpPr bwMode="auto">
            <a:xfrm>
              <a:off x="1800" y="3161"/>
              <a:ext cx="95" cy="413"/>
              <a:chOff x="1000" y="1306"/>
              <a:chExt cx="162" cy="701"/>
            </a:xfrm>
            <a:grpFill/>
          </p:grpSpPr>
          <p:sp>
            <p:nvSpPr>
              <p:cNvPr id="4274" name="Oval 195"/>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275" name="Oval 196"/>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256" name="Group 197"/>
            <p:cNvGrpSpPr>
              <a:grpSpLocks/>
            </p:cNvGrpSpPr>
            <p:nvPr/>
          </p:nvGrpSpPr>
          <p:grpSpPr bwMode="auto">
            <a:xfrm>
              <a:off x="1993" y="3161"/>
              <a:ext cx="95" cy="413"/>
              <a:chOff x="1000" y="1306"/>
              <a:chExt cx="162" cy="701"/>
            </a:xfrm>
            <a:grpFill/>
          </p:grpSpPr>
          <p:sp>
            <p:nvSpPr>
              <p:cNvPr id="4272" name="Oval 198"/>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273" name="Oval 199"/>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257" name="Group 200"/>
            <p:cNvGrpSpPr>
              <a:grpSpLocks/>
            </p:cNvGrpSpPr>
            <p:nvPr/>
          </p:nvGrpSpPr>
          <p:grpSpPr bwMode="auto">
            <a:xfrm>
              <a:off x="2185" y="3161"/>
              <a:ext cx="95" cy="413"/>
              <a:chOff x="1000" y="1306"/>
              <a:chExt cx="162" cy="701"/>
            </a:xfrm>
            <a:grpFill/>
          </p:grpSpPr>
          <p:sp>
            <p:nvSpPr>
              <p:cNvPr id="4270" name="Oval 201"/>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271" name="Oval 202"/>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258" name="Group 203"/>
            <p:cNvGrpSpPr>
              <a:grpSpLocks/>
            </p:cNvGrpSpPr>
            <p:nvPr/>
          </p:nvGrpSpPr>
          <p:grpSpPr bwMode="auto">
            <a:xfrm>
              <a:off x="2473" y="3065"/>
              <a:ext cx="95" cy="413"/>
              <a:chOff x="1000" y="1306"/>
              <a:chExt cx="162" cy="701"/>
            </a:xfrm>
            <a:grpFill/>
          </p:grpSpPr>
          <p:sp>
            <p:nvSpPr>
              <p:cNvPr id="4268" name="Oval 204"/>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269" name="Oval 205"/>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259" name="Group 206"/>
            <p:cNvGrpSpPr>
              <a:grpSpLocks/>
            </p:cNvGrpSpPr>
            <p:nvPr/>
          </p:nvGrpSpPr>
          <p:grpSpPr bwMode="auto">
            <a:xfrm>
              <a:off x="2569" y="2969"/>
              <a:ext cx="95" cy="413"/>
              <a:chOff x="1000" y="1306"/>
              <a:chExt cx="162" cy="701"/>
            </a:xfrm>
            <a:grpFill/>
          </p:grpSpPr>
          <p:sp>
            <p:nvSpPr>
              <p:cNvPr id="4266" name="Oval 207"/>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267" name="Oval 208"/>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260" name="Group 209"/>
            <p:cNvGrpSpPr>
              <a:grpSpLocks/>
            </p:cNvGrpSpPr>
            <p:nvPr/>
          </p:nvGrpSpPr>
          <p:grpSpPr bwMode="auto">
            <a:xfrm>
              <a:off x="2665" y="2873"/>
              <a:ext cx="95" cy="413"/>
              <a:chOff x="1000" y="1306"/>
              <a:chExt cx="162" cy="701"/>
            </a:xfrm>
            <a:grpFill/>
          </p:grpSpPr>
          <p:sp>
            <p:nvSpPr>
              <p:cNvPr id="4264" name="Oval 210"/>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265" name="Oval 211"/>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261" name="Group 212"/>
            <p:cNvGrpSpPr>
              <a:grpSpLocks/>
            </p:cNvGrpSpPr>
            <p:nvPr/>
          </p:nvGrpSpPr>
          <p:grpSpPr bwMode="auto">
            <a:xfrm>
              <a:off x="2761" y="2777"/>
              <a:ext cx="95" cy="413"/>
              <a:chOff x="1000" y="1306"/>
              <a:chExt cx="162" cy="701"/>
            </a:xfrm>
            <a:grpFill/>
          </p:grpSpPr>
          <p:sp>
            <p:nvSpPr>
              <p:cNvPr id="4262" name="Oval 213"/>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263" name="Oval 214"/>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grpSp>
        <p:nvGrpSpPr>
          <p:cNvPr id="4100" name="Group 215"/>
          <p:cNvGrpSpPr>
            <a:grpSpLocks/>
          </p:cNvGrpSpPr>
          <p:nvPr/>
        </p:nvGrpSpPr>
        <p:grpSpPr bwMode="auto">
          <a:xfrm>
            <a:off x="4527704" y="4952851"/>
            <a:ext cx="2930239" cy="1523851"/>
            <a:chOff x="1892" y="3120"/>
            <a:chExt cx="1846" cy="960"/>
          </a:xfrm>
        </p:grpSpPr>
        <p:grpSp>
          <p:nvGrpSpPr>
            <p:cNvPr id="4208" name="Group 216"/>
            <p:cNvGrpSpPr>
              <a:grpSpLocks/>
            </p:cNvGrpSpPr>
            <p:nvPr/>
          </p:nvGrpSpPr>
          <p:grpSpPr bwMode="auto">
            <a:xfrm>
              <a:off x="2372" y="3120"/>
              <a:ext cx="1008" cy="624"/>
              <a:chOff x="288" y="2736"/>
              <a:chExt cx="1008" cy="624"/>
            </a:xfrm>
          </p:grpSpPr>
          <p:sp>
            <p:nvSpPr>
              <p:cNvPr id="4219" name="Oval 217"/>
              <p:cNvSpPr>
                <a:spLocks noChangeArrowheads="1"/>
              </p:cNvSpPr>
              <p:nvPr/>
            </p:nvSpPr>
            <p:spPr bwMode="auto">
              <a:xfrm>
                <a:off x="384" y="2832"/>
                <a:ext cx="816" cy="528"/>
              </a:xfrm>
              <a:prstGeom prst="ellipse">
                <a:avLst/>
              </a:prstGeom>
              <a:solidFill>
                <a:srgbClr val="FF0000"/>
              </a:solidFill>
              <a:ln w="9525">
                <a:solidFill>
                  <a:srgbClr val="800000"/>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2200" dirty="0">
                    <a:latin typeface="Abadi" panose="020B0604020104020204" pitchFamily="34" charset="0"/>
                  </a:rPr>
                  <a:t>Dragon</a:t>
                </a:r>
              </a:p>
            </p:txBody>
          </p:sp>
          <p:sp>
            <p:nvSpPr>
              <p:cNvPr id="4220" name="Oval 218"/>
              <p:cNvSpPr>
                <a:spLocks noChangeArrowheads="1"/>
              </p:cNvSpPr>
              <p:nvPr/>
            </p:nvSpPr>
            <p:spPr bwMode="auto">
              <a:xfrm>
                <a:off x="288" y="2928"/>
                <a:ext cx="192" cy="192"/>
              </a:xfrm>
              <a:prstGeom prst="ellipse">
                <a:avLst/>
              </a:prstGeom>
              <a:solidFill>
                <a:srgbClr val="FF0000"/>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4221" name="Oval 219"/>
              <p:cNvSpPr>
                <a:spLocks noChangeArrowheads="1"/>
              </p:cNvSpPr>
              <p:nvPr/>
            </p:nvSpPr>
            <p:spPr bwMode="auto">
              <a:xfrm>
                <a:off x="384" y="2832"/>
                <a:ext cx="192" cy="192"/>
              </a:xfrm>
              <a:prstGeom prst="ellipse">
                <a:avLst/>
              </a:prstGeom>
              <a:solidFill>
                <a:srgbClr val="FF0000"/>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4222" name="Oval 220"/>
              <p:cNvSpPr>
                <a:spLocks noChangeArrowheads="1"/>
              </p:cNvSpPr>
              <p:nvPr/>
            </p:nvSpPr>
            <p:spPr bwMode="auto">
              <a:xfrm>
                <a:off x="528" y="2763"/>
                <a:ext cx="192" cy="192"/>
              </a:xfrm>
              <a:prstGeom prst="ellipse">
                <a:avLst/>
              </a:prstGeom>
              <a:solidFill>
                <a:srgbClr val="FF0000"/>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4223" name="Oval 221"/>
              <p:cNvSpPr>
                <a:spLocks noChangeArrowheads="1"/>
              </p:cNvSpPr>
              <p:nvPr/>
            </p:nvSpPr>
            <p:spPr bwMode="auto">
              <a:xfrm>
                <a:off x="693" y="2736"/>
                <a:ext cx="192" cy="192"/>
              </a:xfrm>
              <a:prstGeom prst="ellipse">
                <a:avLst/>
              </a:prstGeom>
              <a:solidFill>
                <a:srgbClr val="FF0000"/>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4224" name="Oval 222"/>
              <p:cNvSpPr>
                <a:spLocks noChangeArrowheads="1"/>
              </p:cNvSpPr>
              <p:nvPr/>
            </p:nvSpPr>
            <p:spPr bwMode="auto">
              <a:xfrm>
                <a:off x="858" y="2757"/>
                <a:ext cx="192" cy="192"/>
              </a:xfrm>
              <a:prstGeom prst="ellipse">
                <a:avLst/>
              </a:prstGeom>
              <a:solidFill>
                <a:srgbClr val="FF0000"/>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4225" name="Oval 223"/>
              <p:cNvSpPr>
                <a:spLocks noChangeArrowheads="1"/>
              </p:cNvSpPr>
              <p:nvPr/>
            </p:nvSpPr>
            <p:spPr bwMode="auto">
              <a:xfrm>
                <a:off x="1009" y="2819"/>
                <a:ext cx="192" cy="192"/>
              </a:xfrm>
              <a:prstGeom prst="ellipse">
                <a:avLst/>
              </a:prstGeom>
              <a:solidFill>
                <a:srgbClr val="FF0000"/>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4226" name="Oval 224"/>
              <p:cNvSpPr>
                <a:spLocks noChangeArrowheads="1"/>
              </p:cNvSpPr>
              <p:nvPr/>
            </p:nvSpPr>
            <p:spPr bwMode="auto">
              <a:xfrm>
                <a:off x="1104" y="2950"/>
                <a:ext cx="192" cy="192"/>
              </a:xfrm>
              <a:prstGeom prst="ellipse">
                <a:avLst/>
              </a:prstGeom>
              <a:solidFill>
                <a:srgbClr val="FF0000"/>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grpSp>
        <p:grpSp>
          <p:nvGrpSpPr>
            <p:cNvPr id="4209" name="Group 225"/>
            <p:cNvGrpSpPr>
              <a:grpSpLocks/>
            </p:cNvGrpSpPr>
            <p:nvPr/>
          </p:nvGrpSpPr>
          <p:grpSpPr bwMode="auto">
            <a:xfrm>
              <a:off x="1892" y="3456"/>
              <a:ext cx="1008" cy="624"/>
              <a:chOff x="288" y="2736"/>
              <a:chExt cx="1008" cy="624"/>
            </a:xfrm>
          </p:grpSpPr>
          <p:sp>
            <p:nvSpPr>
              <p:cNvPr id="4211" name="Oval 226"/>
              <p:cNvSpPr>
                <a:spLocks noChangeArrowheads="1"/>
              </p:cNvSpPr>
              <p:nvPr/>
            </p:nvSpPr>
            <p:spPr bwMode="auto">
              <a:xfrm>
                <a:off x="384" y="2832"/>
                <a:ext cx="816" cy="528"/>
              </a:xfrm>
              <a:prstGeom prst="ellipse">
                <a:avLst/>
              </a:prstGeom>
              <a:solidFill>
                <a:srgbClr val="EE3897"/>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2200" dirty="0">
                    <a:latin typeface="Abadi" panose="020B0604020104020204" pitchFamily="34" charset="0"/>
                  </a:rPr>
                  <a:t>Beast</a:t>
                </a:r>
              </a:p>
            </p:txBody>
          </p:sp>
          <p:sp>
            <p:nvSpPr>
              <p:cNvPr id="4212" name="Oval 227"/>
              <p:cNvSpPr>
                <a:spLocks noChangeArrowheads="1"/>
              </p:cNvSpPr>
              <p:nvPr/>
            </p:nvSpPr>
            <p:spPr bwMode="auto">
              <a:xfrm>
                <a:off x="288" y="2928"/>
                <a:ext cx="192" cy="192"/>
              </a:xfrm>
              <a:prstGeom prst="ellipse">
                <a:avLst/>
              </a:prstGeom>
              <a:solidFill>
                <a:srgbClr val="EE3897"/>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4213" name="Oval 228"/>
              <p:cNvSpPr>
                <a:spLocks noChangeArrowheads="1"/>
              </p:cNvSpPr>
              <p:nvPr/>
            </p:nvSpPr>
            <p:spPr bwMode="auto">
              <a:xfrm>
                <a:off x="384" y="2832"/>
                <a:ext cx="192" cy="192"/>
              </a:xfrm>
              <a:prstGeom prst="ellipse">
                <a:avLst/>
              </a:prstGeom>
              <a:solidFill>
                <a:srgbClr val="EE3897"/>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4214" name="Oval 229"/>
              <p:cNvSpPr>
                <a:spLocks noChangeArrowheads="1"/>
              </p:cNvSpPr>
              <p:nvPr/>
            </p:nvSpPr>
            <p:spPr bwMode="auto">
              <a:xfrm>
                <a:off x="528" y="2763"/>
                <a:ext cx="192" cy="192"/>
              </a:xfrm>
              <a:prstGeom prst="ellipse">
                <a:avLst/>
              </a:prstGeom>
              <a:solidFill>
                <a:srgbClr val="EE3897"/>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4215" name="Oval 230"/>
              <p:cNvSpPr>
                <a:spLocks noChangeArrowheads="1"/>
              </p:cNvSpPr>
              <p:nvPr/>
            </p:nvSpPr>
            <p:spPr bwMode="auto">
              <a:xfrm>
                <a:off x="693" y="2736"/>
                <a:ext cx="192" cy="192"/>
              </a:xfrm>
              <a:prstGeom prst="ellipse">
                <a:avLst/>
              </a:prstGeom>
              <a:solidFill>
                <a:srgbClr val="EE3897"/>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4216" name="Oval 231"/>
              <p:cNvSpPr>
                <a:spLocks noChangeArrowheads="1"/>
              </p:cNvSpPr>
              <p:nvPr/>
            </p:nvSpPr>
            <p:spPr bwMode="auto">
              <a:xfrm>
                <a:off x="858" y="2757"/>
                <a:ext cx="192" cy="192"/>
              </a:xfrm>
              <a:prstGeom prst="ellipse">
                <a:avLst/>
              </a:prstGeom>
              <a:solidFill>
                <a:srgbClr val="EE3897"/>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4217" name="Oval 232"/>
              <p:cNvSpPr>
                <a:spLocks noChangeArrowheads="1"/>
              </p:cNvSpPr>
              <p:nvPr/>
            </p:nvSpPr>
            <p:spPr bwMode="auto">
              <a:xfrm>
                <a:off x="1009" y="2819"/>
                <a:ext cx="192" cy="192"/>
              </a:xfrm>
              <a:prstGeom prst="ellipse">
                <a:avLst/>
              </a:prstGeom>
              <a:solidFill>
                <a:srgbClr val="EE3897"/>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4218" name="Oval 233"/>
              <p:cNvSpPr>
                <a:spLocks noChangeArrowheads="1"/>
              </p:cNvSpPr>
              <p:nvPr/>
            </p:nvSpPr>
            <p:spPr bwMode="auto">
              <a:xfrm>
                <a:off x="1104" y="2950"/>
                <a:ext cx="192" cy="192"/>
              </a:xfrm>
              <a:prstGeom prst="ellipse">
                <a:avLst/>
              </a:prstGeom>
              <a:solidFill>
                <a:srgbClr val="EE3897"/>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grpSp>
        <p:sp>
          <p:nvSpPr>
            <p:cNvPr id="4210" name="Oval 234"/>
            <p:cNvSpPr>
              <a:spLocks noChangeArrowheads="1"/>
            </p:cNvSpPr>
            <p:nvPr/>
          </p:nvSpPr>
          <p:spPr bwMode="auto">
            <a:xfrm>
              <a:off x="2922" y="3545"/>
              <a:ext cx="816" cy="528"/>
            </a:xfrm>
            <a:prstGeom prst="ellipse">
              <a:avLst/>
            </a:prstGeom>
            <a:solidFill>
              <a:srgbClr val="B44FFF"/>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2200" dirty="0">
                  <a:latin typeface="Abadi" panose="020B0604020104020204" pitchFamily="34" charset="0"/>
                </a:rPr>
                <a:t>False</a:t>
              </a:r>
            </a:p>
            <a:p>
              <a:pPr algn="ctr" eaLnBrk="1" hangingPunct="1"/>
              <a:r>
                <a:rPr lang="en-US" altLang="en-US" sz="2200" dirty="0">
                  <a:latin typeface="Abadi" panose="020B0604020104020204" pitchFamily="34" charset="0"/>
                </a:rPr>
                <a:t>Prophet</a:t>
              </a:r>
            </a:p>
          </p:txBody>
        </p:sp>
      </p:grpSp>
      <p:sp>
        <p:nvSpPr>
          <p:cNvPr id="4101" name="Rectangle 235"/>
          <p:cNvSpPr>
            <a:spLocks noChangeArrowheads="1"/>
          </p:cNvSpPr>
          <p:nvPr/>
        </p:nvSpPr>
        <p:spPr bwMode="auto">
          <a:xfrm>
            <a:off x="1753024" y="305105"/>
            <a:ext cx="2057199" cy="1066696"/>
          </a:xfrm>
          <a:prstGeom prst="rect">
            <a:avLst/>
          </a:prstGeom>
          <a:solidFill>
            <a:schemeClr val="bg1"/>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dirty="0">
                <a:latin typeface="Abadi" panose="020B0604020104020204" pitchFamily="34" charset="0"/>
                <a:cs typeface="Arial" panose="020B0604020202020204" pitchFamily="34" charset="0"/>
              </a:rPr>
              <a:t>Revelation</a:t>
            </a:r>
          </a:p>
          <a:p>
            <a:pPr algn="ctr" eaLnBrk="1" hangingPunct="1"/>
            <a:r>
              <a:rPr lang="en-US" altLang="en-US" sz="3200" dirty="0">
                <a:latin typeface="Abadi" panose="020B0604020104020204" pitchFamily="34" charset="0"/>
                <a:cs typeface="Arial" panose="020B0604020202020204" pitchFamily="34" charset="0"/>
              </a:rPr>
              <a:t>16:12–16</a:t>
            </a:r>
          </a:p>
        </p:txBody>
      </p:sp>
      <p:grpSp>
        <p:nvGrpSpPr>
          <p:cNvPr id="1162476" name="Group 236"/>
          <p:cNvGrpSpPr>
            <a:grpSpLocks/>
          </p:cNvGrpSpPr>
          <p:nvPr/>
        </p:nvGrpSpPr>
        <p:grpSpPr bwMode="auto">
          <a:xfrm>
            <a:off x="7456355" y="4408393"/>
            <a:ext cx="2590547" cy="1265114"/>
            <a:chOff x="2904" y="2777"/>
            <a:chExt cx="1632" cy="797"/>
          </a:xfrm>
          <a:solidFill>
            <a:srgbClr val="00B0F0"/>
          </a:solidFill>
        </p:grpSpPr>
        <p:grpSp>
          <p:nvGrpSpPr>
            <p:cNvPr id="4103" name="Group 237"/>
            <p:cNvGrpSpPr>
              <a:grpSpLocks/>
            </p:cNvGrpSpPr>
            <p:nvPr/>
          </p:nvGrpSpPr>
          <p:grpSpPr bwMode="auto">
            <a:xfrm>
              <a:off x="3673" y="2777"/>
              <a:ext cx="95" cy="413"/>
              <a:chOff x="1000" y="1306"/>
              <a:chExt cx="162" cy="701"/>
            </a:xfrm>
            <a:grpFill/>
          </p:grpSpPr>
          <p:sp>
            <p:nvSpPr>
              <p:cNvPr id="4206" name="Oval 238"/>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207" name="Oval 239"/>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104" name="Group 240"/>
            <p:cNvGrpSpPr>
              <a:grpSpLocks/>
            </p:cNvGrpSpPr>
            <p:nvPr/>
          </p:nvGrpSpPr>
          <p:grpSpPr bwMode="auto">
            <a:xfrm>
              <a:off x="2904" y="2777"/>
              <a:ext cx="95" cy="413"/>
              <a:chOff x="1000" y="1306"/>
              <a:chExt cx="162" cy="701"/>
            </a:xfrm>
            <a:grpFill/>
          </p:grpSpPr>
          <p:sp>
            <p:nvSpPr>
              <p:cNvPr id="4204" name="Oval 241"/>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205" name="Oval 242"/>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105" name="Group 243"/>
            <p:cNvGrpSpPr>
              <a:grpSpLocks/>
            </p:cNvGrpSpPr>
            <p:nvPr/>
          </p:nvGrpSpPr>
          <p:grpSpPr bwMode="auto">
            <a:xfrm>
              <a:off x="3096" y="2777"/>
              <a:ext cx="95" cy="413"/>
              <a:chOff x="1000" y="1306"/>
              <a:chExt cx="162" cy="701"/>
            </a:xfrm>
            <a:grpFill/>
          </p:grpSpPr>
          <p:sp>
            <p:nvSpPr>
              <p:cNvPr id="4202" name="Oval 244"/>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203" name="Oval 245"/>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106" name="Group 246"/>
            <p:cNvGrpSpPr>
              <a:grpSpLocks/>
            </p:cNvGrpSpPr>
            <p:nvPr/>
          </p:nvGrpSpPr>
          <p:grpSpPr bwMode="auto">
            <a:xfrm>
              <a:off x="3289" y="2777"/>
              <a:ext cx="95" cy="413"/>
              <a:chOff x="1000" y="1306"/>
              <a:chExt cx="162" cy="701"/>
            </a:xfrm>
            <a:grpFill/>
          </p:grpSpPr>
          <p:sp>
            <p:nvSpPr>
              <p:cNvPr id="4200" name="Oval 247"/>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201" name="Oval 248"/>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107" name="Group 249"/>
            <p:cNvGrpSpPr>
              <a:grpSpLocks/>
            </p:cNvGrpSpPr>
            <p:nvPr/>
          </p:nvGrpSpPr>
          <p:grpSpPr bwMode="auto">
            <a:xfrm>
              <a:off x="3481" y="2777"/>
              <a:ext cx="95" cy="413"/>
              <a:chOff x="1000" y="1306"/>
              <a:chExt cx="162" cy="701"/>
            </a:xfrm>
            <a:grpFill/>
          </p:grpSpPr>
          <p:sp>
            <p:nvSpPr>
              <p:cNvPr id="4198" name="Oval 250"/>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199" name="Oval 251"/>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108" name="Group 252"/>
            <p:cNvGrpSpPr>
              <a:grpSpLocks/>
            </p:cNvGrpSpPr>
            <p:nvPr/>
          </p:nvGrpSpPr>
          <p:grpSpPr bwMode="auto">
            <a:xfrm>
              <a:off x="3865" y="2777"/>
              <a:ext cx="95" cy="413"/>
              <a:chOff x="1000" y="1306"/>
              <a:chExt cx="162" cy="701"/>
            </a:xfrm>
            <a:grpFill/>
          </p:grpSpPr>
          <p:sp>
            <p:nvSpPr>
              <p:cNvPr id="4196" name="Oval 253"/>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197" name="Oval 254"/>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109" name="Group 255"/>
            <p:cNvGrpSpPr>
              <a:grpSpLocks/>
            </p:cNvGrpSpPr>
            <p:nvPr/>
          </p:nvGrpSpPr>
          <p:grpSpPr bwMode="auto">
            <a:xfrm>
              <a:off x="4057" y="2777"/>
              <a:ext cx="95" cy="413"/>
              <a:chOff x="1000" y="1306"/>
              <a:chExt cx="162" cy="701"/>
            </a:xfrm>
            <a:grpFill/>
          </p:grpSpPr>
          <p:sp>
            <p:nvSpPr>
              <p:cNvPr id="4194" name="Oval 256"/>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195" name="Oval 257"/>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110" name="Group 258"/>
            <p:cNvGrpSpPr>
              <a:grpSpLocks/>
            </p:cNvGrpSpPr>
            <p:nvPr/>
          </p:nvGrpSpPr>
          <p:grpSpPr bwMode="auto">
            <a:xfrm>
              <a:off x="4249" y="2777"/>
              <a:ext cx="95" cy="413"/>
              <a:chOff x="1000" y="1306"/>
              <a:chExt cx="162" cy="701"/>
            </a:xfrm>
            <a:grpFill/>
          </p:grpSpPr>
          <p:sp>
            <p:nvSpPr>
              <p:cNvPr id="4192" name="Oval 259"/>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193" name="Oval 260"/>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111" name="Group 261"/>
            <p:cNvGrpSpPr>
              <a:grpSpLocks/>
            </p:cNvGrpSpPr>
            <p:nvPr/>
          </p:nvGrpSpPr>
          <p:grpSpPr bwMode="auto">
            <a:xfrm>
              <a:off x="3769" y="2873"/>
              <a:ext cx="95" cy="413"/>
              <a:chOff x="1000" y="1306"/>
              <a:chExt cx="162" cy="701"/>
            </a:xfrm>
            <a:grpFill/>
          </p:grpSpPr>
          <p:sp>
            <p:nvSpPr>
              <p:cNvPr id="4190" name="Oval 262"/>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191" name="Oval 263"/>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112" name="Group 264"/>
            <p:cNvGrpSpPr>
              <a:grpSpLocks/>
            </p:cNvGrpSpPr>
            <p:nvPr/>
          </p:nvGrpSpPr>
          <p:grpSpPr bwMode="auto">
            <a:xfrm>
              <a:off x="3000" y="2873"/>
              <a:ext cx="95" cy="413"/>
              <a:chOff x="1000" y="1306"/>
              <a:chExt cx="162" cy="701"/>
            </a:xfrm>
            <a:grpFill/>
          </p:grpSpPr>
          <p:sp>
            <p:nvSpPr>
              <p:cNvPr id="4188" name="Oval 265"/>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189" name="Oval 266"/>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113" name="Group 267"/>
            <p:cNvGrpSpPr>
              <a:grpSpLocks/>
            </p:cNvGrpSpPr>
            <p:nvPr/>
          </p:nvGrpSpPr>
          <p:grpSpPr bwMode="auto">
            <a:xfrm>
              <a:off x="3192" y="2873"/>
              <a:ext cx="95" cy="413"/>
              <a:chOff x="1000" y="1306"/>
              <a:chExt cx="162" cy="701"/>
            </a:xfrm>
            <a:grpFill/>
          </p:grpSpPr>
          <p:sp>
            <p:nvSpPr>
              <p:cNvPr id="4186" name="Oval 268"/>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187" name="Oval 269"/>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114" name="Group 270"/>
            <p:cNvGrpSpPr>
              <a:grpSpLocks/>
            </p:cNvGrpSpPr>
            <p:nvPr/>
          </p:nvGrpSpPr>
          <p:grpSpPr bwMode="auto">
            <a:xfrm>
              <a:off x="3385" y="2873"/>
              <a:ext cx="95" cy="413"/>
              <a:chOff x="1000" y="1306"/>
              <a:chExt cx="162" cy="701"/>
            </a:xfrm>
            <a:grpFill/>
          </p:grpSpPr>
          <p:sp>
            <p:nvSpPr>
              <p:cNvPr id="4184" name="Oval 271"/>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185" name="Oval 272"/>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115" name="Group 273"/>
            <p:cNvGrpSpPr>
              <a:grpSpLocks/>
            </p:cNvGrpSpPr>
            <p:nvPr/>
          </p:nvGrpSpPr>
          <p:grpSpPr bwMode="auto">
            <a:xfrm>
              <a:off x="3577" y="2873"/>
              <a:ext cx="95" cy="413"/>
              <a:chOff x="1000" y="1306"/>
              <a:chExt cx="162" cy="701"/>
            </a:xfrm>
            <a:grpFill/>
          </p:grpSpPr>
          <p:sp>
            <p:nvSpPr>
              <p:cNvPr id="4182" name="Oval 274"/>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183" name="Oval 275"/>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116" name="Group 276"/>
            <p:cNvGrpSpPr>
              <a:grpSpLocks/>
            </p:cNvGrpSpPr>
            <p:nvPr/>
          </p:nvGrpSpPr>
          <p:grpSpPr bwMode="auto">
            <a:xfrm>
              <a:off x="3961" y="2873"/>
              <a:ext cx="95" cy="413"/>
              <a:chOff x="1000" y="1306"/>
              <a:chExt cx="162" cy="701"/>
            </a:xfrm>
            <a:grpFill/>
          </p:grpSpPr>
          <p:sp>
            <p:nvSpPr>
              <p:cNvPr id="4180" name="Oval 277"/>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181" name="Oval 278"/>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117" name="Group 279"/>
            <p:cNvGrpSpPr>
              <a:grpSpLocks/>
            </p:cNvGrpSpPr>
            <p:nvPr/>
          </p:nvGrpSpPr>
          <p:grpSpPr bwMode="auto">
            <a:xfrm>
              <a:off x="4153" y="2873"/>
              <a:ext cx="95" cy="413"/>
              <a:chOff x="1000" y="1306"/>
              <a:chExt cx="162" cy="701"/>
            </a:xfrm>
            <a:grpFill/>
          </p:grpSpPr>
          <p:sp>
            <p:nvSpPr>
              <p:cNvPr id="4178" name="Oval 280"/>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179" name="Oval 281"/>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118" name="Group 282"/>
            <p:cNvGrpSpPr>
              <a:grpSpLocks/>
            </p:cNvGrpSpPr>
            <p:nvPr/>
          </p:nvGrpSpPr>
          <p:grpSpPr bwMode="auto">
            <a:xfrm>
              <a:off x="3865" y="2969"/>
              <a:ext cx="95" cy="413"/>
              <a:chOff x="1000" y="1306"/>
              <a:chExt cx="162" cy="701"/>
            </a:xfrm>
            <a:grpFill/>
          </p:grpSpPr>
          <p:sp>
            <p:nvSpPr>
              <p:cNvPr id="4176" name="Oval 283"/>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177" name="Oval 284"/>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119" name="Group 285"/>
            <p:cNvGrpSpPr>
              <a:grpSpLocks/>
            </p:cNvGrpSpPr>
            <p:nvPr/>
          </p:nvGrpSpPr>
          <p:grpSpPr bwMode="auto">
            <a:xfrm>
              <a:off x="3096" y="2969"/>
              <a:ext cx="95" cy="413"/>
              <a:chOff x="1000" y="1306"/>
              <a:chExt cx="162" cy="701"/>
            </a:xfrm>
            <a:grpFill/>
          </p:grpSpPr>
          <p:sp>
            <p:nvSpPr>
              <p:cNvPr id="4174" name="Oval 286"/>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175" name="Oval 287"/>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120" name="Group 288"/>
            <p:cNvGrpSpPr>
              <a:grpSpLocks/>
            </p:cNvGrpSpPr>
            <p:nvPr/>
          </p:nvGrpSpPr>
          <p:grpSpPr bwMode="auto">
            <a:xfrm>
              <a:off x="3288" y="2969"/>
              <a:ext cx="95" cy="413"/>
              <a:chOff x="1000" y="1306"/>
              <a:chExt cx="162" cy="701"/>
            </a:xfrm>
            <a:grpFill/>
          </p:grpSpPr>
          <p:sp>
            <p:nvSpPr>
              <p:cNvPr id="4172" name="Oval 289"/>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173" name="Oval 290"/>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121" name="Group 291"/>
            <p:cNvGrpSpPr>
              <a:grpSpLocks/>
            </p:cNvGrpSpPr>
            <p:nvPr/>
          </p:nvGrpSpPr>
          <p:grpSpPr bwMode="auto">
            <a:xfrm>
              <a:off x="3481" y="2969"/>
              <a:ext cx="95" cy="413"/>
              <a:chOff x="1000" y="1306"/>
              <a:chExt cx="162" cy="701"/>
            </a:xfrm>
            <a:grpFill/>
          </p:grpSpPr>
          <p:sp>
            <p:nvSpPr>
              <p:cNvPr id="4170" name="Oval 292"/>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171" name="Oval 293"/>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122" name="Group 294"/>
            <p:cNvGrpSpPr>
              <a:grpSpLocks/>
            </p:cNvGrpSpPr>
            <p:nvPr/>
          </p:nvGrpSpPr>
          <p:grpSpPr bwMode="auto">
            <a:xfrm>
              <a:off x="3673" y="2969"/>
              <a:ext cx="95" cy="413"/>
              <a:chOff x="1000" y="1306"/>
              <a:chExt cx="162" cy="701"/>
            </a:xfrm>
            <a:grpFill/>
          </p:grpSpPr>
          <p:sp>
            <p:nvSpPr>
              <p:cNvPr id="4168" name="Oval 295"/>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169" name="Oval 296"/>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123" name="Group 297"/>
            <p:cNvGrpSpPr>
              <a:grpSpLocks/>
            </p:cNvGrpSpPr>
            <p:nvPr/>
          </p:nvGrpSpPr>
          <p:grpSpPr bwMode="auto">
            <a:xfrm>
              <a:off x="4057" y="2969"/>
              <a:ext cx="95" cy="413"/>
              <a:chOff x="1000" y="1306"/>
              <a:chExt cx="162" cy="701"/>
            </a:xfrm>
            <a:grpFill/>
          </p:grpSpPr>
          <p:sp>
            <p:nvSpPr>
              <p:cNvPr id="4166" name="Oval 298"/>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167" name="Oval 299"/>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124" name="Group 300"/>
            <p:cNvGrpSpPr>
              <a:grpSpLocks/>
            </p:cNvGrpSpPr>
            <p:nvPr/>
          </p:nvGrpSpPr>
          <p:grpSpPr bwMode="auto">
            <a:xfrm>
              <a:off x="3961" y="3065"/>
              <a:ext cx="95" cy="413"/>
              <a:chOff x="1000" y="1306"/>
              <a:chExt cx="162" cy="701"/>
            </a:xfrm>
            <a:grpFill/>
          </p:grpSpPr>
          <p:sp>
            <p:nvSpPr>
              <p:cNvPr id="4164" name="Oval 301"/>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165" name="Oval 302"/>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125" name="Group 303"/>
            <p:cNvGrpSpPr>
              <a:grpSpLocks/>
            </p:cNvGrpSpPr>
            <p:nvPr/>
          </p:nvGrpSpPr>
          <p:grpSpPr bwMode="auto">
            <a:xfrm>
              <a:off x="3192" y="3065"/>
              <a:ext cx="95" cy="413"/>
              <a:chOff x="1000" y="1306"/>
              <a:chExt cx="162" cy="701"/>
            </a:xfrm>
            <a:grpFill/>
          </p:grpSpPr>
          <p:sp>
            <p:nvSpPr>
              <p:cNvPr id="4162" name="Oval 304"/>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163" name="Oval 305"/>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126" name="Group 306"/>
            <p:cNvGrpSpPr>
              <a:grpSpLocks/>
            </p:cNvGrpSpPr>
            <p:nvPr/>
          </p:nvGrpSpPr>
          <p:grpSpPr bwMode="auto">
            <a:xfrm>
              <a:off x="3384" y="3065"/>
              <a:ext cx="95" cy="413"/>
              <a:chOff x="1000" y="1306"/>
              <a:chExt cx="162" cy="701"/>
            </a:xfrm>
            <a:grpFill/>
          </p:grpSpPr>
          <p:sp>
            <p:nvSpPr>
              <p:cNvPr id="4160" name="Oval 307"/>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161" name="Oval 308"/>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127" name="Group 309"/>
            <p:cNvGrpSpPr>
              <a:grpSpLocks/>
            </p:cNvGrpSpPr>
            <p:nvPr/>
          </p:nvGrpSpPr>
          <p:grpSpPr bwMode="auto">
            <a:xfrm>
              <a:off x="3577" y="3065"/>
              <a:ext cx="95" cy="413"/>
              <a:chOff x="1000" y="1306"/>
              <a:chExt cx="162" cy="701"/>
            </a:xfrm>
            <a:grpFill/>
          </p:grpSpPr>
          <p:sp>
            <p:nvSpPr>
              <p:cNvPr id="4158" name="Oval 310"/>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159" name="Oval 311"/>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128" name="Group 312"/>
            <p:cNvGrpSpPr>
              <a:grpSpLocks/>
            </p:cNvGrpSpPr>
            <p:nvPr/>
          </p:nvGrpSpPr>
          <p:grpSpPr bwMode="auto">
            <a:xfrm>
              <a:off x="3769" y="3065"/>
              <a:ext cx="95" cy="413"/>
              <a:chOff x="1000" y="1306"/>
              <a:chExt cx="162" cy="701"/>
            </a:xfrm>
            <a:grpFill/>
          </p:grpSpPr>
          <p:sp>
            <p:nvSpPr>
              <p:cNvPr id="4156" name="Oval 313"/>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157" name="Oval 314"/>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129" name="Group 315"/>
            <p:cNvGrpSpPr>
              <a:grpSpLocks/>
            </p:cNvGrpSpPr>
            <p:nvPr/>
          </p:nvGrpSpPr>
          <p:grpSpPr bwMode="auto">
            <a:xfrm>
              <a:off x="4057" y="3161"/>
              <a:ext cx="95" cy="413"/>
              <a:chOff x="1000" y="1306"/>
              <a:chExt cx="162" cy="701"/>
            </a:xfrm>
            <a:grpFill/>
          </p:grpSpPr>
          <p:sp>
            <p:nvSpPr>
              <p:cNvPr id="4154" name="Oval 316"/>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155" name="Oval 317"/>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130" name="Group 318"/>
            <p:cNvGrpSpPr>
              <a:grpSpLocks/>
            </p:cNvGrpSpPr>
            <p:nvPr/>
          </p:nvGrpSpPr>
          <p:grpSpPr bwMode="auto">
            <a:xfrm>
              <a:off x="3288" y="3161"/>
              <a:ext cx="95" cy="413"/>
              <a:chOff x="1000" y="1306"/>
              <a:chExt cx="162" cy="701"/>
            </a:xfrm>
            <a:grpFill/>
          </p:grpSpPr>
          <p:sp>
            <p:nvSpPr>
              <p:cNvPr id="4152" name="Oval 319"/>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153" name="Oval 320"/>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131" name="Group 321"/>
            <p:cNvGrpSpPr>
              <a:grpSpLocks/>
            </p:cNvGrpSpPr>
            <p:nvPr/>
          </p:nvGrpSpPr>
          <p:grpSpPr bwMode="auto">
            <a:xfrm>
              <a:off x="3480" y="3161"/>
              <a:ext cx="95" cy="413"/>
              <a:chOff x="1000" y="1306"/>
              <a:chExt cx="162" cy="701"/>
            </a:xfrm>
            <a:grpFill/>
          </p:grpSpPr>
          <p:sp>
            <p:nvSpPr>
              <p:cNvPr id="4150" name="Oval 322"/>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151" name="Oval 323"/>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132" name="Group 324"/>
            <p:cNvGrpSpPr>
              <a:grpSpLocks/>
            </p:cNvGrpSpPr>
            <p:nvPr/>
          </p:nvGrpSpPr>
          <p:grpSpPr bwMode="auto">
            <a:xfrm>
              <a:off x="3673" y="3161"/>
              <a:ext cx="95" cy="413"/>
              <a:chOff x="1000" y="1306"/>
              <a:chExt cx="162" cy="701"/>
            </a:xfrm>
            <a:grpFill/>
          </p:grpSpPr>
          <p:sp>
            <p:nvSpPr>
              <p:cNvPr id="4148" name="Oval 325"/>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149" name="Oval 326"/>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133" name="Group 327"/>
            <p:cNvGrpSpPr>
              <a:grpSpLocks/>
            </p:cNvGrpSpPr>
            <p:nvPr/>
          </p:nvGrpSpPr>
          <p:grpSpPr bwMode="auto">
            <a:xfrm>
              <a:off x="3865" y="3161"/>
              <a:ext cx="95" cy="413"/>
              <a:chOff x="1000" y="1306"/>
              <a:chExt cx="162" cy="701"/>
            </a:xfrm>
            <a:grpFill/>
          </p:grpSpPr>
          <p:sp>
            <p:nvSpPr>
              <p:cNvPr id="4146" name="Oval 328"/>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147" name="Oval 329"/>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134" name="Group 330"/>
            <p:cNvGrpSpPr>
              <a:grpSpLocks/>
            </p:cNvGrpSpPr>
            <p:nvPr/>
          </p:nvGrpSpPr>
          <p:grpSpPr bwMode="auto">
            <a:xfrm>
              <a:off x="4153" y="3065"/>
              <a:ext cx="95" cy="413"/>
              <a:chOff x="1000" y="1306"/>
              <a:chExt cx="162" cy="701"/>
            </a:xfrm>
            <a:grpFill/>
          </p:grpSpPr>
          <p:sp>
            <p:nvSpPr>
              <p:cNvPr id="4144" name="Oval 331"/>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145" name="Oval 332"/>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135" name="Group 333"/>
            <p:cNvGrpSpPr>
              <a:grpSpLocks/>
            </p:cNvGrpSpPr>
            <p:nvPr/>
          </p:nvGrpSpPr>
          <p:grpSpPr bwMode="auto">
            <a:xfrm>
              <a:off x="4249" y="2969"/>
              <a:ext cx="95" cy="413"/>
              <a:chOff x="1000" y="1306"/>
              <a:chExt cx="162" cy="701"/>
            </a:xfrm>
            <a:grpFill/>
          </p:grpSpPr>
          <p:sp>
            <p:nvSpPr>
              <p:cNvPr id="4142" name="Oval 334"/>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143" name="Oval 335"/>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136" name="Group 336"/>
            <p:cNvGrpSpPr>
              <a:grpSpLocks/>
            </p:cNvGrpSpPr>
            <p:nvPr/>
          </p:nvGrpSpPr>
          <p:grpSpPr bwMode="auto">
            <a:xfrm>
              <a:off x="4345" y="2873"/>
              <a:ext cx="95" cy="413"/>
              <a:chOff x="1000" y="1306"/>
              <a:chExt cx="162" cy="701"/>
            </a:xfrm>
            <a:grpFill/>
          </p:grpSpPr>
          <p:sp>
            <p:nvSpPr>
              <p:cNvPr id="4140" name="Oval 337"/>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141" name="Oval 338"/>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4137" name="Group 339"/>
            <p:cNvGrpSpPr>
              <a:grpSpLocks/>
            </p:cNvGrpSpPr>
            <p:nvPr/>
          </p:nvGrpSpPr>
          <p:grpSpPr bwMode="auto">
            <a:xfrm>
              <a:off x="4441" y="2777"/>
              <a:ext cx="95" cy="413"/>
              <a:chOff x="1000" y="1306"/>
              <a:chExt cx="162" cy="701"/>
            </a:xfrm>
            <a:grpFill/>
          </p:grpSpPr>
          <p:sp>
            <p:nvSpPr>
              <p:cNvPr id="4138" name="Oval 340"/>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4139" name="Oval 341"/>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grpSp>
        <p:nvGrpSpPr>
          <p:cNvPr id="2" name="Group 1">
            <a:extLst>
              <a:ext uri="{FF2B5EF4-FFF2-40B4-BE49-F238E27FC236}">
                <a16:creationId xmlns:a16="http://schemas.microsoft.com/office/drawing/2014/main" id="{ADEE212F-59ED-DCCB-B4A3-7B9D3A967F40}"/>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9A55F605-D5F7-4F35-87A8-831EA1F1831F}"/>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827B330A-3932-C7DE-E0CE-80DA59778533}"/>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82B6C455-7424-0793-ECFA-975EB5CDD963}"/>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0" presetClass="entr" presetSubtype="0" decel="100000" fill="hold" nodeType="clickEffect">
                                  <p:stCondLst>
                                    <p:cond delay="0"/>
                                  </p:stCondLst>
                                  <p:childTnLst>
                                    <p:set>
                                      <p:cBhvr>
                                        <p:cTn id="6" dur="1" fill="hold">
                                          <p:stCondLst>
                                            <p:cond delay="0"/>
                                          </p:stCondLst>
                                        </p:cTn>
                                        <p:tgtEl>
                                          <p:spTgt spid="1162349"/>
                                        </p:tgtEl>
                                        <p:attrNameLst>
                                          <p:attrName>style.visibility</p:attrName>
                                        </p:attrNameLst>
                                      </p:cBhvr>
                                      <p:to>
                                        <p:strVal val="visible"/>
                                      </p:to>
                                    </p:set>
                                    <p:anim calcmode="lin" valueType="num">
                                      <p:cBhvr>
                                        <p:cTn id="7" dur="2000" fill="hold"/>
                                        <p:tgtEl>
                                          <p:spTgt spid="1162349"/>
                                        </p:tgtEl>
                                        <p:attrNameLst>
                                          <p:attrName>ppt_w</p:attrName>
                                        </p:attrNameLst>
                                      </p:cBhvr>
                                      <p:tavLst>
                                        <p:tav tm="0">
                                          <p:val>
                                            <p:strVal val="#ppt_w+.3"/>
                                          </p:val>
                                        </p:tav>
                                        <p:tav tm="100000">
                                          <p:val>
                                            <p:strVal val="#ppt_w"/>
                                          </p:val>
                                        </p:tav>
                                      </p:tavLst>
                                    </p:anim>
                                    <p:anim calcmode="lin" valueType="num">
                                      <p:cBhvr>
                                        <p:cTn id="8" dur="2000" fill="hold"/>
                                        <p:tgtEl>
                                          <p:spTgt spid="1162349"/>
                                        </p:tgtEl>
                                        <p:attrNameLst>
                                          <p:attrName>ppt_h</p:attrName>
                                        </p:attrNameLst>
                                      </p:cBhvr>
                                      <p:tavLst>
                                        <p:tav tm="0">
                                          <p:val>
                                            <p:strVal val="#ppt_h"/>
                                          </p:val>
                                        </p:tav>
                                        <p:tav tm="100000">
                                          <p:val>
                                            <p:strVal val="#ppt_h"/>
                                          </p:val>
                                        </p:tav>
                                      </p:tavLst>
                                    </p:anim>
                                    <p:animEffect transition="in" filter="fade">
                                      <p:cBhvr>
                                        <p:cTn id="9" dur="2000"/>
                                        <p:tgtEl>
                                          <p:spTgt spid="1162349"/>
                                        </p:tgtEl>
                                      </p:cBhvr>
                                    </p:animEffect>
                                  </p:childTnLst>
                                </p:cTn>
                              </p:par>
                              <p:par>
                                <p:cTn id="10" presetID="50" presetClass="entr" presetSubtype="0" decel="100000" fill="hold" nodeType="withEffect">
                                  <p:stCondLst>
                                    <p:cond delay="0"/>
                                  </p:stCondLst>
                                  <p:childTnLst>
                                    <p:set>
                                      <p:cBhvr>
                                        <p:cTn id="11" dur="1" fill="hold">
                                          <p:stCondLst>
                                            <p:cond delay="0"/>
                                          </p:stCondLst>
                                        </p:cTn>
                                        <p:tgtEl>
                                          <p:spTgt spid="1162243"/>
                                        </p:tgtEl>
                                        <p:attrNameLst>
                                          <p:attrName>style.visibility</p:attrName>
                                        </p:attrNameLst>
                                      </p:cBhvr>
                                      <p:to>
                                        <p:strVal val="visible"/>
                                      </p:to>
                                    </p:set>
                                    <p:anim calcmode="lin" valueType="num">
                                      <p:cBhvr>
                                        <p:cTn id="12" dur="2000" fill="hold"/>
                                        <p:tgtEl>
                                          <p:spTgt spid="1162243"/>
                                        </p:tgtEl>
                                        <p:attrNameLst>
                                          <p:attrName>ppt_w</p:attrName>
                                        </p:attrNameLst>
                                      </p:cBhvr>
                                      <p:tavLst>
                                        <p:tav tm="0">
                                          <p:val>
                                            <p:strVal val="#ppt_w+.3"/>
                                          </p:val>
                                        </p:tav>
                                        <p:tav tm="100000">
                                          <p:val>
                                            <p:strVal val="#ppt_w"/>
                                          </p:val>
                                        </p:tav>
                                      </p:tavLst>
                                    </p:anim>
                                    <p:anim calcmode="lin" valueType="num">
                                      <p:cBhvr>
                                        <p:cTn id="13" dur="2000" fill="hold"/>
                                        <p:tgtEl>
                                          <p:spTgt spid="1162243"/>
                                        </p:tgtEl>
                                        <p:attrNameLst>
                                          <p:attrName>ppt_h</p:attrName>
                                        </p:attrNameLst>
                                      </p:cBhvr>
                                      <p:tavLst>
                                        <p:tav tm="0">
                                          <p:val>
                                            <p:strVal val="#ppt_h"/>
                                          </p:val>
                                        </p:tav>
                                        <p:tav tm="100000">
                                          <p:val>
                                            <p:strVal val="#ppt_h"/>
                                          </p:val>
                                        </p:tav>
                                      </p:tavLst>
                                    </p:anim>
                                    <p:animEffect transition="in" filter="fade">
                                      <p:cBhvr>
                                        <p:cTn id="14" dur="2000"/>
                                        <p:tgtEl>
                                          <p:spTgt spid="1162243"/>
                                        </p:tgtEl>
                                      </p:cBhvr>
                                    </p:animEffect>
                                  </p:childTnLst>
                                </p:cTn>
                              </p:par>
                              <p:par>
                                <p:cTn id="15" presetID="50" presetClass="entr" presetSubtype="0" decel="100000" fill="hold" nodeType="withEffect">
                                  <p:stCondLst>
                                    <p:cond delay="0"/>
                                  </p:stCondLst>
                                  <p:childTnLst>
                                    <p:set>
                                      <p:cBhvr>
                                        <p:cTn id="16" dur="1" fill="hold">
                                          <p:stCondLst>
                                            <p:cond delay="0"/>
                                          </p:stCondLst>
                                        </p:cTn>
                                        <p:tgtEl>
                                          <p:spTgt spid="1162476"/>
                                        </p:tgtEl>
                                        <p:attrNameLst>
                                          <p:attrName>style.visibility</p:attrName>
                                        </p:attrNameLst>
                                      </p:cBhvr>
                                      <p:to>
                                        <p:strVal val="visible"/>
                                      </p:to>
                                    </p:set>
                                    <p:anim calcmode="lin" valueType="num">
                                      <p:cBhvr>
                                        <p:cTn id="17" dur="2000" fill="hold"/>
                                        <p:tgtEl>
                                          <p:spTgt spid="1162476"/>
                                        </p:tgtEl>
                                        <p:attrNameLst>
                                          <p:attrName>ppt_w</p:attrName>
                                        </p:attrNameLst>
                                      </p:cBhvr>
                                      <p:tavLst>
                                        <p:tav tm="0">
                                          <p:val>
                                            <p:strVal val="#ppt_w+.3"/>
                                          </p:val>
                                        </p:tav>
                                        <p:tav tm="100000">
                                          <p:val>
                                            <p:strVal val="#ppt_w"/>
                                          </p:val>
                                        </p:tav>
                                      </p:tavLst>
                                    </p:anim>
                                    <p:anim calcmode="lin" valueType="num">
                                      <p:cBhvr>
                                        <p:cTn id="18" dur="2000" fill="hold"/>
                                        <p:tgtEl>
                                          <p:spTgt spid="1162476"/>
                                        </p:tgtEl>
                                        <p:attrNameLst>
                                          <p:attrName>ppt_h</p:attrName>
                                        </p:attrNameLst>
                                      </p:cBhvr>
                                      <p:tavLst>
                                        <p:tav tm="0">
                                          <p:val>
                                            <p:strVal val="#ppt_h"/>
                                          </p:val>
                                        </p:tav>
                                        <p:tav tm="100000">
                                          <p:val>
                                            <p:strVal val="#ppt_h"/>
                                          </p:val>
                                        </p:tav>
                                      </p:tavLst>
                                    </p:anim>
                                    <p:animEffect transition="in" filter="fade">
                                      <p:cBhvr>
                                        <p:cTn id="19" dur="2000"/>
                                        <p:tgtEl>
                                          <p:spTgt spid="11624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Line 3">
            <a:extLst>
              <a:ext uri="{FF2B5EF4-FFF2-40B4-BE49-F238E27FC236}">
                <a16:creationId xmlns:a16="http://schemas.microsoft.com/office/drawing/2014/main" id="{2E2E306E-646A-5D4A-81F3-1EB3733A6AF0}"/>
              </a:ext>
            </a:extLst>
          </p:cNvPr>
          <p:cNvSpPr>
            <a:spLocks noChangeShapeType="1"/>
          </p:cNvSpPr>
          <p:nvPr/>
        </p:nvSpPr>
        <p:spPr bwMode="auto">
          <a:xfrm>
            <a:off x="111067" y="3752112"/>
            <a:ext cx="11854639" cy="15410"/>
          </a:xfrm>
          <a:prstGeom prst="line">
            <a:avLst/>
          </a:prstGeom>
          <a:noFill/>
          <a:ln w="63500">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25" name="Text Box 7">
            <a:extLst>
              <a:ext uri="{FF2B5EF4-FFF2-40B4-BE49-F238E27FC236}">
                <a16:creationId xmlns:a16="http://schemas.microsoft.com/office/drawing/2014/main" id="{A29F7D3F-B472-FD42-8767-1CE27985789F}"/>
              </a:ext>
            </a:extLst>
          </p:cNvPr>
          <p:cNvSpPr txBox="1">
            <a:spLocks noChangeArrowheads="1"/>
          </p:cNvSpPr>
          <p:nvPr/>
        </p:nvSpPr>
        <p:spPr bwMode="auto">
          <a:xfrm>
            <a:off x="8588537" y="1542245"/>
            <a:ext cx="1712713"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r>
              <a:rPr lang="en-US" altLang="en-US" sz="3200" b="0" dirty="0">
                <a:solidFill>
                  <a:srgbClr val="FFFF00"/>
                </a:solidFill>
                <a:latin typeface="Abadi" panose="020B0604020104020204" pitchFamily="34" charset="0"/>
                <a:ea typeface="Arial" charset="0"/>
                <a:cs typeface="Arial" charset="0"/>
              </a:rPr>
              <a:t>Return</a:t>
            </a:r>
          </a:p>
          <a:p>
            <a:pPr eaLnBrk="1" hangingPunct="1"/>
            <a:r>
              <a:rPr lang="en-US" altLang="en-US" sz="3200" b="0" dirty="0">
                <a:solidFill>
                  <a:srgbClr val="FFFF00"/>
                </a:solidFill>
                <a:latin typeface="Abadi" panose="020B0604020104020204" pitchFamily="34" charset="0"/>
                <a:ea typeface="Arial" charset="0"/>
                <a:cs typeface="Arial" charset="0"/>
              </a:rPr>
              <a:t>of Christ</a:t>
            </a:r>
          </a:p>
        </p:txBody>
      </p:sp>
      <p:sp>
        <p:nvSpPr>
          <p:cNvPr id="28" name="Line 6">
            <a:extLst>
              <a:ext uri="{FF2B5EF4-FFF2-40B4-BE49-F238E27FC236}">
                <a16:creationId xmlns:a16="http://schemas.microsoft.com/office/drawing/2014/main" id="{8CCA7CD4-132D-0E44-BAB6-26456D7CE8ED}"/>
              </a:ext>
            </a:extLst>
          </p:cNvPr>
          <p:cNvSpPr>
            <a:spLocks noChangeShapeType="1"/>
          </p:cNvSpPr>
          <p:nvPr/>
        </p:nvSpPr>
        <p:spPr bwMode="auto">
          <a:xfrm>
            <a:off x="8804872" y="2690462"/>
            <a:ext cx="0" cy="1567383"/>
          </a:xfrm>
          <a:prstGeom prst="line">
            <a:avLst/>
          </a:prstGeom>
          <a:noFill/>
          <a:ln w="76200">
            <a:solidFill>
              <a:srgbClr val="FFFF00"/>
            </a:solidFill>
            <a:round/>
            <a:headEnd/>
            <a:tailEn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29" name="Text Box 23">
            <a:extLst>
              <a:ext uri="{FF2B5EF4-FFF2-40B4-BE49-F238E27FC236}">
                <a16:creationId xmlns:a16="http://schemas.microsoft.com/office/drawing/2014/main" id="{1CAA8533-8E49-BA45-AEAD-F59DF9716972}"/>
              </a:ext>
            </a:extLst>
          </p:cNvPr>
          <p:cNvSpPr txBox="1">
            <a:spLocks noChangeArrowheads="1"/>
          </p:cNvSpPr>
          <p:nvPr/>
        </p:nvSpPr>
        <p:spPr bwMode="auto">
          <a:xfrm>
            <a:off x="1566294" y="2545437"/>
            <a:ext cx="7024936"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00AEEF"/>
                </a:solidFill>
                <a:latin typeface="Abadi" panose="020B0604020104020204" pitchFamily="34" charset="0"/>
                <a:ea typeface="Arial" charset="0"/>
                <a:cs typeface="Arial" charset="0"/>
              </a:rPr>
              <a:t>Present Church Age=Spiritual Kingdom</a:t>
            </a:r>
          </a:p>
          <a:p>
            <a:pPr algn="ctr" eaLnBrk="1" hangingPunct="1"/>
            <a:r>
              <a:rPr lang="en-US" altLang="en-US" sz="3200" b="0" dirty="0">
                <a:solidFill>
                  <a:srgbClr val="FF0000"/>
                </a:solidFill>
                <a:latin typeface="Abadi" panose="020B0604020104020204" pitchFamily="34" charset="0"/>
                <a:ea typeface="Arial" charset="0"/>
                <a:cs typeface="Arial" charset="0"/>
              </a:rPr>
              <a:t>Satan </a:t>
            </a:r>
            <a:r>
              <a:rPr lang="en-US" altLang="en-US" sz="3200" b="0" i="1" dirty="0">
                <a:solidFill>
                  <a:srgbClr val="FF0000"/>
                </a:solidFill>
                <a:latin typeface="Abadi" panose="020B0604020104020204" pitchFamily="34" charset="0"/>
                <a:ea typeface="Arial" charset="0"/>
                <a:cs typeface="Arial" charset="0"/>
              </a:rPr>
              <a:t>IS </a:t>
            </a:r>
            <a:r>
              <a:rPr lang="en-US" altLang="en-US" sz="3200" b="0" dirty="0">
                <a:solidFill>
                  <a:srgbClr val="FF0000"/>
                </a:solidFill>
                <a:latin typeface="Abadi" panose="020B0604020104020204" pitchFamily="34" charset="0"/>
                <a:ea typeface="Arial" charset="0"/>
                <a:cs typeface="Arial" charset="0"/>
              </a:rPr>
              <a:t>Bound</a:t>
            </a:r>
          </a:p>
        </p:txBody>
      </p:sp>
      <p:sp>
        <p:nvSpPr>
          <p:cNvPr id="19" name="Text Box 23">
            <a:extLst>
              <a:ext uri="{FF2B5EF4-FFF2-40B4-BE49-F238E27FC236}">
                <a16:creationId xmlns:a16="http://schemas.microsoft.com/office/drawing/2014/main" id="{5272BB85-2598-BD41-A7CF-3B769E0418FD}"/>
              </a:ext>
            </a:extLst>
          </p:cNvPr>
          <p:cNvSpPr txBox="1">
            <a:spLocks noChangeArrowheads="1"/>
          </p:cNvSpPr>
          <p:nvPr/>
        </p:nvSpPr>
        <p:spPr bwMode="auto">
          <a:xfrm>
            <a:off x="8588538" y="4340800"/>
            <a:ext cx="2731069"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r>
              <a:rPr lang="en-US" altLang="en-US" sz="3200" b="0" dirty="0">
                <a:solidFill>
                  <a:srgbClr val="B44FFF"/>
                </a:solidFill>
                <a:latin typeface="Abadi" panose="020B0604020104020204" pitchFamily="34" charset="0"/>
                <a:ea typeface="Arial" charset="0"/>
                <a:cs typeface="Arial" charset="0"/>
              </a:rPr>
              <a:t>General Bodily</a:t>
            </a:r>
          </a:p>
          <a:p>
            <a:pPr eaLnBrk="1" hangingPunct="1"/>
            <a:r>
              <a:rPr lang="en-US" altLang="en-US" sz="3200" b="0" dirty="0">
                <a:solidFill>
                  <a:srgbClr val="B44FFF"/>
                </a:solidFill>
                <a:latin typeface="Abadi" panose="020B0604020104020204" pitchFamily="34" charset="0"/>
                <a:ea typeface="Arial" charset="0"/>
                <a:cs typeface="Arial" charset="0"/>
              </a:rPr>
              <a:t>Resurrection</a:t>
            </a:r>
          </a:p>
          <a:p>
            <a:pPr eaLnBrk="1" hangingPunct="1"/>
            <a:r>
              <a:rPr lang="en-US" altLang="en-US" sz="3200" b="0" dirty="0">
                <a:solidFill>
                  <a:srgbClr val="B44FFF"/>
                </a:solidFill>
                <a:latin typeface="Abadi" panose="020B0604020104020204" pitchFamily="34" charset="0"/>
                <a:ea typeface="Arial" charset="0"/>
                <a:cs typeface="Arial" charset="0"/>
              </a:rPr>
              <a:t>for Judgment</a:t>
            </a:r>
          </a:p>
        </p:txBody>
      </p:sp>
      <p:sp>
        <p:nvSpPr>
          <p:cNvPr id="18" name="Text Box 23">
            <a:extLst>
              <a:ext uri="{FF2B5EF4-FFF2-40B4-BE49-F238E27FC236}">
                <a16:creationId xmlns:a16="http://schemas.microsoft.com/office/drawing/2014/main" id="{93447258-ABB7-1746-ACB1-B25BD6C8AC74}"/>
              </a:ext>
            </a:extLst>
          </p:cNvPr>
          <p:cNvSpPr txBox="1">
            <a:spLocks noChangeArrowheads="1"/>
          </p:cNvSpPr>
          <p:nvPr/>
        </p:nvSpPr>
        <p:spPr bwMode="auto">
          <a:xfrm>
            <a:off x="1771961" y="3802244"/>
            <a:ext cx="6613606"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00AEEF"/>
                </a:solidFill>
                <a:latin typeface="Abadi" panose="020B0604020104020204" pitchFamily="34" charset="0"/>
                <a:ea typeface="Arial" charset="0"/>
                <a:cs typeface="Arial" charset="0"/>
              </a:rPr>
              <a:t>Spiritual Resurrection of Believers</a:t>
            </a:r>
          </a:p>
          <a:p>
            <a:pPr algn="ctr" eaLnBrk="1" hangingPunct="1"/>
            <a:r>
              <a:rPr lang="en-US" altLang="en-US" sz="3200" b="0" dirty="0">
                <a:solidFill>
                  <a:srgbClr val="00AEEF"/>
                </a:solidFill>
                <a:latin typeface="Abadi" panose="020B0604020104020204" pitchFamily="34" charset="0"/>
                <a:ea typeface="Arial" charset="0"/>
                <a:cs typeface="Arial" charset="0"/>
              </a:rPr>
              <a:t>Reign of Christ and Saints in Heaven</a:t>
            </a:r>
          </a:p>
        </p:txBody>
      </p:sp>
      <p:sp>
        <p:nvSpPr>
          <p:cNvPr id="23" name="Text Box 7">
            <a:extLst>
              <a:ext uri="{FF2B5EF4-FFF2-40B4-BE49-F238E27FC236}">
                <a16:creationId xmlns:a16="http://schemas.microsoft.com/office/drawing/2014/main" id="{45311461-36D7-8541-A742-8159633452E7}"/>
              </a:ext>
            </a:extLst>
          </p:cNvPr>
          <p:cNvSpPr txBox="1">
            <a:spLocks noChangeArrowheads="1"/>
          </p:cNvSpPr>
          <p:nvPr/>
        </p:nvSpPr>
        <p:spPr bwMode="auto">
          <a:xfrm>
            <a:off x="8914140" y="2584740"/>
            <a:ext cx="1874231"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r>
              <a:rPr lang="en-US" altLang="en-US" sz="3200" b="0" dirty="0">
                <a:solidFill>
                  <a:srgbClr val="EE3897"/>
                </a:solidFill>
                <a:latin typeface="Abadi" panose="020B0604020104020204" pitchFamily="34" charset="0"/>
                <a:ea typeface="Arial" charset="0"/>
                <a:cs typeface="Arial" charset="0"/>
              </a:rPr>
              <a:t>Eternal</a:t>
            </a:r>
          </a:p>
          <a:p>
            <a:pPr eaLnBrk="1" hangingPunct="1"/>
            <a:r>
              <a:rPr lang="en-US" altLang="en-US" sz="3200" b="0" dirty="0">
                <a:solidFill>
                  <a:srgbClr val="EE3897"/>
                </a:solidFill>
                <a:latin typeface="Abadi" panose="020B0604020104020204" pitchFamily="34" charset="0"/>
                <a:ea typeface="Arial" charset="0"/>
                <a:cs typeface="Arial" charset="0"/>
              </a:rPr>
              <a:t>Condition</a:t>
            </a:r>
          </a:p>
        </p:txBody>
      </p:sp>
      <p:sp>
        <p:nvSpPr>
          <p:cNvPr id="2" name="TextBox 1">
            <a:extLst>
              <a:ext uri="{FF2B5EF4-FFF2-40B4-BE49-F238E27FC236}">
                <a16:creationId xmlns:a16="http://schemas.microsoft.com/office/drawing/2014/main" id="{E65983D7-4FB8-5F4F-BBC9-EFBFE5C92699}"/>
              </a:ext>
            </a:extLst>
          </p:cNvPr>
          <p:cNvSpPr txBox="1"/>
          <p:nvPr/>
        </p:nvSpPr>
        <p:spPr>
          <a:xfrm>
            <a:off x="-333600" y="1693046"/>
            <a:ext cx="184731" cy="538609"/>
          </a:xfrm>
          <a:prstGeom prst="rect">
            <a:avLst/>
          </a:prstGeom>
          <a:noFill/>
        </p:spPr>
        <p:txBody>
          <a:bodyPr wrap="none" rtlCol="0">
            <a:spAutoFit/>
          </a:bodyPr>
          <a:lstStyle/>
          <a:p>
            <a:endParaRPr lang="en-US" sz="2900" dirty="0"/>
          </a:p>
        </p:txBody>
      </p:sp>
      <p:sp>
        <p:nvSpPr>
          <p:cNvPr id="6" name="Rectangle 5">
            <a:extLst>
              <a:ext uri="{FF2B5EF4-FFF2-40B4-BE49-F238E27FC236}">
                <a16:creationId xmlns:a16="http://schemas.microsoft.com/office/drawing/2014/main" id="{245875CA-3F2A-244C-4BAA-55DCF819E88D}"/>
              </a:ext>
            </a:extLst>
          </p:cNvPr>
          <p:cNvSpPr/>
          <p:nvPr/>
        </p:nvSpPr>
        <p:spPr>
          <a:xfrm>
            <a:off x="122839" y="81955"/>
            <a:ext cx="11927647" cy="1323439"/>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Context</a:t>
            </a:r>
          </a:p>
          <a:p>
            <a:r>
              <a:rPr lang="en-NZ" sz="4000" b="1" dirty="0">
                <a:solidFill>
                  <a:schemeClr val="bg1"/>
                </a:solidFill>
                <a:latin typeface="Abadi" panose="020B0604020104020204" pitchFamily="34" charset="0"/>
              </a:rPr>
              <a:t>AMILLENNIALISM</a:t>
            </a:r>
            <a:endParaRPr lang="en-NZ" sz="3200" b="1" dirty="0">
              <a:solidFill>
                <a:schemeClr val="bg1"/>
              </a:solidFill>
              <a:latin typeface="Abadi" panose="020B0604020104020204" pitchFamily="34" charset="0"/>
            </a:endParaRPr>
          </a:p>
        </p:txBody>
      </p:sp>
      <p:sp>
        <p:nvSpPr>
          <p:cNvPr id="4" name="Line 6">
            <a:extLst>
              <a:ext uri="{FF2B5EF4-FFF2-40B4-BE49-F238E27FC236}">
                <a16:creationId xmlns:a16="http://schemas.microsoft.com/office/drawing/2014/main" id="{F3084B6C-C968-54A0-F8D7-3E41A65A4740}"/>
              </a:ext>
            </a:extLst>
          </p:cNvPr>
          <p:cNvSpPr>
            <a:spLocks noChangeShapeType="1"/>
          </p:cNvSpPr>
          <p:nvPr/>
        </p:nvSpPr>
        <p:spPr bwMode="auto">
          <a:xfrm>
            <a:off x="1322041" y="2690462"/>
            <a:ext cx="0" cy="1567383"/>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5" name="Text Box 7">
            <a:extLst>
              <a:ext uri="{FF2B5EF4-FFF2-40B4-BE49-F238E27FC236}">
                <a16:creationId xmlns:a16="http://schemas.microsoft.com/office/drawing/2014/main" id="{013CB37C-36BD-BA55-D9CB-005B9208DF1A}"/>
              </a:ext>
            </a:extLst>
          </p:cNvPr>
          <p:cNvSpPr txBox="1">
            <a:spLocks noChangeArrowheads="1"/>
          </p:cNvSpPr>
          <p:nvPr/>
        </p:nvSpPr>
        <p:spPr bwMode="auto">
          <a:xfrm>
            <a:off x="367027" y="1480605"/>
            <a:ext cx="1946367"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r>
              <a:rPr lang="en-US" altLang="en-US" sz="3200" b="0" dirty="0">
                <a:solidFill>
                  <a:srgbClr val="FFFF00"/>
                </a:solidFill>
                <a:latin typeface="Abadi" panose="020B0604020104020204" pitchFamily="34" charset="0"/>
                <a:ea typeface="Arial" charset="0"/>
                <a:cs typeface="Arial" charset="0"/>
              </a:rPr>
              <a:t>Ascension</a:t>
            </a:r>
          </a:p>
          <a:p>
            <a:pPr eaLnBrk="1" hangingPunct="1"/>
            <a:r>
              <a:rPr lang="en-US" altLang="en-US" sz="3200" b="0" dirty="0">
                <a:solidFill>
                  <a:srgbClr val="FFFF00"/>
                </a:solidFill>
                <a:latin typeface="Abadi" panose="020B0604020104020204" pitchFamily="34" charset="0"/>
                <a:ea typeface="Arial" charset="0"/>
                <a:cs typeface="Arial" charset="0"/>
              </a:rPr>
              <a:t>of Christ</a:t>
            </a:r>
          </a:p>
        </p:txBody>
      </p:sp>
      <p:sp>
        <p:nvSpPr>
          <p:cNvPr id="15" name="Line 6">
            <a:extLst>
              <a:ext uri="{FF2B5EF4-FFF2-40B4-BE49-F238E27FC236}">
                <a16:creationId xmlns:a16="http://schemas.microsoft.com/office/drawing/2014/main" id="{E227E25F-5888-2472-F6E9-E8284B79C74D}"/>
              </a:ext>
            </a:extLst>
          </p:cNvPr>
          <p:cNvSpPr>
            <a:spLocks noChangeShapeType="1"/>
          </p:cNvSpPr>
          <p:nvPr/>
        </p:nvSpPr>
        <p:spPr bwMode="auto">
          <a:xfrm>
            <a:off x="676289" y="2971843"/>
            <a:ext cx="0" cy="780269"/>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16" name="Line 6">
            <a:extLst>
              <a:ext uri="{FF2B5EF4-FFF2-40B4-BE49-F238E27FC236}">
                <a16:creationId xmlns:a16="http://schemas.microsoft.com/office/drawing/2014/main" id="{CC33C230-6C42-D274-F63E-B373D42FDC1B}"/>
              </a:ext>
            </a:extLst>
          </p:cNvPr>
          <p:cNvSpPr>
            <a:spLocks noChangeShapeType="1"/>
          </p:cNvSpPr>
          <p:nvPr/>
        </p:nvSpPr>
        <p:spPr bwMode="auto">
          <a:xfrm flipH="1">
            <a:off x="476398" y="3237078"/>
            <a:ext cx="402144" cy="0"/>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grpSp>
        <p:nvGrpSpPr>
          <p:cNvPr id="3" name="Group 2">
            <a:extLst>
              <a:ext uri="{FF2B5EF4-FFF2-40B4-BE49-F238E27FC236}">
                <a16:creationId xmlns:a16="http://schemas.microsoft.com/office/drawing/2014/main" id="{0832A28B-4F63-3E8A-FD41-AFF7737DDC3E}"/>
              </a:ext>
            </a:extLst>
          </p:cNvPr>
          <p:cNvGrpSpPr/>
          <p:nvPr/>
        </p:nvGrpSpPr>
        <p:grpSpPr>
          <a:xfrm>
            <a:off x="10805045" y="5962650"/>
            <a:ext cx="1035886" cy="551231"/>
            <a:chOff x="3471863" y="1857374"/>
            <a:chExt cx="5450432" cy="2900367"/>
          </a:xfrm>
        </p:grpSpPr>
        <p:pic>
          <p:nvPicPr>
            <p:cNvPr id="11" name="Picture 10">
              <a:extLst>
                <a:ext uri="{FF2B5EF4-FFF2-40B4-BE49-F238E27FC236}">
                  <a16:creationId xmlns:a16="http://schemas.microsoft.com/office/drawing/2014/main" id="{F511D481-436E-4A83-4415-1E88299831AF}"/>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2" name="Picture 11">
              <a:extLst>
                <a:ext uri="{FF2B5EF4-FFF2-40B4-BE49-F238E27FC236}">
                  <a16:creationId xmlns:a16="http://schemas.microsoft.com/office/drawing/2014/main" id="{57FE6716-65EE-66AC-44B3-BBD81687F72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3" name="Picture 12">
              <a:extLst>
                <a:ext uri="{FF2B5EF4-FFF2-40B4-BE49-F238E27FC236}">
                  <a16:creationId xmlns:a16="http://schemas.microsoft.com/office/drawing/2014/main" id="{ABAD018F-9D14-FDDA-B75D-F26AEC5F8843}"/>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08403536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5" name="AutoShape 2"/>
          <p:cNvSpPr>
            <a:spLocks noChangeArrowheads="1"/>
          </p:cNvSpPr>
          <p:nvPr/>
        </p:nvSpPr>
        <p:spPr bwMode="auto">
          <a:xfrm>
            <a:off x="8457969" y="-990168"/>
            <a:ext cx="3276280" cy="3276280"/>
          </a:xfrm>
          <a:prstGeom prst="sun">
            <a:avLst>
              <a:gd name="adj" fmla="val 25000"/>
            </a:avLst>
          </a:prstGeom>
          <a:solidFill>
            <a:srgbClr val="FFFF00">
              <a:alpha val="4784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nvGrpSpPr>
          <p:cNvPr id="6146" name="Group 3"/>
          <p:cNvGrpSpPr>
            <a:grpSpLocks/>
          </p:cNvGrpSpPr>
          <p:nvPr/>
        </p:nvGrpSpPr>
        <p:grpSpPr bwMode="auto">
          <a:xfrm>
            <a:off x="4800727" y="4408393"/>
            <a:ext cx="2590547" cy="1265114"/>
            <a:chOff x="2904" y="2777"/>
            <a:chExt cx="1632" cy="797"/>
          </a:xfrm>
          <a:solidFill>
            <a:srgbClr val="00B0F0"/>
          </a:solidFill>
        </p:grpSpPr>
        <p:grpSp>
          <p:nvGrpSpPr>
            <p:cNvPr id="6517" name="Group 4"/>
            <p:cNvGrpSpPr>
              <a:grpSpLocks/>
            </p:cNvGrpSpPr>
            <p:nvPr/>
          </p:nvGrpSpPr>
          <p:grpSpPr bwMode="auto">
            <a:xfrm>
              <a:off x="3673" y="2777"/>
              <a:ext cx="95" cy="413"/>
              <a:chOff x="1000" y="1306"/>
              <a:chExt cx="162" cy="701"/>
            </a:xfrm>
            <a:grpFill/>
          </p:grpSpPr>
          <p:sp>
            <p:nvSpPr>
              <p:cNvPr id="6620" name="Oval 5"/>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sp>
            <p:nvSpPr>
              <p:cNvPr id="6621" name="Oval 6"/>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grpSp>
        <p:grpSp>
          <p:nvGrpSpPr>
            <p:cNvPr id="6518" name="Group 7"/>
            <p:cNvGrpSpPr>
              <a:grpSpLocks/>
            </p:cNvGrpSpPr>
            <p:nvPr/>
          </p:nvGrpSpPr>
          <p:grpSpPr bwMode="auto">
            <a:xfrm>
              <a:off x="2904" y="2777"/>
              <a:ext cx="95" cy="413"/>
              <a:chOff x="1000" y="1306"/>
              <a:chExt cx="162" cy="701"/>
            </a:xfrm>
            <a:grpFill/>
          </p:grpSpPr>
          <p:sp>
            <p:nvSpPr>
              <p:cNvPr id="6618" name="Oval 8"/>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sp>
            <p:nvSpPr>
              <p:cNvPr id="6619" name="Oval 9"/>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grpSp>
        <p:grpSp>
          <p:nvGrpSpPr>
            <p:cNvPr id="6519" name="Group 10"/>
            <p:cNvGrpSpPr>
              <a:grpSpLocks/>
            </p:cNvGrpSpPr>
            <p:nvPr/>
          </p:nvGrpSpPr>
          <p:grpSpPr bwMode="auto">
            <a:xfrm>
              <a:off x="3096" y="2777"/>
              <a:ext cx="95" cy="413"/>
              <a:chOff x="1000" y="1306"/>
              <a:chExt cx="162" cy="701"/>
            </a:xfrm>
            <a:grpFill/>
          </p:grpSpPr>
          <p:sp>
            <p:nvSpPr>
              <p:cNvPr id="6616" name="Oval 11"/>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sp>
            <p:nvSpPr>
              <p:cNvPr id="6617" name="Oval 12"/>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grpSp>
        <p:grpSp>
          <p:nvGrpSpPr>
            <p:cNvPr id="6520" name="Group 13"/>
            <p:cNvGrpSpPr>
              <a:grpSpLocks/>
            </p:cNvGrpSpPr>
            <p:nvPr/>
          </p:nvGrpSpPr>
          <p:grpSpPr bwMode="auto">
            <a:xfrm>
              <a:off x="3289" y="2777"/>
              <a:ext cx="95" cy="413"/>
              <a:chOff x="1000" y="1306"/>
              <a:chExt cx="162" cy="701"/>
            </a:xfrm>
            <a:grpFill/>
          </p:grpSpPr>
          <p:sp>
            <p:nvSpPr>
              <p:cNvPr id="6614" name="Oval 14"/>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sp>
            <p:nvSpPr>
              <p:cNvPr id="6615" name="Oval 15"/>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grpSp>
        <p:grpSp>
          <p:nvGrpSpPr>
            <p:cNvPr id="6521" name="Group 16"/>
            <p:cNvGrpSpPr>
              <a:grpSpLocks/>
            </p:cNvGrpSpPr>
            <p:nvPr/>
          </p:nvGrpSpPr>
          <p:grpSpPr bwMode="auto">
            <a:xfrm>
              <a:off x="3481" y="2777"/>
              <a:ext cx="95" cy="413"/>
              <a:chOff x="1000" y="1306"/>
              <a:chExt cx="162" cy="701"/>
            </a:xfrm>
            <a:grpFill/>
          </p:grpSpPr>
          <p:sp>
            <p:nvSpPr>
              <p:cNvPr id="6612" name="Oval 17"/>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sp>
            <p:nvSpPr>
              <p:cNvPr id="6613" name="Oval 18"/>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grpSp>
        <p:grpSp>
          <p:nvGrpSpPr>
            <p:cNvPr id="6522" name="Group 19"/>
            <p:cNvGrpSpPr>
              <a:grpSpLocks/>
            </p:cNvGrpSpPr>
            <p:nvPr/>
          </p:nvGrpSpPr>
          <p:grpSpPr bwMode="auto">
            <a:xfrm>
              <a:off x="3865" y="2777"/>
              <a:ext cx="95" cy="413"/>
              <a:chOff x="1000" y="1306"/>
              <a:chExt cx="162" cy="701"/>
            </a:xfrm>
            <a:grpFill/>
          </p:grpSpPr>
          <p:sp>
            <p:nvSpPr>
              <p:cNvPr id="6610" name="Oval 20"/>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sp>
            <p:nvSpPr>
              <p:cNvPr id="6611" name="Oval 21"/>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grpSp>
        <p:grpSp>
          <p:nvGrpSpPr>
            <p:cNvPr id="6523" name="Group 22"/>
            <p:cNvGrpSpPr>
              <a:grpSpLocks/>
            </p:cNvGrpSpPr>
            <p:nvPr/>
          </p:nvGrpSpPr>
          <p:grpSpPr bwMode="auto">
            <a:xfrm>
              <a:off x="4057" y="2777"/>
              <a:ext cx="95" cy="413"/>
              <a:chOff x="1000" y="1306"/>
              <a:chExt cx="162" cy="701"/>
            </a:xfrm>
            <a:grpFill/>
          </p:grpSpPr>
          <p:sp>
            <p:nvSpPr>
              <p:cNvPr id="6608" name="Oval 23"/>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sp>
            <p:nvSpPr>
              <p:cNvPr id="6609" name="Oval 24"/>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grpSp>
        <p:grpSp>
          <p:nvGrpSpPr>
            <p:cNvPr id="6524" name="Group 25"/>
            <p:cNvGrpSpPr>
              <a:grpSpLocks/>
            </p:cNvGrpSpPr>
            <p:nvPr/>
          </p:nvGrpSpPr>
          <p:grpSpPr bwMode="auto">
            <a:xfrm>
              <a:off x="4249" y="2777"/>
              <a:ext cx="95" cy="413"/>
              <a:chOff x="1000" y="1306"/>
              <a:chExt cx="162" cy="701"/>
            </a:xfrm>
            <a:grpFill/>
          </p:grpSpPr>
          <p:sp>
            <p:nvSpPr>
              <p:cNvPr id="6606" name="Oval 26"/>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sp>
            <p:nvSpPr>
              <p:cNvPr id="6607" name="Oval 27"/>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grpSp>
        <p:grpSp>
          <p:nvGrpSpPr>
            <p:cNvPr id="6525" name="Group 28"/>
            <p:cNvGrpSpPr>
              <a:grpSpLocks/>
            </p:cNvGrpSpPr>
            <p:nvPr/>
          </p:nvGrpSpPr>
          <p:grpSpPr bwMode="auto">
            <a:xfrm>
              <a:off x="3769" y="2873"/>
              <a:ext cx="95" cy="413"/>
              <a:chOff x="1000" y="1306"/>
              <a:chExt cx="162" cy="701"/>
            </a:xfrm>
            <a:grpFill/>
          </p:grpSpPr>
          <p:sp>
            <p:nvSpPr>
              <p:cNvPr id="6604" name="Oval 29"/>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sp>
            <p:nvSpPr>
              <p:cNvPr id="6605" name="Oval 30"/>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grpSp>
        <p:grpSp>
          <p:nvGrpSpPr>
            <p:cNvPr id="6526" name="Group 31"/>
            <p:cNvGrpSpPr>
              <a:grpSpLocks/>
            </p:cNvGrpSpPr>
            <p:nvPr/>
          </p:nvGrpSpPr>
          <p:grpSpPr bwMode="auto">
            <a:xfrm>
              <a:off x="3000" y="2873"/>
              <a:ext cx="95" cy="413"/>
              <a:chOff x="1000" y="1306"/>
              <a:chExt cx="162" cy="701"/>
            </a:xfrm>
            <a:grpFill/>
          </p:grpSpPr>
          <p:sp>
            <p:nvSpPr>
              <p:cNvPr id="6602" name="Oval 32"/>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sp>
            <p:nvSpPr>
              <p:cNvPr id="6603" name="Oval 33"/>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grpSp>
        <p:grpSp>
          <p:nvGrpSpPr>
            <p:cNvPr id="6527" name="Group 34"/>
            <p:cNvGrpSpPr>
              <a:grpSpLocks/>
            </p:cNvGrpSpPr>
            <p:nvPr/>
          </p:nvGrpSpPr>
          <p:grpSpPr bwMode="auto">
            <a:xfrm>
              <a:off x="3192" y="2873"/>
              <a:ext cx="95" cy="413"/>
              <a:chOff x="1000" y="1306"/>
              <a:chExt cx="162" cy="701"/>
            </a:xfrm>
            <a:grpFill/>
          </p:grpSpPr>
          <p:sp>
            <p:nvSpPr>
              <p:cNvPr id="6600" name="Oval 35"/>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sp>
            <p:nvSpPr>
              <p:cNvPr id="6601" name="Oval 36"/>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grpSp>
        <p:grpSp>
          <p:nvGrpSpPr>
            <p:cNvPr id="6528" name="Group 37"/>
            <p:cNvGrpSpPr>
              <a:grpSpLocks/>
            </p:cNvGrpSpPr>
            <p:nvPr/>
          </p:nvGrpSpPr>
          <p:grpSpPr bwMode="auto">
            <a:xfrm>
              <a:off x="3385" y="2873"/>
              <a:ext cx="95" cy="413"/>
              <a:chOff x="1000" y="1306"/>
              <a:chExt cx="162" cy="701"/>
            </a:xfrm>
            <a:grpFill/>
          </p:grpSpPr>
          <p:sp>
            <p:nvSpPr>
              <p:cNvPr id="6598" name="Oval 38"/>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sp>
            <p:nvSpPr>
              <p:cNvPr id="6599" name="Oval 39"/>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grpSp>
        <p:grpSp>
          <p:nvGrpSpPr>
            <p:cNvPr id="6529" name="Group 40"/>
            <p:cNvGrpSpPr>
              <a:grpSpLocks/>
            </p:cNvGrpSpPr>
            <p:nvPr/>
          </p:nvGrpSpPr>
          <p:grpSpPr bwMode="auto">
            <a:xfrm>
              <a:off x="3577" y="2873"/>
              <a:ext cx="95" cy="413"/>
              <a:chOff x="1000" y="1306"/>
              <a:chExt cx="162" cy="701"/>
            </a:xfrm>
            <a:grpFill/>
          </p:grpSpPr>
          <p:sp>
            <p:nvSpPr>
              <p:cNvPr id="6596" name="Oval 41"/>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sp>
            <p:nvSpPr>
              <p:cNvPr id="6597" name="Oval 42"/>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grpSp>
        <p:grpSp>
          <p:nvGrpSpPr>
            <p:cNvPr id="6530" name="Group 43"/>
            <p:cNvGrpSpPr>
              <a:grpSpLocks/>
            </p:cNvGrpSpPr>
            <p:nvPr/>
          </p:nvGrpSpPr>
          <p:grpSpPr bwMode="auto">
            <a:xfrm>
              <a:off x="3961" y="2873"/>
              <a:ext cx="95" cy="413"/>
              <a:chOff x="1000" y="1306"/>
              <a:chExt cx="162" cy="701"/>
            </a:xfrm>
            <a:grpFill/>
          </p:grpSpPr>
          <p:sp>
            <p:nvSpPr>
              <p:cNvPr id="6594" name="Oval 44"/>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sp>
            <p:nvSpPr>
              <p:cNvPr id="6595" name="Oval 45"/>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grpSp>
        <p:grpSp>
          <p:nvGrpSpPr>
            <p:cNvPr id="6531" name="Group 46"/>
            <p:cNvGrpSpPr>
              <a:grpSpLocks/>
            </p:cNvGrpSpPr>
            <p:nvPr/>
          </p:nvGrpSpPr>
          <p:grpSpPr bwMode="auto">
            <a:xfrm>
              <a:off x="4153" y="2873"/>
              <a:ext cx="95" cy="413"/>
              <a:chOff x="1000" y="1306"/>
              <a:chExt cx="162" cy="701"/>
            </a:xfrm>
            <a:grpFill/>
          </p:grpSpPr>
          <p:sp>
            <p:nvSpPr>
              <p:cNvPr id="6592" name="Oval 47"/>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sp>
            <p:nvSpPr>
              <p:cNvPr id="6593" name="Oval 48"/>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grpSp>
        <p:grpSp>
          <p:nvGrpSpPr>
            <p:cNvPr id="6532" name="Group 49"/>
            <p:cNvGrpSpPr>
              <a:grpSpLocks/>
            </p:cNvGrpSpPr>
            <p:nvPr/>
          </p:nvGrpSpPr>
          <p:grpSpPr bwMode="auto">
            <a:xfrm>
              <a:off x="3865" y="2969"/>
              <a:ext cx="95" cy="413"/>
              <a:chOff x="1000" y="1306"/>
              <a:chExt cx="162" cy="701"/>
            </a:xfrm>
            <a:grpFill/>
          </p:grpSpPr>
          <p:sp>
            <p:nvSpPr>
              <p:cNvPr id="6590" name="Oval 50"/>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sp>
            <p:nvSpPr>
              <p:cNvPr id="6591" name="Oval 51"/>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grpSp>
        <p:grpSp>
          <p:nvGrpSpPr>
            <p:cNvPr id="6533" name="Group 52"/>
            <p:cNvGrpSpPr>
              <a:grpSpLocks/>
            </p:cNvGrpSpPr>
            <p:nvPr/>
          </p:nvGrpSpPr>
          <p:grpSpPr bwMode="auto">
            <a:xfrm>
              <a:off x="3096" y="2969"/>
              <a:ext cx="95" cy="413"/>
              <a:chOff x="1000" y="1306"/>
              <a:chExt cx="162" cy="701"/>
            </a:xfrm>
            <a:grpFill/>
          </p:grpSpPr>
          <p:sp>
            <p:nvSpPr>
              <p:cNvPr id="6588" name="Oval 53"/>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sp>
            <p:nvSpPr>
              <p:cNvPr id="6589" name="Oval 54"/>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grpSp>
        <p:grpSp>
          <p:nvGrpSpPr>
            <p:cNvPr id="6534" name="Group 55"/>
            <p:cNvGrpSpPr>
              <a:grpSpLocks/>
            </p:cNvGrpSpPr>
            <p:nvPr/>
          </p:nvGrpSpPr>
          <p:grpSpPr bwMode="auto">
            <a:xfrm>
              <a:off x="3288" y="2969"/>
              <a:ext cx="95" cy="413"/>
              <a:chOff x="1000" y="1306"/>
              <a:chExt cx="162" cy="701"/>
            </a:xfrm>
            <a:grpFill/>
          </p:grpSpPr>
          <p:sp>
            <p:nvSpPr>
              <p:cNvPr id="6586" name="Oval 56"/>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sp>
            <p:nvSpPr>
              <p:cNvPr id="6587" name="Oval 57"/>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grpSp>
        <p:grpSp>
          <p:nvGrpSpPr>
            <p:cNvPr id="6535" name="Group 58"/>
            <p:cNvGrpSpPr>
              <a:grpSpLocks/>
            </p:cNvGrpSpPr>
            <p:nvPr/>
          </p:nvGrpSpPr>
          <p:grpSpPr bwMode="auto">
            <a:xfrm>
              <a:off x="3481" y="2969"/>
              <a:ext cx="95" cy="413"/>
              <a:chOff x="1000" y="1306"/>
              <a:chExt cx="162" cy="701"/>
            </a:xfrm>
            <a:grpFill/>
          </p:grpSpPr>
          <p:sp>
            <p:nvSpPr>
              <p:cNvPr id="6584" name="Oval 59"/>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sp>
            <p:nvSpPr>
              <p:cNvPr id="6585" name="Oval 60"/>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grpSp>
        <p:grpSp>
          <p:nvGrpSpPr>
            <p:cNvPr id="6536" name="Group 61"/>
            <p:cNvGrpSpPr>
              <a:grpSpLocks/>
            </p:cNvGrpSpPr>
            <p:nvPr/>
          </p:nvGrpSpPr>
          <p:grpSpPr bwMode="auto">
            <a:xfrm>
              <a:off x="3673" y="2969"/>
              <a:ext cx="95" cy="413"/>
              <a:chOff x="1000" y="1306"/>
              <a:chExt cx="162" cy="701"/>
            </a:xfrm>
            <a:grpFill/>
          </p:grpSpPr>
          <p:sp>
            <p:nvSpPr>
              <p:cNvPr id="6582" name="Oval 62"/>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sp>
            <p:nvSpPr>
              <p:cNvPr id="6583" name="Oval 63"/>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grpSp>
        <p:grpSp>
          <p:nvGrpSpPr>
            <p:cNvPr id="6537" name="Group 64"/>
            <p:cNvGrpSpPr>
              <a:grpSpLocks/>
            </p:cNvGrpSpPr>
            <p:nvPr/>
          </p:nvGrpSpPr>
          <p:grpSpPr bwMode="auto">
            <a:xfrm>
              <a:off x="4057" y="2969"/>
              <a:ext cx="95" cy="413"/>
              <a:chOff x="1000" y="1306"/>
              <a:chExt cx="162" cy="701"/>
            </a:xfrm>
            <a:grpFill/>
          </p:grpSpPr>
          <p:sp>
            <p:nvSpPr>
              <p:cNvPr id="6580" name="Oval 65"/>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sp>
            <p:nvSpPr>
              <p:cNvPr id="6581" name="Oval 66"/>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grpSp>
        <p:grpSp>
          <p:nvGrpSpPr>
            <p:cNvPr id="6538" name="Group 67"/>
            <p:cNvGrpSpPr>
              <a:grpSpLocks/>
            </p:cNvGrpSpPr>
            <p:nvPr/>
          </p:nvGrpSpPr>
          <p:grpSpPr bwMode="auto">
            <a:xfrm>
              <a:off x="3961" y="3065"/>
              <a:ext cx="95" cy="413"/>
              <a:chOff x="1000" y="1306"/>
              <a:chExt cx="162" cy="701"/>
            </a:xfrm>
            <a:grpFill/>
          </p:grpSpPr>
          <p:sp>
            <p:nvSpPr>
              <p:cNvPr id="6578" name="Oval 68"/>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sp>
            <p:nvSpPr>
              <p:cNvPr id="6579" name="Oval 69"/>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grpSp>
        <p:grpSp>
          <p:nvGrpSpPr>
            <p:cNvPr id="6539" name="Group 70"/>
            <p:cNvGrpSpPr>
              <a:grpSpLocks/>
            </p:cNvGrpSpPr>
            <p:nvPr/>
          </p:nvGrpSpPr>
          <p:grpSpPr bwMode="auto">
            <a:xfrm>
              <a:off x="3192" y="3065"/>
              <a:ext cx="95" cy="413"/>
              <a:chOff x="1000" y="1306"/>
              <a:chExt cx="162" cy="701"/>
            </a:xfrm>
            <a:grpFill/>
          </p:grpSpPr>
          <p:sp>
            <p:nvSpPr>
              <p:cNvPr id="6576" name="Oval 71"/>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sp>
            <p:nvSpPr>
              <p:cNvPr id="6577" name="Oval 72"/>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grpSp>
        <p:grpSp>
          <p:nvGrpSpPr>
            <p:cNvPr id="6540" name="Group 73"/>
            <p:cNvGrpSpPr>
              <a:grpSpLocks/>
            </p:cNvGrpSpPr>
            <p:nvPr/>
          </p:nvGrpSpPr>
          <p:grpSpPr bwMode="auto">
            <a:xfrm>
              <a:off x="3384" y="3065"/>
              <a:ext cx="95" cy="413"/>
              <a:chOff x="1000" y="1306"/>
              <a:chExt cx="162" cy="701"/>
            </a:xfrm>
            <a:grpFill/>
          </p:grpSpPr>
          <p:sp>
            <p:nvSpPr>
              <p:cNvPr id="6574" name="Oval 74"/>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sp>
            <p:nvSpPr>
              <p:cNvPr id="6575" name="Oval 75"/>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grpSp>
        <p:grpSp>
          <p:nvGrpSpPr>
            <p:cNvPr id="6541" name="Group 76"/>
            <p:cNvGrpSpPr>
              <a:grpSpLocks/>
            </p:cNvGrpSpPr>
            <p:nvPr/>
          </p:nvGrpSpPr>
          <p:grpSpPr bwMode="auto">
            <a:xfrm>
              <a:off x="3577" y="3065"/>
              <a:ext cx="95" cy="413"/>
              <a:chOff x="1000" y="1306"/>
              <a:chExt cx="162" cy="701"/>
            </a:xfrm>
            <a:grpFill/>
          </p:grpSpPr>
          <p:sp>
            <p:nvSpPr>
              <p:cNvPr id="6572" name="Oval 77"/>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sp>
            <p:nvSpPr>
              <p:cNvPr id="6573" name="Oval 78"/>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grpSp>
        <p:grpSp>
          <p:nvGrpSpPr>
            <p:cNvPr id="6542" name="Group 79"/>
            <p:cNvGrpSpPr>
              <a:grpSpLocks/>
            </p:cNvGrpSpPr>
            <p:nvPr/>
          </p:nvGrpSpPr>
          <p:grpSpPr bwMode="auto">
            <a:xfrm>
              <a:off x="3769" y="3065"/>
              <a:ext cx="95" cy="413"/>
              <a:chOff x="1000" y="1306"/>
              <a:chExt cx="162" cy="701"/>
            </a:xfrm>
            <a:grpFill/>
          </p:grpSpPr>
          <p:sp>
            <p:nvSpPr>
              <p:cNvPr id="6570" name="Oval 80"/>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sp>
            <p:nvSpPr>
              <p:cNvPr id="6571" name="Oval 81"/>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grpSp>
        <p:grpSp>
          <p:nvGrpSpPr>
            <p:cNvPr id="6543" name="Group 82"/>
            <p:cNvGrpSpPr>
              <a:grpSpLocks/>
            </p:cNvGrpSpPr>
            <p:nvPr/>
          </p:nvGrpSpPr>
          <p:grpSpPr bwMode="auto">
            <a:xfrm>
              <a:off x="4057" y="3161"/>
              <a:ext cx="95" cy="413"/>
              <a:chOff x="1000" y="1306"/>
              <a:chExt cx="162" cy="701"/>
            </a:xfrm>
            <a:grpFill/>
          </p:grpSpPr>
          <p:sp>
            <p:nvSpPr>
              <p:cNvPr id="6568" name="Oval 83"/>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sp>
            <p:nvSpPr>
              <p:cNvPr id="6569" name="Oval 84"/>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grpSp>
        <p:grpSp>
          <p:nvGrpSpPr>
            <p:cNvPr id="6544" name="Group 85"/>
            <p:cNvGrpSpPr>
              <a:grpSpLocks/>
            </p:cNvGrpSpPr>
            <p:nvPr/>
          </p:nvGrpSpPr>
          <p:grpSpPr bwMode="auto">
            <a:xfrm>
              <a:off x="3288" y="3161"/>
              <a:ext cx="95" cy="413"/>
              <a:chOff x="1000" y="1306"/>
              <a:chExt cx="162" cy="701"/>
            </a:xfrm>
            <a:grpFill/>
          </p:grpSpPr>
          <p:sp>
            <p:nvSpPr>
              <p:cNvPr id="6566" name="Oval 86"/>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sp>
            <p:nvSpPr>
              <p:cNvPr id="6567" name="Oval 87"/>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grpSp>
        <p:grpSp>
          <p:nvGrpSpPr>
            <p:cNvPr id="6545" name="Group 88"/>
            <p:cNvGrpSpPr>
              <a:grpSpLocks/>
            </p:cNvGrpSpPr>
            <p:nvPr/>
          </p:nvGrpSpPr>
          <p:grpSpPr bwMode="auto">
            <a:xfrm>
              <a:off x="3480" y="3161"/>
              <a:ext cx="95" cy="413"/>
              <a:chOff x="1000" y="1306"/>
              <a:chExt cx="162" cy="701"/>
            </a:xfrm>
            <a:grpFill/>
          </p:grpSpPr>
          <p:sp>
            <p:nvSpPr>
              <p:cNvPr id="6564" name="Oval 89"/>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sp>
            <p:nvSpPr>
              <p:cNvPr id="6565" name="Oval 90"/>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grpSp>
        <p:grpSp>
          <p:nvGrpSpPr>
            <p:cNvPr id="6546" name="Group 91"/>
            <p:cNvGrpSpPr>
              <a:grpSpLocks/>
            </p:cNvGrpSpPr>
            <p:nvPr/>
          </p:nvGrpSpPr>
          <p:grpSpPr bwMode="auto">
            <a:xfrm>
              <a:off x="3673" y="3161"/>
              <a:ext cx="95" cy="413"/>
              <a:chOff x="1000" y="1306"/>
              <a:chExt cx="162" cy="701"/>
            </a:xfrm>
            <a:grpFill/>
          </p:grpSpPr>
          <p:sp>
            <p:nvSpPr>
              <p:cNvPr id="6562" name="Oval 92"/>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sp>
            <p:nvSpPr>
              <p:cNvPr id="6563" name="Oval 93"/>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grpSp>
        <p:grpSp>
          <p:nvGrpSpPr>
            <p:cNvPr id="6547" name="Group 94"/>
            <p:cNvGrpSpPr>
              <a:grpSpLocks/>
            </p:cNvGrpSpPr>
            <p:nvPr/>
          </p:nvGrpSpPr>
          <p:grpSpPr bwMode="auto">
            <a:xfrm>
              <a:off x="3865" y="3161"/>
              <a:ext cx="95" cy="413"/>
              <a:chOff x="1000" y="1306"/>
              <a:chExt cx="162" cy="701"/>
            </a:xfrm>
            <a:grpFill/>
          </p:grpSpPr>
          <p:sp>
            <p:nvSpPr>
              <p:cNvPr id="6560" name="Oval 95"/>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sp>
            <p:nvSpPr>
              <p:cNvPr id="6561" name="Oval 96"/>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grpSp>
        <p:grpSp>
          <p:nvGrpSpPr>
            <p:cNvPr id="6548" name="Group 97"/>
            <p:cNvGrpSpPr>
              <a:grpSpLocks/>
            </p:cNvGrpSpPr>
            <p:nvPr/>
          </p:nvGrpSpPr>
          <p:grpSpPr bwMode="auto">
            <a:xfrm>
              <a:off x="4153" y="3065"/>
              <a:ext cx="95" cy="413"/>
              <a:chOff x="1000" y="1306"/>
              <a:chExt cx="162" cy="701"/>
            </a:xfrm>
            <a:grpFill/>
          </p:grpSpPr>
          <p:sp>
            <p:nvSpPr>
              <p:cNvPr id="6558" name="Oval 98"/>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sp>
            <p:nvSpPr>
              <p:cNvPr id="6559" name="Oval 99"/>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grpSp>
        <p:grpSp>
          <p:nvGrpSpPr>
            <p:cNvPr id="6549" name="Group 100"/>
            <p:cNvGrpSpPr>
              <a:grpSpLocks/>
            </p:cNvGrpSpPr>
            <p:nvPr/>
          </p:nvGrpSpPr>
          <p:grpSpPr bwMode="auto">
            <a:xfrm>
              <a:off x="4249" y="2969"/>
              <a:ext cx="95" cy="413"/>
              <a:chOff x="1000" y="1306"/>
              <a:chExt cx="162" cy="701"/>
            </a:xfrm>
            <a:grpFill/>
          </p:grpSpPr>
          <p:sp>
            <p:nvSpPr>
              <p:cNvPr id="6556" name="Oval 101"/>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sp>
            <p:nvSpPr>
              <p:cNvPr id="6557" name="Oval 102"/>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grpSp>
        <p:grpSp>
          <p:nvGrpSpPr>
            <p:cNvPr id="6550" name="Group 103"/>
            <p:cNvGrpSpPr>
              <a:grpSpLocks/>
            </p:cNvGrpSpPr>
            <p:nvPr/>
          </p:nvGrpSpPr>
          <p:grpSpPr bwMode="auto">
            <a:xfrm>
              <a:off x="4345" y="2873"/>
              <a:ext cx="95" cy="413"/>
              <a:chOff x="1000" y="1306"/>
              <a:chExt cx="162" cy="701"/>
            </a:xfrm>
            <a:grpFill/>
          </p:grpSpPr>
          <p:sp>
            <p:nvSpPr>
              <p:cNvPr id="6554" name="Oval 104"/>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sp>
            <p:nvSpPr>
              <p:cNvPr id="6555" name="Oval 105"/>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grpSp>
        <p:grpSp>
          <p:nvGrpSpPr>
            <p:cNvPr id="6551" name="Group 106"/>
            <p:cNvGrpSpPr>
              <a:grpSpLocks/>
            </p:cNvGrpSpPr>
            <p:nvPr/>
          </p:nvGrpSpPr>
          <p:grpSpPr bwMode="auto">
            <a:xfrm>
              <a:off x="4441" y="2777"/>
              <a:ext cx="95" cy="413"/>
              <a:chOff x="1000" y="1306"/>
              <a:chExt cx="162" cy="701"/>
            </a:xfrm>
            <a:grpFill/>
          </p:grpSpPr>
          <p:sp>
            <p:nvSpPr>
              <p:cNvPr id="6552" name="Oval 107"/>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sp>
            <p:nvSpPr>
              <p:cNvPr id="6553" name="Oval 108"/>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latin typeface="Abadi" panose="020B0604020104020204" pitchFamily="34" charset="0"/>
                </a:endParaRPr>
              </a:p>
            </p:txBody>
          </p:sp>
        </p:grpSp>
      </p:grpSp>
      <p:grpSp>
        <p:nvGrpSpPr>
          <p:cNvPr id="6147" name="Group 109"/>
          <p:cNvGrpSpPr>
            <a:grpSpLocks/>
          </p:cNvGrpSpPr>
          <p:nvPr/>
        </p:nvGrpSpPr>
        <p:grpSpPr bwMode="auto">
          <a:xfrm>
            <a:off x="2133987" y="4408393"/>
            <a:ext cx="2590547" cy="1265114"/>
            <a:chOff x="1224" y="2777"/>
            <a:chExt cx="1632" cy="797"/>
          </a:xfrm>
          <a:solidFill>
            <a:srgbClr val="00B0F0"/>
          </a:solidFill>
        </p:grpSpPr>
        <p:grpSp>
          <p:nvGrpSpPr>
            <p:cNvPr id="6412" name="Group 110"/>
            <p:cNvGrpSpPr>
              <a:grpSpLocks/>
            </p:cNvGrpSpPr>
            <p:nvPr/>
          </p:nvGrpSpPr>
          <p:grpSpPr bwMode="auto">
            <a:xfrm>
              <a:off x="1993" y="2777"/>
              <a:ext cx="95" cy="413"/>
              <a:chOff x="1000" y="1306"/>
              <a:chExt cx="162" cy="701"/>
            </a:xfrm>
            <a:grpFill/>
          </p:grpSpPr>
          <p:sp>
            <p:nvSpPr>
              <p:cNvPr id="6515" name="Oval 111"/>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516" name="Oval 112"/>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413" name="Group 113"/>
            <p:cNvGrpSpPr>
              <a:grpSpLocks/>
            </p:cNvGrpSpPr>
            <p:nvPr/>
          </p:nvGrpSpPr>
          <p:grpSpPr bwMode="auto">
            <a:xfrm>
              <a:off x="1224" y="2777"/>
              <a:ext cx="95" cy="413"/>
              <a:chOff x="1000" y="1306"/>
              <a:chExt cx="162" cy="701"/>
            </a:xfrm>
            <a:grpFill/>
          </p:grpSpPr>
          <p:sp>
            <p:nvSpPr>
              <p:cNvPr id="6513" name="Oval 114"/>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514" name="Oval 115"/>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414" name="Group 116"/>
            <p:cNvGrpSpPr>
              <a:grpSpLocks/>
            </p:cNvGrpSpPr>
            <p:nvPr/>
          </p:nvGrpSpPr>
          <p:grpSpPr bwMode="auto">
            <a:xfrm>
              <a:off x="1416" y="2777"/>
              <a:ext cx="95" cy="413"/>
              <a:chOff x="1000" y="1306"/>
              <a:chExt cx="162" cy="701"/>
            </a:xfrm>
            <a:grpFill/>
          </p:grpSpPr>
          <p:sp>
            <p:nvSpPr>
              <p:cNvPr id="6511" name="Oval 117"/>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512" name="Oval 118"/>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415" name="Group 119"/>
            <p:cNvGrpSpPr>
              <a:grpSpLocks/>
            </p:cNvGrpSpPr>
            <p:nvPr/>
          </p:nvGrpSpPr>
          <p:grpSpPr bwMode="auto">
            <a:xfrm>
              <a:off x="1609" y="2777"/>
              <a:ext cx="95" cy="413"/>
              <a:chOff x="1000" y="1306"/>
              <a:chExt cx="162" cy="701"/>
            </a:xfrm>
            <a:grpFill/>
          </p:grpSpPr>
          <p:sp>
            <p:nvSpPr>
              <p:cNvPr id="6509" name="Oval 120"/>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510" name="Oval 121"/>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416" name="Group 122"/>
            <p:cNvGrpSpPr>
              <a:grpSpLocks/>
            </p:cNvGrpSpPr>
            <p:nvPr/>
          </p:nvGrpSpPr>
          <p:grpSpPr bwMode="auto">
            <a:xfrm>
              <a:off x="1801" y="2777"/>
              <a:ext cx="95" cy="413"/>
              <a:chOff x="1000" y="1306"/>
              <a:chExt cx="162" cy="701"/>
            </a:xfrm>
            <a:grpFill/>
          </p:grpSpPr>
          <p:sp>
            <p:nvSpPr>
              <p:cNvPr id="6507" name="Oval 123"/>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508" name="Oval 124"/>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417" name="Group 125"/>
            <p:cNvGrpSpPr>
              <a:grpSpLocks/>
            </p:cNvGrpSpPr>
            <p:nvPr/>
          </p:nvGrpSpPr>
          <p:grpSpPr bwMode="auto">
            <a:xfrm>
              <a:off x="2185" y="2777"/>
              <a:ext cx="95" cy="413"/>
              <a:chOff x="1000" y="1306"/>
              <a:chExt cx="162" cy="701"/>
            </a:xfrm>
            <a:grpFill/>
          </p:grpSpPr>
          <p:sp>
            <p:nvSpPr>
              <p:cNvPr id="6505" name="Oval 126"/>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506" name="Oval 127"/>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418" name="Group 128"/>
            <p:cNvGrpSpPr>
              <a:grpSpLocks/>
            </p:cNvGrpSpPr>
            <p:nvPr/>
          </p:nvGrpSpPr>
          <p:grpSpPr bwMode="auto">
            <a:xfrm>
              <a:off x="2377" y="2777"/>
              <a:ext cx="95" cy="413"/>
              <a:chOff x="1000" y="1306"/>
              <a:chExt cx="162" cy="701"/>
            </a:xfrm>
            <a:grpFill/>
          </p:grpSpPr>
          <p:sp>
            <p:nvSpPr>
              <p:cNvPr id="6503" name="Oval 129"/>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504" name="Oval 130"/>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419" name="Group 131"/>
            <p:cNvGrpSpPr>
              <a:grpSpLocks/>
            </p:cNvGrpSpPr>
            <p:nvPr/>
          </p:nvGrpSpPr>
          <p:grpSpPr bwMode="auto">
            <a:xfrm>
              <a:off x="2569" y="2777"/>
              <a:ext cx="95" cy="413"/>
              <a:chOff x="1000" y="1306"/>
              <a:chExt cx="162" cy="701"/>
            </a:xfrm>
            <a:grpFill/>
          </p:grpSpPr>
          <p:sp>
            <p:nvSpPr>
              <p:cNvPr id="6501" name="Oval 132"/>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502" name="Oval 133"/>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420" name="Group 134"/>
            <p:cNvGrpSpPr>
              <a:grpSpLocks/>
            </p:cNvGrpSpPr>
            <p:nvPr/>
          </p:nvGrpSpPr>
          <p:grpSpPr bwMode="auto">
            <a:xfrm>
              <a:off x="2089" y="2873"/>
              <a:ext cx="95" cy="413"/>
              <a:chOff x="1000" y="1306"/>
              <a:chExt cx="162" cy="701"/>
            </a:xfrm>
            <a:grpFill/>
          </p:grpSpPr>
          <p:sp>
            <p:nvSpPr>
              <p:cNvPr id="6499" name="Oval 135"/>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500" name="Oval 136"/>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421" name="Group 137"/>
            <p:cNvGrpSpPr>
              <a:grpSpLocks/>
            </p:cNvGrpSpPr>
            <p:nvPr/>
          </p:nvGrpSpPr>
          <p:grpSpPr bwMode="auto">
            <a:xfrm>
              <a:off x="1320" y="2873"/>
              <a:ext cx="95" cy="413"/>
              <a:chOff x="1000" y="1306"/>
              <a:chExt cx="162" cy="701"/>
            </a:xfrm>
            <a:grpFill/>
          </p:grpSpPr>
          <p:sp>
            <p:nvSpPr>
              <p:cNvPr id="6497" name="Oval 138"/>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498" name="Oval 139"/>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422" name="Group 140"/>
            <p:cNvGrpSpPr>
              <a:grpSpLocks/>
            </p:cNvGrpSpPr>
            <p:nvPr/>
          </p:nvGrpSpPr>
          <p:grpSpPr bwMode="auto">
            <a:xfrm>
              <a:off x="1512" y="2873"/>
              <a:ext cx="95" cy="413"/>
              <a:chOff x="1000" y="1306"/>
              <a:chExt cx="162" cy="701"/>
            </a:xfrm>
            <a:grpFill/>
          </p:grpSpPr>
          <p:sp>
            <p:nvSpPr>
              <p:cNvPr id="6495" name="Oval 141"/>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496" name="Oval 142"/>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423" name="Group 143"/>
            <p:cNvGrpSpPr>
              <a:grpSpLocks/>
            </p:cNvGrpSpPr>
            <p:nvPr/>
          </p:nvGrpSpPr>
          <p:grpSpPr bwMode="auto">
            <a:xfrm>
              <a:off x="1705" y="2873"/>
              <a:ext cx="95" cy="413"/>
              <a:chOff x="1000" y="1306"/>
              <a:chExt cx="162" cy="701"/>
            </a:xfrm>
            <a:grpFill/>
          </p:grpSpPr>
          <p:sp>
            <p:nvSpPr>
              <p:cNvPr id="6493" name="Oval 144"/>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494" name="Oval 145"/>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424" name="Group 146"/>
            <p:cNvGrpSpPr>
              <a:grpSpLocks/>
            </p:cNvGrpSpPr>
            <p:nvPr/>
          </p:nvGrpSpPr>
          <p:grpSpPr bwMode="auto">
            <a:xfrm>
              <a:off x="1897" y="2873"/>
              <a:ext cx="95" cy="413"/>
              <a:chOff x="1000" y="1306"/>
              <a:chExt cx="162" cy="701"/>
            </a:xfrm>
            <a:grpFill/>
          </p:grpSpPr>
          <p:sp>
            <p:nvSpPr>
              <p:cNvPr id="6491" name="Oval 147"/>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492" name="Oval 148"/>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425" name="Group 149"/>
            <p:cNvGrpSpPr>
              <a:grpSpLocks/>
            </p:cNvGrpSpPr>
            <p:nvPr/>
          </p:nvGrpSpPr>
          <p:grpSpPr bwMode="auto">
            <a:xfrm>
              <a:off x="2281" y="2873"/>
              <a:ext cx="95" cy="413"/>
              <a:chOff x="1000" y="1306"/>
              <a:chExt cx="162" cy="701"/>
            </a:xfrm>
            <a:grpFill/>
          </p:grpSpPr>
          <p:sp>
            <p:nvSpPr>
              <p:cNvPr id="6489" name="Oval 150"/>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490" name="Oval 151"/>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426" name="Group 152"/>
            <p:cNvGrpSpPr>
              <a:grpSpLocks/>
            </p:cNvGrpSpPr>
            <p:nvPr/>
          </p:nvGrpSpPr>
          <p:grpSpPr bwMode="auto">
            <a:xfrm>
              <a:off x="2473" y="2873"/>
              <a:ext cx="95" cy="413"/>
              <a:chOff x="1000" y="1306"/>
              <a:chExt cx="162" cy="701"/>
            </a:xfrm>
            <a:grpFill/>
          </p:grpSpPr>
          <p:sp>
            <p:nvSpPr>
              <p:cNvPr id="6487" name="Oval 153"/>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488" name="Oval 154"/>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427" name="Group 155"/>
            <p:cNvGrpSpPr>
              <a:grpSpLocks/>
            </p:cNvGrpSpPr>
            <p:nvPr/>
          </p:nvGrpSpPr>
          <p:grpSpPr bwMode="auto">
            <a:xfrm>
              <a:off x="2185" y="2969"/>
              <a:ext cx="95" cy="413"/>
              <a:chOff x="1000" y="1306"/>
              <a:chExt cx="162" cy="701"/>
            </a:xfrm>
            <a:grpFill/>
          </p:grpSpPr>
          <p:sp>
            <p:nvSpPr>
              <p:cNvPr id="6485" name="Oval 156"/>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486" name="Oval 157"/>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428" name="Group 158"/>
            <p:cNvGrpSpPr>
              <a:grpSpLocks/>
            </p:cNvGrpSpPr>
            <p:nvPr/>
          </p:nvGrpSpPr>
          <p:grpSpPr bwMode="auto">
            <a:xfrm>
              <a:off x="1416" y="2969"/>
              <a:ext cx="95" cy="413"/>
              <a:chOff x="1000" y="1306"/>
              <a:chExt cx="162" cy="701"/>
            </a:xfrm>
            <a:grpFill/>
          </p:grpSpPr>
          <p:sp>
            <p:nvSpPr>
              <p:cNvPr id="6483" name="Oval 159"/>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484" name="Oval 160"/>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429" name="Group 161"/>
            <p:cNvGrpSpPr>
              <a:grpSpLocks/>
            </p:cNvGrpSpPr>
            <p:nvPr/>
          </p:nvGrpSpPr>
          <p:grpSpPr bwMode="auto">
            <a:xfrm>
              <a:off x="1608" y="2969"/>
              <a:ext cx="95" cy="413"/>
              <a:chOff x="1000" y="1306"/>
              <a:chExt cx="162" cy="701"/>
            </a:xfrm>
            <a:grpFill/>
          </p:grpSpPr>
          <p:sp>
            <p:nvSpPr>
              <p:cNvPr id="6481" name="Oval 162"/>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482" name="Oval 163"/>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430" name="Group 164"/>
            <p:cNvGrpSpPr>
              <a:grpSpLocks/>
            </p:cNvGrpSpPr>
            <p:nvPr/>
          </p:nvGrpSpPr>
          <p:grpSpPr bwMode="auto">
            <a:xfrm>
              <a:off x="1801" y="2969"/>
              <a:ext cx="95" cy="413"/>
              <a:chOff x="1000" y="1306"/>
              <a:chExt cx="162" cy="701"/>
            </a:xfrm>
            <a:grpFill/>
          </p:grpSpPr>
          <p:sp>
            <p:nvSpPr>
              <p:cNvPr id="6479" name="Oval 165"/>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480" name="Oval 166"/>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431" name="Group 167"/>
            <p:cNvGrpSpPr>
              <a:grpSpLocks/>
            </p:cNvGrpSpPr>
            <p:nvPr/>
          </p:nvGrpSpPr>
          <p:grpSpPr bwMode="auto">
            <a:xfrm>
              <a:off x="1993" y="2969"/>
              <a:ext cx="95" cy="413"/>
              <a:chOff x="1000" y="1306"/>
              <a:chExt cx="162" cy="701"/>
            </a:xfrm>
            <a:grpFill/>
          </p:grpSpPr>
          <p:sp>
            <p:nvSpPr>
              <p:cNvPr id="6477" name="Oval 168"/>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478" name="Oval 169"/>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432" name="Group 170"/>
            <p:cNvGrpSpPr>
              <a:grpSpLocks/>
            </p:cNvGrpSpPr>
            <p:nvPr/>
          </p:nvGrpSpPr>
          <p:grpSpPr bwMode="auto">
            <a:xfrm>
              <a:off x="2377" y="2969"/>
              <a:ext cx="95" cy="413"/>
              <a:chOff x="1000" y="1306"/>
              <a:chExt cx="162" cy="701"/>
            </a:xfrm>
            <a:grpFill/>
          </p:grpSpPr>
          <p:sp>
            <p:nvSpPr>
              <p:cNvPr id="6475" name="Oval 171"/>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476" name="Oval 172"/>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433" name="Group 173"/>
            <p:cNvGrpSpPr>
              <a:grpSpLocks/>
            </p:cNvGrpSpPr>
            <p:nvPr/>
          </p:nvGrpSpPr>
          <p:grpSpPr bwMode="auto">
            <a:xfrm>
              <a:off x="2281" y="3065"/>
              <a:ext cx="95" cy="413"/>
              <a:chOff x="1000" y="1306"/>
              <a:chExt cx="162" cy="701"/>
            </a:xfrm>
            <a:grpFill/>
          </p:grpSpPr>
          <p:sp>
            <p:nvSpPr>
              <p:cNvPr id="6473" name="Oval 174"/>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474" name="Oval 175"/>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434" name="Group 176"/>
            <p:cNvGrpSpPr>
              <a:grpSpLocks/>
            </p:cNvGrpSpPr>
            <p:nvPr/>
          </p:nvGrpSpPr>
          <p:grpSpPr bwMode="auto">
            <a:xfrm>
              <a:off x="1512" y="3065"/>
              <a:ext cx="95" cy="413"/>
              <a:chOff x="1000" y="1306"/>
              <a:chExt cx="162" cy="701"/>
            </a:xfrm>
            <a:grpFill/>
          </p:grpSpPr>
          <p:sp>
            <p:nvSpPr>
              <p:cNvPr id="6471" name="Oval 177"/>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472" name="Oval 178"/>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435" name="Group 179"/>
            <p:cNvGrpSpPr>
              <a:grpSpLocks/>
            </p:cNvGrpSpPr>
            <p:nvPr/>
          </p:nvGrpSpPr>
          <p:grpSpPr bwMode="auto">
            <a:xfrm>
              <a:off x="1704" y="3065"/>
              <a:ext cx="95" cy="413"/>
              <a:chOff x="1000" y="1306"/>
              <a:chExt cx="162" cy="701"/>
            </a:xfrm>
            <a:grpFill/>
          </p:grpSpPr>
          <p:sp>
            <p:nvSpPr>
              <p:cNvPr id="6469" name="Oval 180"/>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470" name="Oval 181"/>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436" name="Group 182"/>
            <p:cNvGrpSpPr>
              <a:grpSpLocks/>
            </p:cNvGrpSpPr>
            <p:nvPr/>
          </p:nvGrpSpPr>
          <p:grpSpPr bwMode="auto">
            <a:xfrm>
              <a:off x="1897" y="3065"/>
              <a:ext cx="95" cy="413"/>
              <a:chOff x="1000" y="1306"/>
              <a:chExt cx="162" cy="701"/>
            </a:xfrm>
            <a:grpFill/>
          </p:grpSpPr>
          <p:sp>
            <p:nvSpPr>
              <p:cNvPr id="6467" name="Oval 183"/>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468" name="Oval 184"/>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437" name="Group 185"/>
            <p:cNvGrpSpPr>
              <a:grpSpLocks/>
            </p:cNvGrpSpPr>
            <p:nvPr/>
          </p:nvGrpSpPr>
          <p:grpSpPr bwMode="auto">
            <a:xfrm>
              <a:off x="2089" y="3065"/>
              <a:ext cx="95" cy="413"/>
              <a:chOff x="1000" y="1306"/>
              <a:chExt cx="162" cy="701"/>
            </a:xfrm>
            <a:grpFill/>
          </p:grpSpPr>
          <p:sp>
            <p:nvSpPr>
              <p:cNvPr id="6465" name="Oval 186"/>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466" name="Oval 187"/>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438" name="Group 188"/>
            <p:cNvGrpSpPr>
              <a:grpSpLocks/>
            </p:cNvGrpSpPr>
            <p:nvPr/>
          </p:nvGrpSpPr>
          <p:grpSpPr bwMode="auto">
            <a:xfrm>
              <a:off x="2377" y="3161"/>
              <a:ext cx="95" cy="413"/>
              <a:chOff x="1000" y="1306"/>
              <a:chExt cx="162" cy="701"/>
            </a:xfrm>
            <a:grpFill/>
          </p:grpSpPr>
          <p:sp>
            <p:nvSpPr>
              <p:cNvPr id="6463" name="Oval 189"/>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464" name="Oval 190"/>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439" name="Group 191"/>
            <p:cNvGrpSpPr>
              <a:grpSpLocks/>
            </p:cNvGrpSpPr>
            <p:nvPr/>
          </p:nvGrpSpPr>
          <p:grpSpPr bwMode="auto">
            <a:xfrm>
              <a:off x="1608" y="3161"/>
              <a:ext cx="95" cy="413"/>
              <a:chOff x="1000" y="1306"/>
              <a:chExt cx="162" cy="701"/>
            </a:xfrm>
            <a:grpFill/>
          </p:grpSpPr>
          <p:sp>
            <p:nvSpPr>
              <p:cNvPr id="6461" name="Oval 192"/>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462" name="Oval 193"/>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440" name="Group 194"/>
            <p:cNvGrpSpPr>
              <a:grpSpLocks/>
            </p:cNvGrpSpPr>
            <p:nvPr/>
          </p:nvGrpSpPr>
          <p:grpSpPr bwMode="auto">
            <a:xfrm>
              <a:off x="1800" y="3161"/>
              <a:ext cx="95" cy="413"/>
              <a:chOff x="1000" y="1306"/>
              <a:chExt cx="162" cy="701"/>
            </a:xfrm>
            <a:grpFill/>
          </p:grpSpPr>
          <p:sp>
            <p:nvSpPr>
              <p:cNvPr id="6459" name="Oval 195"/>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460" name="Oval 196"/>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441" name="Group 197"/>
            <p:cNvGrpSpPr>
              <a:grpSpLocks/>
            </p:cNvGrpSpPr>
            <p:nvPr/>
          </p:nvGrpSpPr>
          <p:grpSpPr bwMode="auto">
            <a:xfrm>
              <a:off x="1993" y="3161"/>
              <a:ext cx="95" cy="413"/>
              <a:chOff x="1000" y="1306"/>
              <a:chExt cx="162" cy="701"/>
            </a:xfrm>
            <a:grpFill/>
          </p:grpSpPr>
          <p:sp>
            <p:nvSpPr>
              <p:cNvPr id="6457" name="Oval 198"/>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458" name="Oval 199"/>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442" name="Group 200"/>
            <p:cNvGrpSpPr>
              <a:grpSpLocks/>
            </p:cNvGrpSpPr>
            <p:nvPr/>
          </p:nvGrpSpPr>
          <p:grpSpPr bwMode="auto">
            <a:xfrm>
              <a:off x="2185" y="3161"/>
              <a:ext cx="95" cy="413"/>
              <a:chOff x="1000" y="1306"/>
              <a:chExt cx="162" cy="701"/>
            </a:xfrm>
            <a:grpFill/>
          </p:grpSpPr>
          <p:sp>
            <p:nvSpPr>
              <p:cNvPr id="6455" name="Oval 201"/>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456" name="Oval 202"/>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443" name="Group 203"/>
            <p:cNvGrpSpPr>
              <a:grpSpLocks/>
            </p:cNvGrpSpPr>
            <p:nvPr/>
          </p:nvGrpSpPr>
          <p:grpSpPr bwMode="auto">
            <a:xfrm>
              <a:off x="2473" y="3065"/>
              <a:ext cx="95" cy="413"/>
              <a:chOff x="1000" y="1306"/>
              <a:chExt cx="162" cy="701"/>
            </a:xfrm>
            <a:grpFill/>
          </p:grpSpPr>
          <p:sp>
            <p:nvSpPr>
              <p:cNvPr id="6453" name="Oval 204"/>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454" name="Oval 205"/>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444" name="Group 206"/>
            <p:cNvGrpSpPr>
              <a:grpSpLocks/>
            </p:cNvGrpSpPr>
            <p:nvPr/>
          </p:nvGrpSpPr>
          <p:grpSpPr bwMode="auto">
            <a:xfrm>
              <a:off x="2569" y="2969"/>
              <a:ext cx="95" cy="413"/>
              <a:chOff x="1000" y="1306"/>
              <a:chExt cx="162" cy="701"/>
            </a:xfrm>
            <a:grpFill/>
          </p:grpSpPr>
          <p:sp>
            <p:nvSpPr>
              <p:cNvPr id="6451" name="Oval 207"/>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452" name="Oval 208"/>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445" name="Group 209"/>
            <p:cNvGrpSpPr>
              <a:grpSpLocks/>
            </p:cNvGrpSpPr>
            <p:nvPr/>
          </p:nvGrpSpPr>
          <p:grpSpPr bwMode="auto">
            <a:xfrm>
              <a:off x="2665" y="2873"/>
              <a:ext cx="95" cy="413"/>
              <a:chOff x="1000" y="1306"/>
              <a:chExt cx="162" cy="701"/>
            </a:xfrm>
            <a:grpFill/>
          </p:grpSpPr>
          <p:sp>
            <p:nvSpPr>
              <p:cNvPr id="6449" name="Oval 210"/>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450" name="Oval 211"/>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446" name="Group 212"/>
            <p:cNvGrpSpPr>
              <a:grpSpLocks/>
            </p:cNvGrpSpPr>
            <p:nvPr/>
          </p:nvGrpSpPr>
          <p:grpSpPr bwMode="auto">
            <a:xfrm>
              <a:off x="2761" y="2777"/>
              <a:ext cx="95" cy="413"/>
              <a:chOff x="1000" y="1306"/>
              <a:chExt cx="162" cy="701"/>
            </a:xfrm>
            <a:grpFill/>
          </p:grpSpPr>
          <p:sp>
            <p:nvSpPr>
              <p:cNvPr id="6447" name="Oval 213"/>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448" name="Oval 214"/>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sp>
        <p:nvSpPr>
          <p:cNvPr id="6149" name="Rectangle 235"/>
          <p:cNvSpPr>
            <a:spLocks noChangeArrowheads="1"/>
          </p:cNvSpPr>
          <p:nvPr/>
        </p:nvSpPr>
        <p:spPr bwMode="auto">
          <a:xfrm>
            <a:off x="1753024" y="305105"/>
            <a:ext cx="2057199" cy="1066696"/>
          </a:xfrm>
          <a:prstGeom prst="rect">
            <a:avLst/>
          </a:prstGeom>
          <a:solidFill>
            <a:schemeClr val="bg1"/>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dirty="0">
                <a:latin typeface="Abadi" panose="020B0604020104020204" pitchFamily="34" charset="0"/>
              </a:rPr>
              <a:t>Revelation</a:t>
            </a:r>
          </a:p>
          <a:p>
            <a:pPr algn="ctr" eaLnBrk="1" hangingPunct="1"/>
            <a:r>
              <a:rPr lang="en-US" altLang="en-US" sz="3200" dirty="0">
                <a:latin typeface="Abadi" panose="020B0604020104020204" pitchFamily="34" charset="0"/>
              </a:rPr>
              <a:t>19:11–16</a:t>
            </a:r>
          </a:p>
        </p:txBody>
      </p:sp>
      <p:grpSp>
        <p:nvGrpSpPr>
          <p:cNvPr id="6150" name="Group 236"/>
          <p:cNvGrpSpPr>
            <a:grpSpLocks/>
          </p:cNvGrpSpPr>
          <p:nvPr/>
        </p:nvGrpSpPr>
        <p:grpSpPr bwMode="auto">
          <a:xfrm>
            <a:off x="7456355" y="4408393"/>
            <a:ext cx="2590547" cy="1265114"/>
            <a:chOff x="2904" y="2777"/>
            <a:chExt cx="1632" cy="797"/>
          </a:xfrm>
          <a:solidFill>
            <a:srgbClr val="00B0F0"/>
          </a:solidFill>
        </p:grpSpPr>
        <p:grpSp>
          <p:nvGrpSpPr>
            <p:cNvPr id="6288" name="Group 237"/>
            <p:cNvGrpSpPr>
              <a:grpSpLocks/>
            </p:cNvGrpSpPr>
            <p:nvPr/>
          </p:nvGrpSpPr>
          <p:grpSpPr bwMode="auto">
            <a:xfrm>
              <a:off x="3673" y="2777"/>
              <a:ext cx="95" cy="413"/>
              <a:chOff x="1000" y="1306"/>
              <a:chExt cx="162" cy="701"/>
            </a:xfrm>
            <a:grpFill/>
          </p:grpSpPr>
          <p:sp>
            <p:nvSpPr>
              <p:cNvPr id="6391" name="Oval 238"/>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392" name="Oval 239"/>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6289" name="Group 240"/>
            <p:cNvGrpSpPr>
              <a:grpSpLocks/>
            </p:cNvGrpSpPr>
            <p:nvPr/>
          </p:nvGrpSpPr>
          <p:grpSpPr bwMode="auto">
            <a:xfrm>
              <a:off x="2904" y="2777"/>
              <a:ext cx="95" cy="413"/>
              <a:chOff x="1000" y="1306"/>
              <a:chExt cx="162" cy="701"/>
            </a:xfrm>
            <a:grpFill/>
          </p:grpSpPr>
          <p:sp>
            <p:nvSpPr>
              <p:cNvPr id="6389" name="Oval 241"/>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390" name="Oval 242"/>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6290" name="Group 243"/>
            <p:cNvGrpSpPr>
              <a:grpSpLocks/>
            </p:cNvGrpSpPr>
            <p:nvPr/>
          </p:nvGrpSpPr>
          <p:grpSpPr bwMode="auto">
            <a:xfrm>
              <a:off x="3096" y="2777"/>
              <a:ext cx="95" cy="413"/>
              <a:chOff x="1000" y="1306"/>
              <a:chExt cx="162" cy="701"/>
            </a:xfrm>
            <a:grpFill/>
          </p:grpSpPr>
          <p:sp>
            <p:nvSpPr>
              <p:cNvPr id="6387" name="Oval 244"/>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388" name="Oval 245"/>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6291" name="Group 246"/>
            <p:cNvGrpSpPr>
              <a:grpSpLocks/>
            </p:cNvGrpSpPr>
            <p:nvPr/>
          </p:nvGrpSpPr>
          <p:grpSpPr bwMode="auto">
            <a:xfrm>
              <a:off x="3289" y="2777"/>
              <a:ext cx="95" cy="413"/>
              <a:chOff x="1000" y="1306"/>
              <a:chExt cx="162" cy="701"/>
            </a:xfrm>
            <a:grpFill/>
          </p:grpSpPr>
          <p:sp>
            <p:nvSpPr>
              <p:cNvPr id="6385" name="Oval 247"/>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386" name="Oval 248"/>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6292" name="Group 249"/>
            <p:cNvGrpSpPr>
              <a:grpSpLocks/>
            </p:cNvGrpSpPr>
            <p:nvPr/>
          </p:nvGrpSpPr>
          <p:grpSpPr bwMode="auto">
            <a:xfrm>
              <a:off x="3481" y="2777"/>
              <a:ext cx="95" cy="413"/>
              <a:chOff x="1000" y="1306"/>
              <a:chExt cx="162" cy="701"/>
            </a:xfrm>
            <a:grpFill/>
          </p:grpSpPr>
          <p:sp>
            <p:nvSpPr>
              <p:cNvPr id="6383" name="Oval 250"/>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384" name="Oval 251"/>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6293" name="Group 252"/>
            <p:cNvGrpSpPr>
              <a:grpSpLocks/>
            </p:cNvGrpSpPr>
            <p:nvPr/>
          </p:nvGrpSpPr>
          <p:grpSpPr bwMode="auto">
            <a:xfrm>
              <a:off x="3865" y="2777"/>
              <a:ext cx="95" cy="413"/>
              <a:chOff x="1000" y="1306"/>
              <a:chExt cx="162" cy="701"/>
            </a:xfrm>
            <a:grpFill/>
          </p:grpSpPr>
          <p:sp>
            <p:nvSpPr>
              <p:cNvPr id="6381" name="Oval 253"/>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382" name="Oval 254"/>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6294" name="Group 255"/>
            <p:cNvGrpSpPr>
              <a:grpSpLocks/>
            </p:cNvGrpSpPr>
            <p:nvPr/>
          </p:nvGrpSpPr>
          <p:grpSpPr bwMode="auto">
            <a:xfrm>
              <a:off x="4057" y="2777"/>
              <a:ext cx="95" cy="413"/>
              <a:chOff x="1000" y="1306"/>
              <a:chExt cx="162" cy="701"/>
            </a:xfrm>
            <a:grpFill/>
          </p:grpSpPr>
          <p:sp>
            <p:nvSpPr>
              <p:cNvPr id="6379" name="Oval 256"/>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380" name="Oval 257"/>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6295" name="Group 258"/>
            <p:cNvGrpSpPr>
              <a:grpSpLocks/>
            </p:cNvGrpSpPr>
            <p:nvPr/>
          </p:nvGrpSpPr>
          <p:grpSpPr bwMode="auto">
            <a:xfrm>
              <a:off x="4249" y="2777"/>
              <a:ext cx="95" cy="413"/>
              <a:chOff x="1000" y="1306"/>
              <a:chExt cx="162" cy="701"/>
            </a:xfrm>
            <a:grpFill/>
          </p:grpSpPr>
          <p:sp>
            <p:nvSpPr>
              <p:cNvPr id="6377" name="Oval 259"/>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378" name="Oval 260"/>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6296" name="Group 261"/>
            <p:cNvGrpSpPr>
              <a:grpSpLocks/>
            </p:cNvGrpSpPr>
            <p:nvPr/>
          </p:nvGrpSpPr>
          <p:grpSpPr bwMode="auto">
            <a:xfrm>
              <a:off x="3769" y="2873"/>
              <a:ext cx="95" cy="413"/>
              <a:chOff x="1000" y="1306"/>
              <a:chExt cx="162" cy="701"/>
            </a:xfrm>
            <a:grpFill/>
          </p:grpSpPr>
          <p:sp>
            <p:nvSpPr>
              <p:cNvPr id="6375" name="Oval 262"/>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376" name="Oval 263"/>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6297" name="Group 264"/>
            <p:cNvGrpSpPr>
              <a:grpSpLocks/>
            </p:cNvGrpSpPr>
            <p:nvPr/>
          </p:nvGrpSpPr>
          <p:grpSpPr bwMode="auto">
            <a:xfrm>
              <a:off x="3000" y="2873"/>
              <a:ext cx="95" cy="413"/>
              <a:chOff x="1000" y="1306"/>
              <a:chExt cx="162" cy="701"/>
            </a:xfrm>
            <a:grpFill/>
          </p:grpSpPr>
          <p:sp>
            <p:nvSpPr>
              <p:cNvPr id="6373" name="Oval 265"/>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374" name="Oval 266"/>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6298" name="Group 267"/>
            <p:cNvGrpSpPr>
              <a:grpSpLocks/>
            </p:cNvGrpSpPr>
            <p:nvPr/>
          </p:nvGrpSpPr>
          <p:grpSpPr bwMode="auto">
            <a:xfrm>
              <a:off x="3192" y="2873"/>
              <a:ext cx="95" cy="413"/>
              <a:chOff x="1000" y="1306"/>
              <a:chExt cx="162" cy="701"/>
            </a:xfrm>
            <a:grpFill/>
          </p:grpSpPr>
          <p:sp>
            <p:nvSpPr>
              <p:cNvPr id="6371" name="Oval 268"/>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372" name="Oval 269"/>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6299" name="Group 270"/>
            <p:cNvGrpSpPr>
              <a:grpSpLocks/>
            </p:cNvGrpSpPr>
            <p:nvPr/>
          </p:nvGrpSpPr>
          <p:grpSpPr bwMode="auto">
            <a:xfrm>
              <a:off x="3385" y="2873"/>
              <a:ext cx="95" cy="413"/>
              <a:chOff x="1000" y="1306"/>
              <a:chExt cx="162" cy="701"/>
            </a:xfrm>
            <a:grpFill/>
          </p:grpSpPr>
          <p:sp>
            <p:nvSpPr>
              <p:cNvPr id="6369" name="Oval 271"/>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370" name="Oval 272"/>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6300" name="Group 273"/>
            <p:cNvGrpSpPr>
              <a:grpSpLocks/>
            </p:cNvGrpSpPr>
            <p:nvPr/>
          </p:nvGrpSpPr>
          <p:grpSpPr bwMode="auto">
            <a:xfrm>
              <a:off x="3577" y="2873"/>
              <a:ext cx="95" cy="413"/>
              <a:chOff x="1000" y="1306"/>
              <a:chExt cx="162" cy="701"/>
            </a:xfrm>
            <a:grpFill/>
          </p:grpSpPr>
          <p:sp>
            <p:nvSpPr>
              <p:cNvPr id="6367" name="Oval 274"/>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368" name="Oval 275"/>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6301" name="Group 276"/>
            <p:cNvGrpSpPr>
              <a:grpSpLocks/>
            </p:cNvGrpSpPr>
            <p:nvPr/>
          </p:nvGrpSpPr>
          <p:grpSpPr bwMode="auto">
            <a:xfrm>
              <a:off x="3961" y="2873"/>
              <a:ext cx="95" cy="413"/>
              <a:chOff x="1000" y="1306"/>
              <a:chExt cx="162" cy="701"/>
            </a:xfrm>
            <a:grpFill/>
          </p:grpSpPr>
          <p:sp>
            <p:nvSpPr>
              <p:cNvPr id="6365" name="Oval 277"/>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366" name="Oval 278"/>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6302" name="Group 279"/>
            <p:cNvGrpSpPr>
              <a:grpSpLocks/>
            </p:cNvGrpSpPr>
            <p:nvPr/>
          </p:nvGrpSpPr>
          <p:grpSpPr bwMode="auto">
            <a:xfrm>
              <a:off x="4153" y="2873"/>
              <a:ext cx="95" cy="413"/>
              <a:chOff x="1000" y="1306"/>
              <a:chExt cx="162" cy="701"/>
            </a:xfrm>
            <a:grpFill/>
          </p:grpSpPr>
          <p:sp>
            <p:nvSpPr>
              <p:cNvPr id="6363" name="Oval 280"/>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364" name="Oval 281"/>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6303" name="Group 282"/>
            <p:cNvGrpSpPr>
              <a:grpSpLocks/>
            </p:cNvGrpSpPr>
            <p:nvPr/>
          </p:nvGrpSpPr>
          <p:grpSpPr bwMode="auto">
            <a:xfrm>
              <a:off x="3865" y="2969"/>
              <a:ext cx="95" cy="413"/>
              <a:chOff x="1000" y="1306"/>
              <a:chExt cx="162" cy="701"/>
            </a:xfrm>
            <a:grpFill/>
          </p:grpSpPr>
          <p:sp>
            <p:nvSpPr>
              <p:cNvPr id="6361" name="Oval 283"/>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362" name="Oval 284"/>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6304" name="Group 285"/>
            <p:cNvGrpSpPr>
              <a:grpSpLocks/>
            </p:cNvGrpSpPr>
            <p:nvPr/>
          </p:nvGrpSpPr>
          <p:grpSpPr bwMode="auto">
            <a:xfrm>
              <a:off x="3096" y="2969"/>
              <a:ext cx="95" cy="413"/>
              <a:chOff x="1000" y="1306"/>
              <a:chExt cx="162" cy="701"/>
            </a:xfrm>
            <a:grpFill/>
          </p:grpSpPr>
          <p:sp>
            <p:nvSpPr>
              <p:cNvPr id="6359" name="Oval 286"/>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360" name="Oval 287"/>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6305" name="Group 288"/>
            <p:cNvGrpSpPr>
              <a:grpSpLocks/>
            </p:cNvGrpSpPr>
            <p:nvPr/>
          </p:nvGrpSpPr>
          <p:grpSpPr bwMode="auto">
            <a:xfrm>
              <a:off x="3288" y="2969"/>
              <a:ext cx="95" cy="413"/>
              <a:chOff x="1000" y="1306"/>
              <a:chExt cx="162" cy="701"/>
            </a:xfrm>
            <a:grpFill/>
          </p:grpSpPr>
          <p:sp>
            <p:nvSpPr>
              <p:cNvPr id="6357" name="Oval 289"/>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358" name="Oval 290"/>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6306" name="Group 291"/>
            <p:cNvGrpSpPr>
              <a:grpSpLocks/>
            </p:cNvGrpSpPr>
            <p:nvPr/>
          </p:nvGrpSpPr>
          <p:grpSpPr bwMode="auto">
            <a:xfrm>
              <a:off x="3481" y="2969"/>
              <a:ext cx="95" cy="413"/>
              <a:chOff x="1000" y="1306"/>
              <a:chExt cx="162" cy="701"/>
            </a:xfrm>
            <a:grpFill/>
          </p:grpSpPr>
          <p:sp>
            <p:nvSpPr>
              <p:cNvPr id="6355" name="Oval 292"/>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356" name="Oval 293"/>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6307" name="Group 294"/>
            <p:cNvGrpSpPr>
              <a:grpSpLocks/>
            </p:cNvGrpSpPr>
            <p:nvPr/>
          </p:nvGrpSpPr>
          <p:grpSpPr bwMode="auto">
            <a:xfrm>
              <a:off x="3673" y="2969"/>
              <a:ext cx="95" cy="413"/>
              <a:chOff x="1000" y="1306"/>
              <a:chExt cx="162" cy="701"/>
            </a:xfrm>
            <a:grpFill/>
          </p:grpSpPr>
          <p:sp>
            <p:nvSpPr>
              <p:cNvPr id="6353" name="Oval 295"/>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354" name="Oval 296"/>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6308" name="Group 297"/>
            <p:cNvGrpSpPr>
              <a:grpSpLocks/>
            </p:cNvGrpSpPr>
            <p:nvPr/>
          </p:nvGrpSpPr>
          <p:grpSpPr bwMode="auto">
            <a:xfrm>
              <a:off x="4057" y="2969"/>
              <a:ext cx="95" cy="413"/>
              <a:chOff x="1000" y="1306"/>
              <a:chExt cx="162" cy="701"/>
            </a:xfrm>
            <a:grpFill/>
          </p:grpSpPr>
          <p:sp>
            <p:nvSpPr>
              <p:cNvPr id="6351" name="Oval 298"/>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352" name="Oval 299"/>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6309" name="Group 300"/>
            <p:cNvGrpSpPr>
              <a:grpSpLocks/>
            </p:cNvGrpSpPr>
            <p:nvPr/>
          </p:nvGrpSpPr>
          <p:grpSpPr bwMode="auto">
            <a:xfrm>
              <a:off x="3961" y="3065"/>
              <a:ext cx="95" cy="413"/>
              <a:chOff x="1000" y="1306"/>
              <a:chExt cx="162" cy="701"/>
            </a:xfrm>
            <a:grpFill/>
          </p:grpSpPr>
          <p:sp>
            <p:nvSpPr>
              <p:cNvPr id="6349" name="Oval 301"/>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350" name="Oval 302"/>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6310" name="Group 303"/>
            <p:cNvGrpSpPr>
              <a:grpSpLocks/>
            </p:cNvGrpSpPr>
            <p:nvPr/>
          </p:nvGrpSpPr>
          <p:grpSpPr bwMode="auto">
            <a:xfrm>
              <a:off x="3192" y="3065"/>
              <a:ext cx="95" cy="413"/>
              <a:chOff x="1000" y="1306"/>
              <a:chExt cx="162" cy="701"/>
            </a:xfrm>
            <a:grpFill/>
          </p:grpSpPr>
          <p:sp>
            <p:nvSpPr>
              <p:cNvPr id="6347" name="Oval 304"/>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348" name="Oval 305"/>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6311" name="Group 306"/>
            <p:cNvGrpSpPr>
              <a:grpSpLocks/>
            </p:cNvGrpSpPr>
            <p:nvPr/>
          </p:nvGrpSpPr>
          <p:grpSpPr bwMode="auto">
            <a:xfrm>
              <a:off x="3384" y="3065"/>
              <a:ext cx="95" cy="413"/>
              <a:chOff x="1000" y="1306"/>
              <a:chExt cx="162" cy="701"/>
            </a:xfrm>
            <a:grpFill/>
          </p:grpSpPr>
          <p:sp>
            <p:nvSpPr>
              <p:cNvPr id="6345" name="Oval 307"/>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346" name="Oval 308"/>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6312" name="Group 309"/>
            <p:cNvGrpSpPr>
              <a:grpSpLocks/>
            </p:cNvGrpSpPr>
            <p:nvPr/>
          </p:nvGrpSpPr>
          <p:grpSpPr bwMode="auto">
            <a:xfrm>
              <a:off x="3577" y="3065"/>
              <a:ext cx="95" cy="413"/>
              <a:chOff x="1000" y="1306"/>
              <a:chExt cx="162" cy="701"/>
            </a:xfrm>
            <a:grpFill/>
          </p:grpSpPr>
          <p:sp>
            <p:nvSpPr>
              <p:cNvPr id="6343" name="Oval 310"/>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344" name="Oval 311"/>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6313" name="Group 312"/>
            <p:cNvGrpSpPr>
              <a:grpSpLocks/>
            </p:cNvGrpSpPr>
            <p:nvPr/>
          </p:nvGrpSpPr>
          <p:grpSpPr bwMode="auto">
            <a:xfrm>
              <a:off x="3769" y="3065"/>
              <a:ext cx="95" cy="413"/>
              <a:chOff x="1000" y="1306"/>
              <a:chExt cx="162" cy="701"/>
            </a:xfrm>
            <a:grpFill/>
          </p:grpSpPr>
          <p:sp>
            <p:nvSpPr>
              <p:cNvPr id="6341" name="Oval 313"/>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342" name="Oval 314"/>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6314" name="Group 315"/>
            <p:cNvGrpSpPr>
              <a:grpSpLocks/>
            </p:cNvGrpSpPr>
            <p:nvPr/>
          </p:nvGrpSpPr>
          <p:grpSpPr bwMode="auto">
            <a:xfrm>
              <a:off x="4057" y="3161"/>
              <a:ext cx="95" cy="413"/>
              <a:chOff x="1000" y="1306"/>
              <a:chExt cx="162" cy="701"/>
            </a:xfrm>
            <a:grpFill/>
          </p:grpSpPr>
          <p:sp>
            <p:nvSpPr>
              <p:cNvPr id="6339" name="Oval 316"/>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340" name="Oval 317"/>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6315" name="Group 318"/>
            <p:cNvGrpSpPr>
              <a:grpSpLocks/>
            </p:cNvGrpSpPr>
            <p:nvPr/>
          </p:nvGrpSpPr>
          <p:grpSpPr bwMode="auto">
            <a:xfrm>
              <a:off x="3288" y="3161"/>
              <a:ext cx="95" cy="413"/>
              <a:chOff x="1000" y="1306"/>
              <a:chExt cx="162" cy="701"/>
            </a:xfrm>
            <a:grpFill/>
          </p:grpSpPr>
          <p:sp>
            <p:nvSpPr>
              <p:cNvPr id="6337" name="Oval 319"/>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338" name="Oval 320"/>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6316" name="Group 321"/>
            <p:cNvGrpSpPr>
              <a:grpSpLocks/>
            </p:cNvGrpSpPr>
            <p:nvPr/>
          </p:nvGrpSpPr>
          <p:grpSpPr bwMode="auto">
            <a:xfrm>
              <a:off x="3480" y="3161"/>
              <a:ext cx="95" cy="413"/>
              <a:chOff x="1000" y="1306"/>
              <a:chExt cx="162" cy="701"/>
            </a:xfrm>
            <a:grpFill/>
          </p:grpSpPr>
          <p:sp>
            <p:nvSpPr>
              <p:cNvPr id="6335" name="Oval 322"/>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336" name="Oval 323"/>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6317" name="Group 324"/>
            <p:cNvGrpSpPr>
              <a:grpSpLocks/>
            </p:cNvGrpSpPr>
            <p:nvPr/>
          </p:nvGrpSpPr>
          <p:grpSpPr bwMode="auto">
            <a:xfrm>
              <a:off x="3673" y="3161"/>
              <a:ext cx="95" cy="413"/>
              <a:chOff x="1000" y="1306"/>
              <a:chExt cx="162" cy="701"/>
            </a:xfrm>
            <a:grpFill/>
          </p:grpSpPr>
          <p:sp>
            <p:nvSpPr>
              <p:cNvPr id="6333" name="Oval 325"/>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334" name="Oval 326"/>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6318" name="Group 327"/>
            <p:cNvGrpSpPr>
              <a:grpSpLocks/>
            </p:cNvGrpSpPr>
            <p:nvPr/>
          </p:nvGrpSpPr>
          <p:grpSpPr bwMode="auto">
            <a:xfrm>
              <a:off x="3865" y="3161"/>
              <a:ext cx="95" cy="413"/>
              <a:chOff x="1000" y="1306"/>
              <a:chExt cx="162" cy="701"/>
            </a:xfrm>
            <a:grpFill/>
          </p:grpSpPr>
          <p:sp>
            <p:nvSpPr>
              <p:cNvPr id="6331" name="Oval 328"/>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332" name="Oval 329"/>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6319" name="Group 330"/>
            <p:cNvGrpSpPr>
              <a:grpSpLocks/>
            </p:cNvGrpSpPr>
            <p:nvPr/>
          </p:nvGrpSpPr>
          <p:grpSpPr bwMode="auto">
            <a:xfrm>
              <a:off x="4153" y="3065"/>
              <a:ext cx="95" cy="413"/>
              <a:chOff x="1000" y="1306"/>
              <a:chExt cx="162" cy="701"/>
            </a:xfrm>
            <a:grpFill/>
          </p:grpSpPr>
          <p:sp>
            <p:nvSpPr>
              <p:cNvPr id="6329" name="Oval 331"/>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330" name="Oval 332"/>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6320" name="Group 333"/>
            <p:cNvGrpSpPr>
              <a:grpSpLocks/>
            </p:cNvGrpSpPr>
            <p:nvPr/>
          </p:nvGrpSpPr>
          <p:grpSpPr bwMode="auto">
            <a:xfrm>
              <a:off x="4249" y="2969"/>
              <a:ext cx="95" cy="413"/>
              <a:chOff x="1000" y="1306"/>
              <a:chExt cx="162" cy="701"/>
            </a:xfrm>
            <a:grpFill/>
          </p:grpSpPr>
          <p:sp>
            <p:nvSpPr>
              <p:cNvPr id="6327" name="Oval 334"/>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328" name="Oval 335"/>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6321" name="Group 336"/>
            <p:cNvGrpSpPr>
              <a:grpSpLocks/>
            </p:cNvGrpSpPr>
            <p:nvPr/>
          </p:nvGrpSpPr>
          <p:grpSpPr bwMode="auto">
            <a:xfrm>
              <a:off x="4345" y="2873"/>
              <a:ext cx="95" cy="413"/>
              <a:chOff x="1000" y="1306"/>
              <a:chExt cx="162" cy="701"/>
            </a:xfrm>
            <a:grpFill/>
          </p:grpSpPr>
          <p:sp>
            <p:nvSpPr>
              <p:cNvPr id="6325" name="Oval 337"/>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326" name="Oval 338"/>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6322" name="Group 339"/>
            <p:cNvGrpSpPr>
              <a:grpSpLocks/>
            </p:cNvGrpSpPr>
            <p:nvPr/>
          </p:nvGrpSpPr>
          <p:grpSpPr bwMode="auto">
            <a:xfrm>
              <a:off x="4441" y="2777"/>
              <a:ext cx="95" cy="413"/>
              <a:chOff x="1000" y="1306"/>
              <a:chExt cx="162" cy="701"/>
            </a:xfrm>
            <a:grpFill/>
          </p:grpSpPr>
          <p:sp>
            <p:nvSpPr>
              <p:cNvPr id="6323" name="Oval 340"/>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6324" name="Oval 341"/>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grpSp>
        <p:nvGrpSpPr>
          <p:cNvPr id="1164630" name="Group 342"/>
          <p:cNvGrpSpPr>
            <a:grpSpLocks/>
          </p:cNvGrpSpPr>
          <p:nvPr/>
        </p:nvGrpSpPr>
        <p:grpSpPr bwMode="auto">
          <a:xfrm>
            <a:off x="4800727" y="259073"/>
            <a:ext cx="2590547" cy="2103232"/>
            <a:chOff x="2064" y="1056"/>
            <a:chExt cx="1632" cy="1325"/>
          </a:xfrm>
        </p:grpSpPr>
        <p:grpSp>
          <p:nvGrpSpPr>
            <p:cNvPr id="6152" name="Group 343"/>
            <p:cNvGrpSpPr>
              <a:grpSpLocks/>
            </p:cNvGrpSpPr>
            <p:nvPr/>
          </p:nvGrpSpPr>
          <p:grpSpPr bwMode="auto">
            <a:xfrm>
              <a:off x="2833" y="1056"/>
              <a:ext cx="95" cy="413"/>
              <a:chOff x="1000" y="1306"/>
              <a:chExt cx="162" cy="701"/>
            </a:xfrm>
          </p:grpSpPr>
          <p:sp>
            <p:nvSpPr>
              <p:cNvPr id="6286" name="Oval 344"/>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287" name="Oval 345"/>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153" name="Group 346"/>
            <p:cNvGrpSpPr>
              <a:grpSpLocks/>
            </p:cNvGrpSpPr>
            <p:nvPr/>
          </p:nvGrpSpPr>
          <p:grpSpPr bwMode="auto">
            <a:xfrm>
              <a:off x="2064" y="1056"/>
              <a:ext cx="95" cy="413"/>
              <a:chOff x="1000" y="1306"/>
              <a:chExt cx="162" cy="701"/>
            </a:xfrm>
          </p:grpSpPr>
          <p:sp>
            <p:nvSpPr>
              <p:cNvPr id="6284" name="Oval 347"/>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285" name="Oval 348"/>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154" name="Group 349"/>
            <p:cNvGrpSpPr>
              <a:grpSpLocks/>
            </p:cNvGrpSpPr>
            <p:nvPr/>
          </p:nvGrpSpPr>
          <p:grpSpPr bwMode="auto">
            <a:xfrm>
              <a:off x="2256" y="1056"/>
              <a:ext cx="95" cy="413"/>
              <a:chOff x="1000" y="1306"/>
              <a:chExt cx="162" cy="701"/>
            </a:xfrm>
          </p:grpSpPr>
          <p:sp>
            <p:nvSpPr>
              <p:cNvPr id="6282" name="Oval 350"/>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283" name="Oval 351"/>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155" name="Group 352"/>
            <p:cNvGrpSpPr>
              <a:grpSpLocks/>
            </p:cNvGrpSpPr>
            <p:nvPr/>
          </p:nvGrpSpPr>
          <p:grpSpPr bwMode="auto">
            <a:xfrm>
              <a:off x="2449" y="1056"/>
              <a:ext cx="95" cy="413"/>
              <a:chOff x="1000" y="1306"/>
              <a:chExt cx="162" cy="701"/>
            </a:xfrm>
          </p:grpSpPr>
          <p:sp>
            <p:nvSpPr>
              <p:cNvPr id="6280" name="Oval 353"/>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281" name="Oval 354"/>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156" name="Group 355"/>
            <p:cNvGrpSpPr>
              <a:grpSpLocks/>
            </p:cNvGrpSpPr>
            <p:nvPr/>
          </p:nvGrpSpPr>
          <p:grpSpPr bwMode="auto">
            <a:xfrm>
              <a:off x="2641" y="1056"/>
              <a:ext cx="95" cy="413"/>
              <a:chOff x="1000" y="1306"/>
              <a:chExt cx="162" cy="701"/>
            </a:xfrm>
          </p:grpSpPr>
          <p:sp>
            <p:nvSpPr>
              <p:cNvPr id="6278" name="Oval 356"/>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279" name="Oval 357"/>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157" name="Group 358"/>
            <p:cNvGrpSpPr>
              <a:grpSpLocks/>
            </p:cNvGrpSpPr>
            <p:nvPr/>
          </p:nvGrpSpPr>
          <p:grpSpPr bwMode="auto">
            <a:xfrm>
              <a:off x="3025" y="1056"/>
              <a:ext cx="95" cy="413"/>
              <a:chOff x="1000" y="1306"/>
              <a:chExt cx="162" cy="701"/>
            </a:xfrm>
          </p:grpSpPr>
          <p:sp>
            <p:nvSpPr>
              <p:cNvPr id="6276" name="Oval 359"/>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277" name="Oval 360"/>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158" name="Group 361"/>
            <p:cNvGrpSpPr>
              <a:grpSpLocks/>
            </p:cNvGrpSpPr>
            <p:nvPr/>
          </p:nvGrpSpPr>
          <p:grpSpPr bwMode="auto">
            <a:xfrm>
              <a:off x="3217" y="1056"/>
              <a:ext cx="95" cy="413"/>
              <a:chOff x="1000" y="1306"/>
              <a:chExt cx="162" cy="701"/>
            </a:xfrm>
          </p:grpSpPr>
          <p:sp>
            <p:nvSpPr>
              <p:cNvPr id="6274" name="Oval 362"/>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275" name="Oval 363"/>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159" name="Group 364"/>
            <p:cNvGrpSpPr>
              <a:grpSpLocks/>
            </p:cNvGrpSpPr>
            <p:nvPr/>
          </p:nvGrpSpPr>
          <p:grpSpPr bwMode="auto">
            <a:xfrm>
              <a:off x="3409" y="1056"/>
              <a:ext cx="95" cy="413"/>
              <a:chOff x="1000" y="1306"/>
              <a:chExt cx="162" cy="701"/>
            </a:xfrm>
          </p:grpSpPr>
          <p:sp>
            <p:nvSpPr>
              <p:cNvPr id="6272" name="Oval 365"/>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273" name="Oval 366"/>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160" name="Group 367"/>
            <p:cNvGrpSpPr>
              <a:grpSpLocks/>
            </p:cNvGrpSpPr>
            <p:nvPr/>
          </p:nvGrpSpPr>
          <p:grpSpPr bwMode="auto">
            <a:xfrm>
              <a:off x="2929" y="1152"/>
              <a:ext cx="95" cy="413"/>
              <a:chOff x="1000" y="1306"/>
              <a:chExt cx="162" cy="701"/>
            </a:xfrm>
          </p:grpSpPr>
          <p:sp>
            <p:nvSpPr>
              <p:cNvPr id="6270" name="Oval 368"/>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271" name="Oval 369"/>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161" name="Group 370"/>
            <p:cNvGrpSpPr>
              <a:grpSpLocks/>
            </p:cNvGrpSpPr>
            <p:nvPr/>
          </p:nvGrpSpPr>
          <p:grpSpPr bwMode="auto">
            <a:xfrm>
              <a:off x="2160" y="1152"/>
              <a:ext cx="95" cy="413"/>
              <a:chOff x="1000" y="1306"/>
              <a:chExt cx="162" cy="701"/>
            </a:xfrm>
          </p:grpSpPr>
          <p:sp>
            <p:nvSpPr>
              <p:cNvPr id="6268" name="Oval 371"/>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269" name="Oval 372"/>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162" name="Group 373"/>
            <p:cNvGrpSpPr>
              <a:grpSpLocks/>
            </p:cNvGrpSpPr>
            <p:nvPr/>
          </p:nvGrpSpPr>
          <p:grpSpPr bwMode="auto">
            <a:xfrm>
              <a:off x="2352" y="1152"/>
              <a:ext cx="95" cy="413"/>
              <a:chOff x="1000" y="1306"/>
              <a:chExt cx="162" cy="701"/>
            </a:xfrm>
          </p:grpSpPr>
          <p:sp>
            <p:nvSpPr>
              <p:cNvPr id="6266" name="Oval 374"/>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267" name="Oval 375"/>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163" name="Group 376"/>
            <p:cNvGrpSpPr>
              <a:grpSpLocks/>
            </p:cNvGrpSpPr>
            <p:nvPr/>
          </p:nvGrpSpPr>
          <p:grpSpPr bwMode="auto">
            <a:xfrm>
              <a:off x="2545" y="1152"/>
              <a:ext cx="95" cy="413"/>
              <a:chOff x="1000" y="1306"/>
              <a:chExt cx="162" cy="701"/>
            </a:xfrm>
          </p:grpSpPr>
          <p:sp>
            <p:nvSpPr>
              <p:cNvPr id="6264" name="Oval 377"/>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265" name="Oval 378"/>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164" name="Group 379"/>
            <p:cNvGrpSpPr>
              <a:grpSpLocks/>
            </p:cNvGrpSpPr>
            <p:nvPr/>
          </p:nvGrpSpPr>
          <p:grpSpPr bwMode="auto">
            <a:xfrm>
              <a:off x="2737" y="1152"/>
              <a:ext cx="95" cy="413"/>
              <a:chOff x="1000" y="1306"/>
              <a:chExt cx="162" cy="701"/>
            </a:xfrm>
          </p:grpSpPr>
          <p:sp>
            <p:nvSpPr>
              <p:cNvPr id="6262" name="Oval 380"/>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263" name="Oval 381"/>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165" name="Group 382"/>
            <p:cNvGrpSpPr>
              <a:grpSpLocks/>
            </p:cNvGrpSpPr>
            <p:nvPr/>
          </p:nvGrpSpPr>
          <p:grpSpPr bwMode="auto">
            <a:xfrm>
              <a:off x="3121" y="1152"/>
              <a:ext cx="95" cy="413"/>
              <a:chOff x="1000" y="1306"/>
              <a:chExt cx="162" cy="701"/>
            </a:xfrm>
          </p:grpSpPr>
          <p:sp>
            <p:nvSpPr>
              <p:cNvPr id="6260" name="Oval 383"/>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261" name="Oval 384"/>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166" name="Group 385"/>
            <p:cNvGrpSpPr>
              <a:grpSpLocks/>
            </p:cNvGrpSpPr>
            <p:nvPr/>
          </p:nvGrpSpPr>
          <p:grpSpPr bwMode="auto">
            <a:xfrm>
              <a:off x="3313" y="1152"/>
              <a:ext cx="95" cy="413"/>
              <a:chOff x="1000" y="1306"/>
              <a:chExt cx="162" cy="701"/>
            </a:xfrm>
          </p:grpSpPr>
          <p:sp>
            <p:nvSpPr>
              <p:cNvPr id="6258" name="Oval 386"/>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259" name="Oval 387"/>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167" name="Group 388"/>
            <p:cNvGrpSpPr>
              <a:grpSpLocks/>
            </p:cNvGrpSpPr>
            <p:nvPr/>
          </p:nvGrpSpPr>
          <p:grpSpPr bwMode="auto">
            <a:xfrm>
              <a:off x="3025" y="1248"/>
              <a:ext cx="95" cy="413"/>
              <a:chOff x="1000" y="1306"/>
              <a:chExt cx="162" cy="701"/>
            </a:xfrm>
          </p:grpSpPr>
          <p:sp>
            <p:nvSpPr>
              <p:cNvPr id="6256" name="Oval 389"/>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257" name="Oval 390"/>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168" name="Group 391"/>
            <p:cNvGrpSpPr>
              <a:grpSpLocks/>
            </p:cNvGrpSpPr>
            <p:nvPr/>
          </p:nvGrpSpPr>
          <p:grpSpPr bwMode="auto">
            <a:xfrm>
              <a:off x="2256" y="1248"/>
              <a:ext cx="95" cy="413"/>
              <a:chOff x="1000" y="1306"/>
              <a:chExt cx="162" cy="701"/>
            </a:xfrm>
          </p:grpSpPr>
          <p:sp>
            <p:nvSpPr>
              <p:cNvPr id="6254" name="Oval 392"/>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255" name="Oval 393"/>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169" name="Group 394"/>
            <p:cNvGrpSpPr>
              <a:grpSpLocks/>
            </p:cNvGrpSpPr>
            <p:nvPr/>
          </p:nvGrpSpPr>
          <p:grpSpPr bwMode="auto">
            <a:xfrm>
              <a:off x="2448" y="1248"/>
              <a:ext cx="95" cy="413"/>
              <a:chOff x="1000" y="1306"/>
              <a:chExt cx="162" cy="701"/>
            </a:xfrm>
          </p:grpSpPr>
          <p:sp>
            <p:nvSpPr>
              <p:cNvPr id="6252" name="Oval 395"/>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253" name="Oval 396"/>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170" name="Group 397"/>
            <p:cNvGrpSpPr>
              <a:grpSpLocks/>
            </p:cNvGrpSpPr>
            <p:nvPr/>
          </p:nvGrpSpPr>
          <p:grpSpPr bwMode="auto">
            <a:xfrm>
              <a:off x="2641" y="1248"/>
              <a:ext cx="95" cy="413"/>
              <a:chOff x="1000" y="1306"/>
              <a:chExt cx="162" cy="701"/>
            </a:xfrm>
          </p:grpSpPr>
          <p:sp>
            <p:nvSpPr>
              <p:cNvPr id="6250" name="Oval 398"/>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251" name="Oval 399"/>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171" name="Group 400"/>
            <p:cNvGrpSpPr>
              <a:grpSpLocks/>
            </p:cNvGrpSpPr>
            <p:nvPr/>
          </p:nvGrpSpPr>
          <p:grpSpPr bwMode="auto">
            <a:xfrm>
              <a:off x="2833" y="1248"/>
              <a:ext cx="95" cy="413"/>
              <a:chOff x="1000" y="1306"/>
              <a:chExt cx="162" cy="701"/>
            </a:xfrm>
          </p:grpSpPr>
          <p:sp>
            <p:nvSpPr>
              <p:cNvPr id="6248" name="Oval 401"/>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249" name="Oval 402"/>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172" name="Group 403"/>
            <p:cNvGrpSpPr>
              <a:grpSpLocks/>
            </p:cNvGrpSpPr>
            <p:nvPr/>
          </p:nvGrpSpPr>
          <p:grpSpPr bwMode="auto">
            <a:xfrm>
              <a:off x="3217" y="1248"/>
              <a:ext cx="95" cy="413"/>
              <a:chOff x="1000" y="1306"/>
              <a:chExt cx="162" cy="701"/>
            </a:xfrm>
          </p:grpSpPr>
          <p:sp>
            <p:nvSpPr>
              <p:cNvPr id="6246" name="Oval 404"/>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247" name="Oval 405"/>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173" name="Group 406"/>
            <p:cNvGrpSpPr>
              <a:grpSpLocks/>
            </p:cNvGrpSpPr>
            <p:nvPr/>
          </p:nvGrpSpPr>
          <p:grpSpPr bwMode="auto">
            <a:xfrm>
              <a:off x="3121" y="1344"/>
              <a:ext cx="95" cy="413"/>
              <a:chOff x="1000" y="1306"/>
              <a:chExt cx="162" cy="701"/>
            </a:xfrm>
          </p:grpSpPr>
          <p:sp>
            <p:nvSpPr>
              <p:cNvPr id="6244" name="Oval 407"/>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245" name="Oval 408"/>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174" name="Group 409"/>
            <p:cNvGrpSpPr>
              <a:grpSpLocks/>
            </p:cNvGrpSpPr>
            <p:nvPr/>
          </p:nvGrpSpPr>
          <p:grpSpPr bwMode="auto">
            <a:xfrm>
              <a:off x="2352" y="1344"/>
              <a:ext cx="95" cy="413"/>
              <a:chOff x="1000" y="1306"/>
              <a:chExt cx="162" cy="701"/>
            </a:xfrm>
          </p:grpSpPr>
          <p:sp>
            <p:nvSpPr>
              <p:cNvPr id="6242" name="Oval 410"/>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243" name="Oval 411"/>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175" name="Group 412"/>
            <p:cNvGrpSpPr>
              <a:grpSpLocks/>
            </p:cNvGrpSpPr>
            <p:nvPr/>
          </p:nvGrpSpPr>
          <p:grpSpPr bwMode="auto">
            <a:xfrm>
              <a:off x="2544" y="1344"/>
              <a:ext cx="95" cy="413"/>
              <a:chOff x="1000" y="1306"/>
              <a:chExt cx="162" cy="701"/>
            </a:xfrm>
          </p:grpSpPr>
          <p:sp>
            <p:nvSpPr>
              <p:cNvPr id="6240" name="Oval 413"/>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241" name="Oval 414"/>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176" name="Group 415"/>
            <p:cNvGrpSpPr>
              <a:grpSpLocks/>
            </p:cNvGrpSpPr>
            <p:nvPr/>
          </p:nvGrpSpPr>
          <p:grpSpPr bwMode="auto">
            <a:xfrm>
              <a:off x="2737" y="1344"/>
              <a:ext cx="95" cy="413"/>
              <a:chOff x="1000" y="1306"/>
              <a:chExt cx="162" cy="701"/>
            </a:xfrm>
          </p:grpSpPr>
          <p:sp>
            <p:nvSpPr>
              <p:cNvPr id="6238" name="Oval 416"/>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239" name="Oval 417"/>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177" name="Group 418"/>
            <p:cNvGrpSpPr>
              <a:grpSpLocks/>
            </p:cNvGrpSpPr>
            <p:nvPr/>
          </p:nvGrpSpPr>
          <p:grpSpPr bwMode="auto">
            <a:xfrm>
              <a:off x="2929" y="1344"/>
              <a:ext cx="95" cy="413"/>
              <a:chOff x="1000" y="1306"/>
              <a:chExt cx="162" cy="701"/>
            </a:xfrm>
          </p:grpSpPr>
          <p:sp>
            <p:nvSpPr>
              <p:cNvPr id="6236" name="Oval 419"/>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237" name="Oval 420"/>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178" name="Group 421"/>
            <p:cNvGrpSpPr>
              <a:grpSpLocks/>
            </p:cNvGrpSpPr>
            <p:nvPr/>
          </p:nvGrpSpPr>
          <p:grpSpPr bwMode="auto">
            <a:xfrm>
              <a:off x="3217" y="1440"/>
              <a:ext cx="95" cy="413"/>
              <a:chOff x="1000" y="1306"/>
              <a:chExt cx="162" cy="701"/>
            </a:xfrm>
          </p:grpSpPr>
          <p:sp>
            <p:nvSpPr>
              <p:cNvPr id="6234" name="Oval 422"/>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235" name="Oval 423"/>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179" name="Group 424"/>
            <p:cNvGrpSpPr>
              <a:grpSpLocks/>
            </p:cNvGrpSpPr>
            <p:nvPr/>
          </p:nvGrpSpPr>
          <p:grpSpPr bwMode="auto">
            <a:xfrm>
              <a:off x="2448" y="1440"/>
              <a:ext cx="95" cy="413"/>
              <a:chOff x="1000" y="1306"/>
              <a:chExt cx="162" cy="701"/>
            </a:xfrm>
          </p:grpSpPr>
          <p:sp>
            <p:nvSpPr>
              <p:cNvPr id="6232" name="Oval 425"/>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233" name="Oval 426"/>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180" name="Group 427"/>
            <p:cNvGrpSpPr>
              <a:grpSpLocks/>
            </p:cNvGrpSpPr>
            <p:nvPr/>
          </p:nvGrpSpPr>
          <p:grpSpPr bwMode="auto">
            <a:xfrm>
              <a:off x="2640" y="1440"/>
              <a:ext cx="95" cy="413"/>
              <a:chOff x="1000" y="1306"/>
              <a:chExt cx="162" cy="701"/>
            </a:xfrm>
          </p:grpSpPr>
          <p:sp>
            <p:nvSpPr>
              <p:cNvPr id="6230" name="Oval 428"/>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231" name="Oval 429"/>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181" name="Group 430"/>
            <p:cNvGrpSpPr>
              <a:grpSpLocks/>
            </p:cNvGrpSpPr>
            <p:nvPr/>
          </p:nvGrpSpPr>
          <p:grpSpPr bwMode="auto">
            <a:xfrm>
              <a:off x="2833" y="1440"/>
              <a:ext cx="95" cy="413"/>
              <a:chOff x="1000" y="1306"/>
              <a:chExt cx="162" cy="701"/>
            </a:xfrm>
          </p:grpSpPr>
          <p:sp>
            <p:nvSpPr>
              <p:cNvPr id="6228" name="Oval 431"/>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229" name="Oval 432"/>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182" name="Group 433"/>
            <p:cNvGrpSpPr>
              <a:grpSpLocks/>
            </p:cNvGrpSpPr>
            <p:nvPr/>
          </p:nvGrpSpPr>
          <p:grpSpPr bwMode="auto">
            <a:xfrm>
              <a:off x="3025" y="1440"/>
              <a:ext cx="95" cy="413"/>
              <a:chOff x="1000" y="1306"/>
              <a:chExt cx="162" cy="701"/>
            </a:xfrm>
          </p:grpSpPr>
          <p:sp>
            <p:nvSpPr>
              <p:cNvPr id="6226" name="Oval 434"/>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227" name="Oval 435"/>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183" name="Group 436"/>
            <p:cNvGrpSpPr>
              <a:grpSpLocks/>
            </p:cNvGrpSpPr>
            <p:nvPr/>
          </p:nvGrpSpPr>
          <p:grpSpPr bwMode="auto">
            <a:xfrm>
              <a:off x="2544" y="1536"/>
              <a:ext cx="95" cy="413"/>
              <a:chOff x="1000" y="1306"/>
              <a:chExt cx="162" cy="701"/>
            </a:xfrm>
          </p:grpSpPr>
          <p:sp>
            <p:nvSpPr>
              <p:cNvPr id="6224" name="Oval 437"/>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225" name="Oval 438"/>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184" name="Group 439"/>
            <p:cNvGrpSpPr>
              <a:grpSpLocks/>
            </p:cNvGrpSpPr>
            <p:nvPr/>
          </p:nvGrpSpPr>
          <p:grpSpPr bwMode="auto">
            <a:xfrm>
              <a:off x="2736" y="1536"/>
              <a:ext cx="95" cy="413"/>
              <a:chOff x="1000" y="1306"/>
              <a:chExt cx="162" cy="701"/>
            </a:xfrm>
          </p:grpSpPr>
          <p:sp>
            <p:nvSpPr>
              <p:cNvPr id="6222" name="Oval 440"/>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223" name="Oval 441"/>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185" name="Group 442"/>
            <p:cNvGrpSpPr>
              <a:grpSpLocks/>
            </p:cNvGrpSpPr>
            <p:nvPr/>
          </p:nvGrpSpPr>
          <p:grpSpPr bwMode="auto">
            <a:xfrm>
              <a:off x="2929" y="1536"/>
              <a:ext cx="95" cy="413"/>
              <a:chOff x="1000" y="1306"/>
              <a:chExt cx="162" cy="701"/>
            </a:xfrm>
          </p:grpSpPr>
          <p:sp>
            <p:nvSpPr>
              <p:cNvPr id="6220" name="Oval 443"/>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221" name="Oval 444"/>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186" name="Group 445"/>
            <p:cNvGrpSpPr>
              <a:grpSpLocks/>
            </p:cNvGrpSpPr>
            <p:nvPr/>
          </p:nvGrpSpPr>
          <p:grpSpPr bwMode="auto">
            <a:xfrm>
              <a:off x="2737" y="1747"/>
              <a:ext cx="95" cy="413"/>
              <a:chOff x="1000" y="1306"/>
              <a:chExt cx="162" cy="701"/>
            </a:xfrm>
          </p:grpSpPr>
          <p:sp>
            <p:nvSpPr>
              <p:cNvPr id="6218" name="Oval 446"/>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219" name="Oval 447"/>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187" name="Group 448"/>
            <p:cNvGrpSpPr>
              <a:grpSpLocks/>
            </p:cNvGrpSpPr>
            <p:nvPr/>
          </p:nvGrpSpPr>
          <p:grpSpPr bwMode="auto">
            <a:xfrm>
              <a:off x="2929" y="1747"/>
              <a:ext cx="95" cy="413"/>
              <a:chOff x="1000" y="1306"/>
              <a:chExt cx="162" cy="701"/>
            </a:xfrm>
          </p:grpSpPr>
          <p:sp>
            <p:nvSpPr>
              <p:cNvPr id="6216" name="Oval 449"/>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217" name="Oval 450"/>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188" name="Group 451"/>
            <p:cNvGrpSpPr>
              <a:grpSpLocks/>
            </p:cNvGrpSpPr>
            <p:nvPr/>
          </p:nvGrpSpPr>
          <p:grpSpPr bwMode="auto">
            <a:xfrm>
              <a:off x="2640" y="1632"/>
              <a:ext cx="95" cy="413"/>
              <a:chOff x="1000" y="1306"/>
              <a:chExt cx="162" cy="701"/>
            </a:xfrm>
          </p:grpSpPr>
          <p:sp>
            <p:nvSpPr>
              <p:cNvPr id="6214" name="Oval 452"/>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215" name="Oval 453"/>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189" name="Group 454"/>
            <p:cNvGrpSpPr>
              <a:grpSpLocks/>
            </p:cNvGrpSpPr>
            <p:nvPr/>
          </p:nvGrpSpPr>
          <p:grpSpPr bwMode="auto">
            <a:xfrm>
              <a:off x="2832" y="1632"/>
              <a:ext cx="95" cy="413"/>
              <a:chOff x="1000" y="1306"/>
              <a:chExt cx="162" cy="701"/>
            </a:xfrm>
          </p:grpSpPr>
          <p:sp>
            <p:nvSpPr>
              <p:cNvPr id="6212" name="Oval 455"/>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213" name="Oval 456"/>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190" name="Group 457"/>
            <p:cNvGrpSpPr>
              <a:grpSpLocks/>
            </p:cNvGrpSpPr>
            <p:nvPr/>
          </p:nvGrpSpPr>
          <p:grpSpPr bwMode="auto">
            <a:xfrm>
              <a:off x="3025" y="1632"/>
              <a:ext cx="95" cy="413"/>
              <a:chOff x="1000" y="1306"/>
              <a:chExt cx="162" cy="701"/>
            </a:xfrm>
          </p:grpSpPr>
          <p:sp>
            <p:nvSpPr>
              <p:cNvPr id="6210" name="Oval 458"/>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211" name="Oval 459"/>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191" name="Group 460"/>
            <p:cNvGrpSpPr>
              <a:grpSpLocks/>
            </p:cNvGrpSpPr>
            <p:nvPr/>
          </p:nvGrpSpPr>
          <p:grpSpPr bwMode="auto">
            <a:xfrm>
              <a:off x="3121" y="1536"/>
              <a:ext cx="95" cy="413"/>
              <a:chOff x="1000" y="1306"/>
              <a:chExt cx="162" cy="701"/>
            </a:xfrm>
          </p:grpSpPr>
          <p:sp>
            <p:nvSpPr>
              <p:cNvPr id="6208" name="Oval 461"/>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209" name="Oval 462"/>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192" name="Group 463"/>
            <p:cNvGrpSpPr>
              <a:grpSpLocks/>
            </p:cNvGrpSpPr>
            <p:nvPr/>
          </p:nvGrpSpPr>
          <p:grpSpPr bwMode="auto">
            <a:xfrm>
              <a:off x="3313" y="1344"/>
              <a:ext cx="95" cy="413"/>
              <a:chOff x="1000" y="1306"/>
              <a:chExt cx="162" cy="701"/>
            </a:xfrm>
          </p:grpSpPr>
          <p:sp>
            <p:nvSpPr>
              <p:cNvPr id="6206" name="Oval 464"/>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207" name="Oval 465"/>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193" name="Group 466"/>
            <p:cNvGrpSpPr>
              <a:grpSpLocks/>
            </p:cNvGrpSpPr>
            <p:nvPr/>
          </p:nvGrpSpPr>
          <p:grpSpPr bwMode="auto">
            <a:xfrm>
              <a:off x="3409" y="1248"/>
              <a:ext cx="95" cy="413"/>
              <a:chOff x="1000" y="1306"/>
              <a:chExt cx="162" cy="701"/>
            </a:xfrm>
          </p:grpSpPr>
          <p:sp>
            <p:nvSpPr>
              <p:cNvPr id="6204" name="Oval 467"/>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205" name="Oval 468"/>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194" name="Group 469"/>
            <p:cNvGrpSpPr>
              <a:grpSpLocks/>
            </p:cNvGrpSpPr>
            <p:nvPr/>
          </p:nvGrpSpPr>
          <p:grpSpPr bwMode="auto">
            <a:xfrm>
              <a:off x="3505" y="1152"/>
              <a:ext cx="95" cy="413"/>
              <a:chOff x="1000" y="1306"/>
              <a:chExt cx="162" cy="701"/>
            </a:xfrm>
          </p:grpSpPr>
          <p:sp>
            <p:nvSpPr>
              <p:cNvPr id="6202" name="Oval 470"/>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203" name="Oval 471"/>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195" name="Group 472"/>
            <p:cNvGrpSpPr>
              <a:grpSpLocks/>
            </p:cNvGrpSpPr>
            <p:nvPr/>
          </p:nvGrpSpPr>
          <p:grpSpPr bwMode="auto">
            <a:xfrm>
              <a:off x="3601" y="1056"/>
              <a:ext cx="95" cy="413"/>
              <a:chOff x="1000" y="1306"/>
              <a:chExt cx="162" cy="701"/>
            </a:xfrm>
          </p:grpSpPr>
          <p:sp>
            <p:nvSpPr>
              <p:cNvPr id="6200" name="Oval 473"/>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201" name="Oval 474"/>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grpSp>
          <p:nvGrpSpPr>
            <p:cNvPr id="6196" name="Group 475"/>
            <p:cNvGrpSpPr>
              <a:grpSpLocks/>
            </p:cNvGrpSpPr>
            <p:nvPr/>
          </p:nvGrpSpPr>
          <p:grpSpPr bwMode="auto">
            <a:xfrm>
              <a:off x="2799" y="1680"/>
              <a:ext cx="162" cy="701"/>
              <a:chOff x="1000" y="1306"/>
              <a:chExt cx="162" cy="701"/>
            </a:xfrm>
          </p:grpSpPr>
          <p:sp>
            <p:nvSpPr>
              <p:cNvPr id="6198" name="Oval 476"/>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sp>
            <p:nvSpPr>
              <p:cNvPr id="6199" name="Oval 477"/>
              <p:cNvSpPr>
                <a:spLocks noChangeArrowheads="1"/>
              </p:cNvSpPr>
              <p:nvPr/>
            </p:nvSpPr>
            <p:spPr bwMode="auto">
              <a:xfrm>
                <a:off x="1004"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latin typeface="Abadi" panose="020B0604020104020204" pitchFamily="34" charset="0"/>
                </a:endParaRPr>
              </a:p>
            </p:txBody>
          </p:sp>
        </p:grpSp>
        <p:pic>
          <p:nvPicPr>
            <p:cNvPr id="6197" name="Picture 478"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796" y="1604"/>
              <a:ext cx="164"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79" name="Group 215">
            <a:extLst>
              <a:ext uri="{FF2B5EF4-FFF2-40B4-BE49-F238E27FC236}">
                <a16:creationId xmlns:a16="http://schemas.microsoft.com/office/drawing/2014/main" id="{E07C42B8-38E2-9846-9097-FBF87BAC9881}"/>
              </a:ext>
            </a:extLst>
          </p:cNvPr>
          <p:cNvGrpSpPr>
            <a:grpSpLocks/>
          </p:cNvGrpSpPr>
          <p:nvPr/>
        </p:nvGrpSpPr>
        <p:grpSpPr bwMode="auto">
          <a:xfrm>
            <a:off x="4527704" y="4952851"/>
            <a:ext cx="2930239" cy="1523851"/>
            <a:chOff x="1892" y="3120"/>
            <a:chExt cx="1846" cy="960"/>
          </a:xfrm>
        </p:grpSpPr>
        <p:grpSp>
          <p:nvGrpSpPr>
            <p:cNvPr id="480" name="Group 216">
              <a:extLst>
                <a:ext uri="{FF2B5EF4-FFF2-40B4-BE49-F238E27FC236}">
                  <a16:creationId xmlns:a16="http://schemas.microsoft.com/office/drawing/2014/main" id="{83FB45F1-46DA-4944-8731-E555F4DF3B49}"/>
                </a:ext>
              </a:extLst>
            </p:cNvPr>
            <p:cNvGrpSpPr>
              <a:grpSpLocks/>
            </p:cNvGrpSpPr>
            <p:nvPr/>
          </p:nvGrpSpPr>
          <p:grpSpPr bwMode="auto">
            <a:xfrm>
              <a:off x="2372" y="3120"/>
              <a:ext cx="1008" cy="624"/>
              <a:chOff x="288" y="2736"/>
              <a:chExt cx="1008" cy="624"/>
            </a:xfrm>
          </p:grpSpPr>
          <p:sp>
            <p:nvSpPr>
              <p:cNvPr id="491" name="Oval 217">
                <a:extLst>
                  <a:ext uri="{FF2B5EF4-FFF2-40B4-BE49-F238E27FC236}">
                    <a16:creationId xmlns:a16="http://schemas.microsoft.com/office/drawing/2014/main" id="{DC91126C-6B0B-9643-AAB7-E30DD37E3E9C}"/>
                  </a:ext>
                </a:extLst>
              </p:cNvPr>
              <p:cNvSpPr>
                <a:spLocks noChangeArrowheads="1"/>
              </p:cNvSpPr>
              <p:nvPr/>
            </p:nvSpPr>
            <p:spPr bwMode="auto">
              <a:xfrm>
                <a:off x="384" y="2832"/>
                <a:ext cx="816" cy="528"/>
              </a:xfrm>
              <a:prstGeom prst="ellipse">
                <a:avLst/>
              </a:prstGeom>
              <a:solidFill>
                <a:srgbClr val="FF0000"/>
              </a:solidFill>
              <a:ln w="9525">
                <a:solidFill>
                  <a:srgbClr val="800000"/>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2200" dirty="0">
                    <a:latin typeface="Abadi" panose="020B0604020104020204" pitchFamily="34" charset="0"/>
                  </a:rPr>
                  <a:t>Dragon</a:t>
                </a:r>
              </a:p>
            </p:txBody>
          </p:sp>
          <p:sp>
            <p:nvSpPr>
              <p:cNvPr id="492" name="Oval 218">
                <a:extLst>
                  <a:ext uri="{FF2B5EF4-FFF2-40B4-BE49-F238E27FC236}">
                    <a16:creationId xmlns:a16="http://schemas.microsoft.com/office/drawing/2014/main" id="{3384C979-65B2-0143-94D7-A9DA577865D3}"/>
                  </a:ext>
                </a:extLst>
              </p:cNvPr>
              <p:cNvSpPr>
                <a:spLocks noChangeArrowheads="1"/>
              </p:cNvSpPr>
              <p:nvPr/>
            </p:nvSpPr>
            <p:spPr bwMode="auto">
              <a:xfrm>
                <a:off x="288" y="2928"/>
                <a:ext cx="192" cy="192"/>
              </a:xfrm>
              <a:prstGeom prst="ellipse">
                <a:avLst/>
              </a:prstGeom>
              <a:solidFill>
                <a:srgbClr val="FF0000"/>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493" name="Oval 219">
                <a:extLst>
                  <a:ext uri="{FF2B5EF4-FFF2-40B4-BE49-F238E27FC236}">
                    <a16:creationId xmlns:a16="http://schemas.microsoft.com/office/drawing/2014/main" id="{35B99A7D-3D49-2C43-8F8B-14E405FAEA11}"/>
                  </a:ext>
                </a:extLst>
              </p:cNvPr>
              <p:cNvSpPr>
                <a:spLocks noChangeArrowheads="1"/>
              </p:cNvSpPr>
              <p:nvPr/>
            </p:nvSpPr>
            <p:spPr bwMode="auto">
              <a:xfrm>
                <a:off x="384" y="2832"/>
                <a:ext cx="192" cy="192"/>
              </a:xfrm>
              <a:prstGeom prst="ellipse">
                <a:avLst/>
              </a:prstGeom>
              <a:solidFill>
                <a:srgbClr val="FF0000"/>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494" name="Oval 220">
                <a:extLst>
                  <a:ext uri="{FF2B5EF4-FFF2-40B4-BE49-F238E27FC236}">
                    <a16:creationId xmlns:a16="http://schemas.microsoft.com/office/drawing/2014/main" id="{1C11E4CF-CF9D-E340-AB02-9EB818CA32A3}"/>
                  </a:ext>
                </a:extLst>
              </p:cNvPr>
              <p:cNvSpPr>
                <a:spLocks noChangeArrowheads="1"/>
              </p:cNvSpPr>
              <p:nvPr/>
            </p:nvSpPr>
            <p:spPr bwMode="auto">
              <a:xfrm>
                <a:off x="528" y="2763"/>
                <a:ext cx="192" cy="192"/>
              </a:xfrm>
              <a:prstGeom prst="ellipse">
                <a:avLst/>
              </a:prstGeom>
              <a:solidFill>
                <a:srgbClr val="FF0000"/>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495" name="Oval 221">
                <a:extLst>
                  <a:ext uri="{FF2B5EF4-FFF2-40B4-BE49-F238E27FC236}">
                    <a16:creationId xmlns:a16="http://schemas.microsoft.com/office/drawing/2014/main" id="{365AE34D-9588-5241-A165-C9A2CE725F99}"/>
                  </a:ext>
                </a:extLst>
              </p:cNvPr>
              <p:cNvSpPr>
                <a:spLocks noChangeArrowheads="1"/>
              </p:cNvSpPr>
              <p:nvPr/>
            </p:nvSpPr>
            <p:spPr bwMode="auto">
              <a:xfrm>
                <a:off x="693" y="2736"/>
                <a:ext cx="192" cy="192"/>
              </a:xfrm>
              <a:prstGeom prst="ellipse">
                <a:avLst/>
              </a:prstGeom>
              <a:solidFill>
                <a:srgbClr val="FF0000"/>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496" name="Oval 222">
                <a:extLst>
                  <a:ext uri="{FF2B5EF4-FFF2-40B4-BE49-F238E27FC236}">
                    <a16:creationId xmlns:a16="http://schemas.microsoft.com/office/drawing/2014/main" id="{15D0428B-1BC7-FD43-9741-E802C8FDD5B0}"/>
                  </a:ext>
                </a:extLst>
              </p:cNvPr>
              <p:cNvSpPr>
                <a:spLocks noChangeArrowheads="1"/>
              </p:cNvSpPr>
              <p:nvPr/>
            </p:nvSpPr>
            <p:spPr bwMode="auto">
              <a:xfrm>
                <a:off x="858" y="2757"/>
                <a:ext cx="192" cy="192"/>
              </a:xfrm>
              <a:prstGeom prst="ellipse">
                <a:avLst/>
              </a:prstGeom>
              <a:solidFill>
                <a:srgbClr val="FF0000"/>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497" name="Oval 223">
                <a:extLst>
                  <a:ext uri="{FF2B5EF4-FFF2-40B4-BE49-F238E27FC236}">
                    <a16:creationId xmlns:a16="http://schemas.microsoft.com/office/drawing/2014/main" id="{7B67A9CC-F56C-1B48-9285-70F5EF1A9DEA}"/>
                  </a:ext>
                </a:extLst>
              </p:cNvPr>
              <p:cNvSpPr>
                <a:spLocks noChangeArrowheads="1"/>
              </p:cNvSpPr>
              <p:nvPr/>
            </p:nvSpPr>
            <p:spPr bwMode="auto">
              <a:xfrm>
                <a:off x="1009" y="2819"/>
                <a:ext cx="192" cy="192"/>
              </a:xfrm>
              <a:prstGeom prst="ellipse">
                <a:avLst/>
              </a:prstGeom>
              <a:solidFill>
                <a:srgbClr val="FF0000"/>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498" name="Oval 224">
                <a:extLst>
                  <a:ext uri="{FF2B5EF4-FFF2-40B4-BE49-F238E27FC236}">
                    <a16:creationId xmlns:a16="http://schemas.microsoft.com/office/drawing/2014/main" id="{9E18D39A-4CF0-5E43-B6AF-E4B835CA72F1}"/>
                  </a:ext>
                </a:extLst>
              </p:cNvPr>
              <p:cNvSpPr>
                <a:spLocks noChangeArrowheads="1"/>
              </p:cNvSpPr>
              <p:nvPr/>
            </p:nvSpPr>
            <p:spPr bwMode="auto">
              <a:xfrm>
                <a:off x="1104" y="2950"/>
                <a:ext cx="192" cy="192"/>
              </a:xfrm>
              <a:prstGeom prst="ellipse">
                <a:avLst/>
              </a:prstGeom>
              <a:solidFill>
                <a:srgbClr val="FF0000"/>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grpSp>
        <p:grpSp>
          <p:nvGrpSpPr>
            <p:cNvPr id="481" name="Group 225">
              <a:extLst>
                <a:ext uri="{FF2B5EF4-FFF2-40B4-BE49-F238E27FC236}">
                  <a16:creationId xmlns:a16="http://schemas.microsoft.com/office/drawing/2014/main" id="{27D5C600-3418-AE47-9486-424D37B4DDB6}"/>
                </a:ext>
              </a:extLst>
            </p:cNvPr>
            <p:cNvGrpSpPr>
              <a:grpSpLocks/>
            </p:cNvGrpSpPr>
            <p:nvPr/>
          </p:nvGrpSpPr>
          <p:grpSpPr bwMode="auto">
            <a:xfrm>
              <a:off x="1892" y="3456"/>
              <a:ext cx="1008" cy="624"/>
              <a:chOff x="288" y="2736"/>
              <a:chExt cx="1008" cy="624"/>
            </a:xfrm>
          </p:grpSpPr>
          <p:sp>
            <p:nvSpPr>
              <p:cNvPr id="483" name="Oval 226">
                <a:extLst>
                  <a:ext uri="{FF2B5EF4-FFF2-40B4-BE49-F238E27FC236}">
                    <a16:creationId xmlns:a16="http://schemas.microsoft.com/office/drawing/2014/main" id="{1A58FB6E-8560-AF4C-8CF6-84AC44AD2361}"/>
                  </a:ext>
                </a:extLst>
              </p:cNvPr>
              <p:cNvSpPr>
                <a:spLocks noChangeArrowheads="1"/>
              </p:cNvSpPr>
              <p:nvPr/>
            </p:nvSpPr>
            <p:spPr bwMode="auto">
              <a:xfrm>
                <a:off x="384" y="2832"/>
                <a:ext cx="816" cy="528"/>
              </a:xfrm>
              <a:prstGeom prst="ellipse">
                <a:avLst/>
              </a:prstGeom>
              <a:solidFill>
                <a:srgbClr val="EE3897"/>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2200" dirty="0">
                    <a:latin typeface="Abadi" panose="020B0604020104020204" pitchFamily="34" charset="0"/>
                  </a:rPr>
                  <a:t>Beast</a:t>
                </a:r>
              </a:p>
            </p:txBody>
          </p:sp>
          <p:sp>
            <p:nvSpPr>
              <p:cNvPr id="484" name="Oval 227">
                <a:extLst>
                  <a:ext uri="{FF2B5EF4-FFF2-40B4-BE49-F238E27FC236}">
                    <a16:creationId xmlns:a16="http://schemas.microsoft.com/office/drawing/2014/main" id="{BD4DC4F3-5AF6-FC49-A1F5-3D96C10CE840}"/>
                  </a:ext>
                </a:extLst>
              </p:cNvPr>
              <p:cNvSpPr>
                <a:spLocks noChangeArrowheads="1"/>
              </p:cNvSpPr>
              <p:nvPr/>
            </p:nvSpPr>
            <p:spPr bwMode="auto">
              <a:xfrm>
                <a:off x="288" y="2928"/>
                <a:ext cx="192" cy="192"/>
              </a:xfrm>
              <a:prstGeom prst="ellipse">
                <a:avLst/>
              </a:prstGeom>
              <a:solidFill>
                <a:srgbClr val="EE3897"/>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485" name="Oval 228">
                <a:extLst>
                  <a:ext uri="{FF2B5EF4-FFF2-40B4-BE49-F238E27FC236}">
                    <a16:creationId xmlns:a16="http://schemas.microsoft.com/office/drawing/2014/main" id="{391EC744-E6E1-CC4D-9F9D-7A47E833E615}"/>
                  </a:ext>
                </a:extLst>
              </p:cNvPr>
              <p:cNvSpPr>
                <a:spLocks noChangeArrowheads="1"/>
              </p:cNvSpPr>
              <p:nvPr/>
            </p:nvSpPr>
            <p:spPr bwMode="auto">
              <a:xfrm>
                <a:off x="384" y="2832"/>
                <a:ext cx="192" cy="192"/>
              </a:xfrm>
              <a:prstGeom prst="ellipse">
                <a:avLst/>
              </a:prstGeom>
              <a:solidFill>
                <a:srgbClr val="EE3897"/>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486" name="Oval 229">
                <a:extLst>
                  <a:ext uri="{FF2B5EF4-FFF2-40B4-BE49-F238E27FC236}">
                    <a16:creationId xmlns:a16="http://schemas.microsoft.com/office/drawing/2014/main" id="{31CEB3B3-23ED-F14E-835E-DE8ED69DB8EB}"/>
                  </a:ext>
                </a:extLst>
              </p:cNvPr>
              <p:cNvSpPr>
                <a:spLocks noChangeArrowheads="1"/>
              </p:cNvSpPr>
              <p:nvPr/>
            </p:nvSpPr>
            <p:spPr bwMode="auto">
              <a:xfrm>
                <a:off x="528" y="2763"/>
                <a:ext cx="192" cy="192"/>
              </a:xfrm>
              <a:prstGeom prst="ellipse">
                <a:avLst/>
              </a:prstGeom>
              <a:solidFill>
                <a:srgbClr val="EE3897"/>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487" name="Oval 230">
                <a:extLst>
                  <a:ext uri="{FF2B5EF4-FFF2-40B4-BE49-F238E27FC236}">
                    <a16:creationId xmlns:a16="http://schemas.microsoft.com/office/drawing/2014/main" id="{E26696AB-396E-C645-882F-CB2EBE11DE78}"/>
                  </a:ext>
                </a:extLst>
              </p:cNvPr>
              <p:cNvSpPr>
                <a:spLocks noChangeArrowheads="1"/>
              </p:cNvSpPr>
              <p:nvPr/>
            </p:nvSpPr>
            <p:spPr bwMode="auto">
              <a:xfrm>
                <a:off x="693" y="2736"/>
                <a:ext cx="192" cy="192"/>
              </a:xfrm>
              <a:prstGeom prst="ellipse">
                <a:avLst/>
              </a:prstGeom>
              <a:solidFill>
                <a:srgbClr val="EE3897"/>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488" name="Oval 231">
                <a:extLst>
                  <a:ext uri="{FF2B5EF4-FFF2-40B4-BE49-F238E27FC236}">
                    <a16:creationId xmlns:a16="http://schemas.microsoft.com/office/drawing/2014/main" id="{6D271AE9-B937-D443-B843-DAEB3482DC60}"/>
                  </a:ext>
                </a:extLst>
              </p:cNvPr>
              <p:cNvSpPr>
                <a:spLocks noChangeArrowheads="1"/>
              </p:cNvSpPr>
              <p:nvPr/>
            </p:nvSpPr>
            <p:spPr bwMode="auto">
              <a:xfrm>
                <a:off x="858" y="2757"/>
                <a:ext cx="192" cy="192"/>
              </a:xfrm>
              <a:prstGeom prst="ellipse">
                <a:avLst/>
              </a:prstGeom>
              <a:solidFill>
                <a:srgbClr val="EE3897"/>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489" name="Oval 232">
                <a:extLst>
                  <a:ext uri="{FF2B5EF4-FFF2-40B4-BE49-F238E27FC236}">
                    <a16:creationId xmlns:a16="http://schemas.microsoft.com/office/drawing/2014/main" id="{39FE0448-98B4-B74B-85F0-EB752995A0A4}"/>
                  </a:ext>
                </a:extLst>
              </p:cNvPr>
              <p:cNvSpPr>
                <a:spLocks noChangeArrowheads="1"/>
              </p:cNvSpPr>
              <p:nvPr/>
            </p:nvSpPr>
            <p:spPr bwMode="auto">
              <a:xfrm>
                <a:off x="1009" y="2819"/>
                <a:ext cx="192" cy="192"/>
              </a:xfrm>
              <a:prstGeom prst="ellipse">
                <a:avLst/>
              </a:prstGeom>
              <a:solidFill>
                <a:srgbClr val="EE3897"/>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490" name="Oval 233">
                <a:extLst>
                  <a:ext uri="{FF2B5EF4-FFF2-40B4-BE49-F238E27FC236}">
                    <a16:creationId xmlns:a16="http://schemas.microsoft.com/office/drawing/2014/main" id="{A29A7FA0-00DA-3248-901A-7A3BB3F810D5}"/>
                  </a:ext>
                </a:extLst>
              </p:cNvPr>
              <p:cNvSpPr>
                <a:spLocks noChangeArrowheads="1"/>
              </p:cNvSpPr>
              <p:nvPr/>
            </p:nvSpPr>
            <p:spPr bwMode="auto">
              <a:xfrm>
                <a:off x="1104" y="2950"/>
                <a:ext cx="192" cy="192"/>
              </a:xfrm>
              <a:prstGeom prst="ellipse">
                <a:avLst/>
              </a:prstGeom>
              <a:solidFill>
                <a:srgbClr val="EE3897"/>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grpSp>
        <p:sp>
          <p:nvSpPr>
            <p:cNvPr id="482" name="Oval 234">
              <a:extLst>
                <a:ext uri="{FF2B5EF4-FFF2-40B4-BE49-F238E27FC236}">
                  <a16:creationId xmlns:a16="http://schemas.microsoft.com/office/drawing/2014/main" id="{33A12C6E-A4B3-0640-99C0-1D87C2AEF722}"/>
                </a:ext>
              </a:extLst>
            </p:cNvPr>
            <p:cNvSpPr>
              <a:spLocks noChangeArrowheads="1"/>
            </p:cNvSpPr>
            <p:nvPr/>
          </p:nvSpPr>
          <p:spPr bwMode="auto">
            <a:xfrm>
              <a:off x="2922" y="3545"/>
              <a:ext cx="816" cy="528"/>
            </a:xfrm>
            <a:prstGeom prst="ellipse">
              <a:avLst/>
            </a:prstGeom>
            <a:solidFill>
              <a:srgbClr val="B44FFF"/>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2200" dirty="0">
                  <a:latin typeface="Abadi" panose="020B0604020104020204" pitchFamily="34" charset="0"/>
                </a:rPr>
                <a:t>False</a:t>
              </a:r>
            </a:p>
            <a:p>
              <a:pPr algn="ctr" eaLnBrk="1" hangingPunct="1"/>
              <a:r>
                <a:rPr lang="en-US" altLang="en-US" sz="2200" dirty="0">
                  <a:latin typeface="Abadi" panose="020B0604020104020204" pitchFamily="34" charset="0"/>
                </a:rPr>
                <a:t>Prophet</a:t>
              </a:r>
            </a:p>
          </p:txBody>
        </p:sp>
      </p:grpSp>
      <p:grpSp>
        <p:nvGrpSpPr>
          <p:cNvPr id="2" name="Group 1">
            <a:extLst>
              <a:ext uri="{FF2B5EF4-FFF2-40B4-BE49-F238E27FC236}">
                <a16:creationId xmlns:a16="http://schemas.microsoft.com/office/drawing/2014/main" id="{BDB7435D-CD56-6F38-EA37-4F4B258C7219}"/>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46C7E0DC-2BF1-8709-3761-04DA6A5E8A6A}"/>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92398480-C46A-ABAD-46A3-3EBF902BCFCC}"/>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D2D163D6-6783-5B8B-D4AD-7270F44D67F5}"/>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nodeType="clickEffect">
                                  <p:stCondLst>
                                    <p:cond delay="0"/>
                                  </p:stCondLst>
                                  <p:childTnLst>
                                    <p:set>
                                      <p:cBhvr>
                                        <p:cTn id="6" dur="1" fill="hold">
                                          <p:stCondLst>
                                            <p:cond delay="0"/>
                                          </p:stCondLst>
                                        </p:cTn>
                                        <p:tgtEl>
                                          <p:spTgt spid="1164630"/>
                                        </p:tgtEl>
                                        <p:attrNameLst>
                                          <p:attrName>style.visibility</p:attrName>
                                        </p:attrNameLst>
                                      </p:cBhvr>
                                      <p:to>
                                        <p:strVal val="visible"/>
                                      </p:to>
                                    </p:set>
                                    <p:anim calcmode="lin" valueType="num">
                                      <p:cBhvr additive="base">
                                        <p:cTn id="7" dur="1000" fill="hold"/>
                                        <p:tgtEl>
                                          <p:spTgt spid="1164630"/>
                                        </p:tgtEl>
                                        <p:attrNameLst>
                                          <p:attrName>ppt_x</p:attrName>
                                        </p:attrNameLst>
                                      </p:cBhvr>
                                      <p:tavLst>
                                        <p:tav tm="0">
                                          <p:val>
                                            <p:strVal val="#ppt_x"/>
                                          </p:val>
                                        </p:tav>
                                        <p:tav tm="100000">
                                          <p:val>
                                            <p:strVal val="#ppt_x"/>
                                          </p:val>
                                        </p:tav>
                                      </p:tavLst>
                                    </p:anim>
                                    <p:anim calcmode="lin" valueType="num">
                                      <p:cBhvr additive="base">
                                        <p:cTn id="8" dur="1000" fill="hold"/>
                                        <p:tgtEl>
                                          <p:spTgt spid="116463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3" name="AutoShape 2"/>
          <p:cNvSpPr>
            <a:spLocks noChangeArrowheads="1"/>
          </p:cNvSpPr>
          <p:nvPr/>
        </p:nvSpPr>
        <p:spPr bwMode="auto">
          <a:xfrm>
            <a:off x="8457969" y="-990168"/>
            <a:ext cx="3276280" cy="3276280"/>
          </a:xfrm>
          <a:prstGeom prst="sun">
            <a:avLst>
              <a:gd name="adj" fmla="val 25000"/>
            </a:avLst>
          </a:prstGeom>
          <a:solidFill>
            <a:srgbClr val="FFFF00">
              <a:alpha val="4784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nvGrpSpPr>
          <p:cNvPr id="8194" name="Group 3"/>
          <p:cNvGrpSpPr>
            <a:grpSpLocks/>
          </p:cNvGrpSpPr>
          <p:nvPr/>
        </p:nvGrpSpPr>
        <p:grpSpPr bwMode="auto">
          <a:xfrm>
            <a:off x="4800727" y="4408393"/>
            <a:ext cx="2590547" cy="1265114"/>
            <a:chOff x="2904" y="2777"/>
            <a:chExt cx="1632" cy="797"/>
          </a:xfrm>
          <a:solidFill>
            <a:srgbClr val="00B0F0"/>
          </a:solidFill>
        </p:grpSpPr>
        <p:grpSp>
          <p:nvGrpSpPr>
            <p:cNvPr id="8686" name="Group 4"/>
            <p:cNvGrpSpPr>
              <a:grpSpLocks/>
            </p:cNvGrpSpPr>
            <p:nvPr/>
          </p:nvGrpSpPr>
          <p:grpSpPr bwMode="auto">
            <a:xfrm>
              <a:off x="3673" y="2777"/>
              <a:ext cx="95" cy="413"/>
              <a:chOff x="1000" y="1306"/>
              <a:chExt cx="162" cy="701"/>
            </a:xfrm>
            <a:grpFill/>
          </p:grpSpPr>
          <p:sp>
            <p:nvSpPr>
              <p:cNvPr id="8789" name="Oval 5"/>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8790" name="Oval 6"/>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8687" name="Group 7"/>
            <p:cNvGrpSpPr>
              <a:grpSpLocks/>
            </p:cNvGrpSpPr>
            <p:nvPr/>
          </p:nvGrpSpPr>
          <p:grpSpPr bwMode="auto">
            <a:xfrm>
              <a:off x="2904" y="2777"/>
              <a:ext cx="95" cy="413"/>
              <a:chOff x="1000" y="1306"/>
              <a:chExt cx="162" cy="701"/>
            </a:xfrm>
            <a:grpFill/>
          </p:grpSpPr>
          <p:sp>
            <p:nvSpPr>
              <p:cNvPr id="8787" name="Oval 8"/>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8788" name="Oval 9"/>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8688" name="Group 10"/>
            <p:cNvGrpSpPr>
              <a:grpSpLocks/>
            </p:cNvGrpSpPr>
            <p:nvPr/>
          </p:nvGrpSpPr>
          <p:grpSpPr bwMode="auto">
            <a:xfrm>
              <a:off x="3096" y="2777"/>
              <a:ext cx="95" cy="413"/>
              <a:chOff x="1000" y="1306"/>
              <a:chExt cx="162" cy="701"/>
            </a:xfrm>
            <a:grpFill/>
          </p:grpSpPr>
          <p:sp>
            <p:nvSpPr>
              <p:cNvPr id="8785" name="Oval 11"/>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8786" name="Oval 12"/>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8689" name="Group 13"/>
            <p:cNvGrpSpPr>
              <a:grpSpLocks/>
            </p:cNvGrpSpPr>
            <p:nvPr/>
          </p:nvGrpSpPr>
          <p:grpSpPr bwMode="auto">
            <a:xfrm>
              <a:off x="3289" y="2777"/>
              <a:ext cx="95" cy="413"/>
              <a:chOff x="1000" y="1306"/>
              <a:chExt cx="162" cy="701"/>
            </a:xfrm>
            <a:grpFill/>
          </p:grpSpPr>
          <p:sp>
            <p:nvSpPr>
              <p:cNvPr id="8783" name="Oval 14"/>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8784" name="Oval 15"/>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8690" name="Group 16"/>
            <p:cNvGrpSpPr>
              <a:grpSpLocks/>
            </p:cNvGrpSpPr>
            <p:nvPr/>
          </p:nvGrpSpPr>
          <p:grpSpPr bwMode="auto">
            <a:xfrm>
              <a:off x="3481" y="2777"/>
              <a:ext cx="95" cy="413"/>
              <a:chOff x="1000" y="1306"/>
              <a:chExt cx="162" cy="701"/>
            </a:xfrm>
            <a:grpFill/>
          </p:grpSpPr>
          <p:sp>
            <p:nvSpPr>
              <p:cNvPr id="8781" name="Oval 17"/>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8782" name="Oval 18"/>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8691" name="Group 19"/>
            <p:cNvGrpSpPr>
              <a:grpSpLocks/>
            </p:cNvGrpSpPr>
            <p:nvPr/>
          </p:nvGrpSpPr>
          <p:grpSpPr bwMode="auto">
            <a:xfrm>
              <a:off x="3865" y="2777"/>
              <a:ext cx="95" cy="413"/>
              <a:chOff x="1000" y="1306"/>
              <a:chExt cx="162" cy="701"/>
            </a:xfrm>
            <a:grpFill/>
          </p:grpSpPr>
          <p:sp>
            <p:nvSpPr>
              <p:cNvPr id="8779" name="Oval 20"/>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8780" name="Oval 21"/>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8692" name="Group 22"/>
            <p:cNvGrpSpPr>
              <a:grpSpLocks/>
            </p:cNvGrpSpPr>
            <p:nvPr/>
          </p:nvGrpSpPr>
          <p:grpSpPr bwMode="auto">
            <a:xfrm>
              <a:off x="4057" y="2777"/>
              <a:ext cx="95" cy="413"/>
              <a:chOff x="1000" y="1306"/>
              <a:chExt cx="162" cy="701"/>
            </a:xfrm>
            <a:grpFill/>
          </p:grpSpPr>
          <p:sp>
            <p:nvSpPr>
              <p:cNvPr id="8777" name="Oval 23"/>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8778" name="Oval 24"/>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8693" name="Group 25"/>
            <p:cNvGrpSpPr>
              <a:grpSpLocks/>
            </p:cNvGrpSpPr>
            <p:nvPr/>
          </p:nvGrpSpPr>
          <p:grpSpPr bwMode="auto">
            <a:xfrm>
              <a:off x="4249" y="2777"/>
              <a:ext cx="95" cy="413"/>
              <a:chOff x="1000" y="1306"/>
              <a:chExt cx="162" cy="701"/>
            </a:xfrm>
            <a:grpFill/>
          </p:grpSpPr>
          <p:sp>
            <p:nvSpPr>
              <p:cNvPr id="8775" name="Oval 26"/>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8776" name="Oval 27"/>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8694" name="Group 28"/>
            <p:cNvGrpSpPr>
              <a:grpSpLocks/>
            </p:cNvGrpSpPr>
            <p:nvPr/>
          </p:nvGrpSpPr>
          <p:grpSpPr bwMode="auto">
            <a:xfrm>
              <a:off x="3769" y="2873"/>
              <a:ext cx="95" cy="413"/>
              <a:chOff x="1000" y="1306"/>
              <a:chExt cx="162" cy="701"/>
            </a:xfrm>
            <a:grpFill/>
          </p:grpSpPr>
          <p:sp>
            <p:nvSpPr>
              <p:cNvPr id="8773" name="Oval 29"/>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8774" name="Oval 30"/>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8695" name="Group 31"/>
            <p:cNvGrpSpPr>
              <a:grpSpLocks/>
            </p:cNvGrpSpPr>
            <p:nvPr/>
          </p:nvGrpSpPr>
          <p:grpSpPr bwMode="auto">
            <a:xfrm>
              <a:off x="3000" y="2873"/>
              <a:ext cx="95" cy="413"/>
              <a:chOff x="1000" y="1306"/>
              <a:chExt cx="162" cy="701"/>
            </a:xfrm>
            <a:grpFill/>
          </p:grpSpPr>
          <p:sp>
            <p:nvSpPr>
              <p:cNvPr id="8771" name="Oval 32"/>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8772" name="Oval 33"/>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8696" name="Group 34"/>
            <p:cNvGrpSpPr>
              <a:grpSpLocks/>
            </p:cNvGrpSpPr>
            <p:nvPr/>
          </p:nvGrpSpPr>
          <p:grpSpPr bwMode="auto">
            <a:xfrm>
              <a:off x="3192" y="2873"/>
              <a:ext cx="95" cy="413"/>
              <a:chOff x="1000" y="1306"/>
              <a:chExt cx="162" cy="701"/>
            </a:xfrm>
            <a:grpFill/>
          </p:grpSpPr>
          <p:sp>
            <p:nvSpPr>
              <p:cNvPr id="8769" name="Oval 35"/>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8770" name="Oval 36"/>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8697" name="Group 37"/>
            <p:cNvGrpSpPr>
              <a:grpSpLocks/>
            </p:cNvGrpSpPr>
            <p:nvPr/>
          </p:nvGrpSpPr>
          <p:grpSpPr bwMode="auto">
            <a:xfrm>
              <a:off x="3385" y="2873"/>
              <a:ext cx="95" cy="413"/>
              <a:chOff x="1000" y="1306"/>
              <a:chExt cx="162" cy="701"/>
            </a:xfrm>
            <a:grpFill/>
          </p:grpSpPr>
          <p:sp>
            <p:nvSpPr>
              <p:cNvPr id="8767" name="Oval 38"/>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8768" name="Oval 39"/>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8698" name="Group 40"/>
            <p:cNvGrpSpPr>
              <a:grpSpLocks/>
            </p:cNvGrpSpPr>
            <p:nvPr/>
          </p:nvGrpSpPr>
          <p:grpSpPr bwMode="auto">
            <a:xfrm>
              <a:off x="3577" y="2873"/>
              <a:ext cx="95" cy="413"/>
              <a:chOff x="1000" y="1306"/>
              <a:chExt cx="162" cy="701"/>
            </a:xfrm>
            <a:grpFill/>
          </p:grpSpPr>
          <p:sp>
            <p:nvSpPr>
              <p:cNvPr id="8765" name="Oval 41"/>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8766" name="Oval 42"/>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8699" name="Group 43"/>
            <p:cNvGrpSpPr>
              <a:grpSpLocks/>
            </p:cNvGrpSpPr>
            <p:nvPr/>
          </p:nvGrpSpPr>
          <p:grpSpPr bwMode="auto">
            <a:xfrm>
              <a:off x="3961" y="2873"/>
              <a:ext cx="95" cy="413"/>
              <a:chOff x="1000" y="1306"/>
              <a:chExt cx="162" cy="701"/>
            </a:xfrm>
            <a:grpFill/>
          </p:grpSpPr>
          <p:sp>
            <p:nvSpPr>
              <p:cNvPr id="8763" name="Oval 44"/>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8764" name="Oval 45"/>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8700" name="Group 46"/>
            <p:cNvGrpSpPr>
              <a:grpSpLocks/>
            </p:cNvGrpSpPr>
            <p:nvPr/>
          </p:nvGrpSpPr>
          <p:grpSpPr bwMode="auto">
            <a:xfrm>
              <a:off x="4153" y="2873"/>
              <a:ext cx="95" cy="413"/>
              <a:chOff x="1000" y="1306"/>
              <a:chExt cx="162" cy="701"/>
            </a:xfrm>
            <a:grpFill/>
          </p:grpSpPr>
          <p:sp>
            <p:nvSpPr>
              <p:cNvPr id="8761" name="Oval 47"/>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8762" name="Oval 48"/>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8701" name="Group 49"/>
            <p:cNvGrpSpPr>
              <a:grpSpLocks/>
            </p:cNvGrpSpPr>
            <p:nvPr/>
          </p:nvGrpSpPr>
          <p:grpSpPr bwMode="auto">
            <a:xfrm>
              <a:off x="3865" y="2969"/>
              <a:ext cx="95" cy="413"/>
              <a:chOff x="1000" y="1306"/>
              <a:chExt cx="162" cy="701"/>
            </a:xfrm>
            <a:grpFill/>
          </p:grpSpPr>
          <p:sp>
            <p:nvSpPr>
              <p:cNvPr id="8759" name="Oval 50"/>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8760" name="Oval 51"/>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8702" name="Group 52"/>
            <p:cNvGrpSpPr>
              <a:grpSpLocks/>
            </p:cNvGrpSpPr>
            <p:nvPr/>
          </p:nvGrpSpPr>
          <p:grpSpPr bwMode="auto">
            <a:xfrm>
              <a:off x="3096" y="2969"/>
              <a:ext cx="95" cy="413"/>
              <a:chOff x="1000" y="1306"/>
              <a:chExt cx="162" cy="701"/>
            </a:xfrm>
            <a:grpFill/>
          </p:grpSpPr>
          <p:sp>
            <p:nvSpPr>
              <p:cNvPr id="8757" name="Oval 53"/>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8758" name="Oval 54"/>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8703" name="Group 55"/>
            <p:cNvGrpSpPr>
              <a:grpSpLocks/>
            </p:cNvGrpSpPr>
            <p:nvPr/>
          </p:nvGrpSpPr>
          <p:grpSpPr bwMode="auto">
            <a:xfrm>
              <a:off x="3288" y="2969"/>
              <a:ext cx="95" cy="413"/>
              <a:chOff x="1000" y="1306"/>
              <a:chExt cx="162" cy="701"/>
            </a:xfrm>
            <a:grpFill/>
          </p:grpSpPr>
          <p:sp>
            <p:nvSpPr>
              <p:cNvPr id="8755" name="Oval 56"/>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8756" name="Oval 57"/>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8704" name="Group 58"/>
            <p:cNvGrpSpPr>
              <a:grpSpLocks/>
            </p:cNvGrpSpPr>
            <p:nvPr/>
          </p:nvGrpSpPr>
          <p:grpSpPr bwMode="auto">
            <a:xfrm>
              <a:off x="3481" y="2969"/>
              <a:ext cx="95" cy="413"/>
              <a:chOff x="1000" y="1306"/>
              <a:chExt cx="162" cy="701"/>
            </a:xfrm>
            <a:grpFill/>
          </p:grpSpPr>
          <p:sp>
            <p:nvSpPr>
              <p:cNvPr id="8753" name="Oval 59"/>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8754" name="Oval 60"/>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8705" name="Group 61"/>
            <p:cNvGrpSpPr>
              <a:grpSpLocks/>
            </p:cNvGrpSpPr>
            <p:nvPr/>
          </p:nvGrpSpPr>
          <p:grpSpPr bwMode="auto">
            <a:xfrm>
              <a:off x="3673" y="2969"/>
              <a:ext cx="95" cy="413"/>
              <a:chOff x="1000" y="1306"/>
              <a:chExt cx="162" cy="701"/>
            </a:xfrm>
            <a:grpFill/>
          </p:grpSpPr>
          <p:sp>
            <p:nvSpPr>
              <p:cNvPr id="8751" name="Oval 62"/>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8752" name="Oval 63"/>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8706" name="Group 64"/>
            <p:cNvGrpSpPr>
              <a:grpSpLocks/>
            </p:cNvGrpSpPr>
            <p:nvPr/>
          </p:nvGrpSpPr>
          <p:grpSpPr bwMode="auto">
            <a:xfrm>
              <a:off x="4057" y="2969"/>
              <a:ext cx="95" cy="413"/>
              <a:chOff x="1000" y="1306"/>
              <a:chExt cx="162" cy="701"/>
            </a:xfrm>
            <a:grpFill/>
          </p:grpSpPr>
          <p:sp>
            <p:nvSpPr>
              <p:cNvPr id="8749" name="Oval 65"/>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8750" name="Oval 66"/>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8707" name="Group 67"/>
            <p:cNvGrpSpPr>
              <a:grpSpLocks/>
            </p:cNvGrpSpPr>
            <p:nvPr/>
          </p:nvGrpSpPr>
          <p:grpSpPr bwMode="auto">
            <a:xfrm>
              <a:off x="3961" y="3065"/>
              <a:ext cx="95" cy="413"/>
              <a:chOff x="1000" y="1306"/>
              <a:chExt cx="162" cy="701"/>
            </a:xfrm>
            <a:grpFill/>
          </p:grpSpPr>
          <p:sp>
            <p:nvSpPr>
              <p:cNvPr id="8747" name="Oval 68"/>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8748" name="Oval 69"/>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8708" name="Group 70"/>
            <p:cNvGrpSpPr>
              <a:grpSpLocks/>
            </p:cNvGrpSpPr>
            <p:nvPr/>
          </p:nvGrpSpPr>
          <p:grpSpPr bwMode="auto">
            <a:xfrm>
              <a:off x="3192" y="3065"/>
              <a:ext cx="95" cy="413"/>
              <a:chOff x="1000" y="1306"/>
              <a:chExt cx="162" cy="701"/>
            </a:xfrm>
            <a:grpFill/>
          </p:grpSpPr>
          <p:sp>
            <p:nvSpPr>
              <p:cNvPr id="8745" name="Oval 71"/>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8746" name="Oval 72"/>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8709" name="Group 73"/>
            <p:cNvGrpSpPr>
              <a:grpSpLocks/>
            </p:cNvGrpSpPr>
            <p:nvPr/>
          </p:nvGrpSpPr>
          <p:grpSpPr bwMode="auto">
            <a:xfrm>
              <a:off x="3384" y="3065"/>
              <a:ext cx="95" cy="413"/>
              <a:chOff x="1000" y="1306"/>
              <a:chExt cx="162" cy="701"/>
            </a:xfrm>
            <a:grpFill/>
          </p:grpSpPr>
          <p:sp>
            <p:nvSpPr>
              <p:cNvPr id="8743" name="Oval 74"/>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8744" name="Oval 75"/>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8710" name="Group 76"/>
            <p:cNvGrpSpPr>
              <a:grpSpLocks/>
            </p:cNvGrpSpPr>
            <p:nvPr/>
          </p:nvGrpSpPr>
          <p:grpSpPr bwMode="auto">
            <a:xfrm>
              <a:off x="3577" y="3065"/>
              <a:ext cx="95" cy="413"/>
              <a:chOff x="1000" y="1306"/>
              <a:chExt cx="162" cy="701"/>
            </a:xfrm>
            <a:grpFill/>
          </p:grpSpPr>
          <p:sp>
            <p:nvSpPr>
              <p:cNvPr id="8741" name="Oval 77"/>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8742" name="Oval 78"/>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8711" name="Group 79"/>
            <p:cNvGrpSpPr>
              <a:grpSpLocks/>
            </p:cNvGrpSpPr>
            <p:nvPr/>
          </p:nvGrpSpPr>
          <p:grpSpPr bwMode="auto">
            <a:xfrm>
              <a:off x="3769" y="3065"/>
              <a:ext cx="95" cy="413"/>
              <a:chOff x="1000" y="1306"/>
              <a:chExt cx="162" cy="701"/>
            </a:xfrm>
            <a:grpFill/>
          </p:grpSpPr>
          <p:sp>
            <p:nvSpPr>
              <p:cNvPr id="8739" name="Oval 80"/>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8740" name="Oval 81"/>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8712" name="Group 82"/>
            <p:cNvGrpSpPr>
              <a:grpSpLocks/>
            </p:cNvGrpSpPr>
            <p:nvPr/>
          </p:nvGrpSpPr>
          <p:grpSpPr bwMode="auto">
            <a:xfrm>
              <a:off x="4057" y="3161"/>
              <a:ext cx="95" cy="413"/>
              <a:chOff x="1000" y="1306"/>
              <a:chExt cx="162" cy="701"/>
            </a:xfrm>
            <a:grpFill/>
          </p:grpSpPr>
          <p:sp>
            <p:nvSpPr>
              <p:cNvPr id="8737" name="Oval 83"/>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8738" name="Oval 84"/>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8713" name="Group 85"/>
            <p:cNvGrpSpPr>
              <a:grpSpLocks/>
            </p:cNvGrpSpPr>
            <p:nvPr/>
          </p:nvGrpSpPr>
          <p:grpSpPr bwMode="auto">
            <a:xfrm>
              <a:off x="3288" y="3161"/>
              <a:ext cx="95" cy="413"/>
              <a:chOff x="1000" y="1306"/>
              <a:chExt cx="162" cy="701"/>
            </a:xfrm>
            <a:grpFill/>
          </p:grpSpPr>
          <p:sp>
            <p:nvSpPr>
              <p:cNvPr id="8735" name="Oval 86"/>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8736" name="Oval 87"/>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8714" name="Group 88"/>
            <p:cNvGrpSpPr>
              <a:grpSpLocks/>
            </p:cNvGrpSpPr>
            <p:nvPr/>
          </p:nvGrpSpPr>
          <p:grpSpPr bwMode="auto">
            <a:xfrm>
              <a:off x="3480" y="3161"/>
              <a:ext cx="95" cy="413"/>
              <a:chOff x="1000" y="1306"/>
              <a:chExt cx="162" cy="701"/>
            </a:xfrm>
            <a:grpFill/>
          </p:grpSpPr>
          <p:sp>
            <p:nvSpPr>
              <p:cNvPr id="8733" name="Oval 89"/>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8734" name="Oval 90"/>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8715" name="Group 91"/>
            <p:cNvGrpSpPr>
              <a:grpSpLocks/>
            </p:cNvGrpSpPr>
            <p:nvPr/>
          </p:nvGrpSpPr>
          <p:grpSpPr bwMode="auto">
            <a:xfrm>
              <a:off x="3673" y="3161"/>
              <a:ext cx="95" cy="413"/>
              <a:chOff x="1000" y="1306"/>
              <a:chExt cx="162" cy="701"/>
            </a:xfrm>
            <a:grpFill/>
          </p:grpSpPr>
          <p:sp>
            <p:nvSpPr>
              <p:cNvPr id="8731" name="Oval 92"/>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8732" name="Oval 93"/>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8716" name="Group 94"/>
            <p:cNvGrpSpPr>
              <a:grpSpLocks/>
            </p:cNvGrpSpPr>
            <p:nvPr/>
          </p:nvGrpSpPr>
          <p:grpSpPr bwMode="auto">
            <a:xfrm>
              <a:off x="3865" y="3161"/>
              <a:ext cx="95" cy="413"/>
              <a:chOff x="1000" y="1306"/>
              <a:chExt cx="162" cy="701"/>
            </a:xfrm>
            <a:grpFill/>
          </p:grpSpPr>
          <p:sp>
            <p:nvSpPr>
              <p:cNvPr id="8729" name="Oval 95"/>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8730" name="Oval 96"/>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8717" name="Group 97"/>
            <p:cNvGrpSpPr>
              <a:grpSpLocks/>
            </p:cNvGrpSpPr>
            <p:nvPr/>
          </p:nvGrpSpPr>
          <p:grpSpPr bwMode="auto">
            <a:xfrm>
              <a:off x="4153" y="3065"/>
              <a:ext cx="95" cy="413"/>
              <a:chOff x="1000" y="1306"/>
              <a:chExt cx="162" cy="701"/>
            </a:xfrm>
            <a:grpFill/>
          </p:grpSpPr>
          <p:sp>
            <p:nvSpPr>
              <p:cNvPr id="8727" name="Oval 98"/>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8728" name="Oval 99"/>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8718" name="Group 100"/>
            <p:cNvGrpSpPr>
              <a:grpSpLocks/>
            </p:cNvGrpSpPr>
            <p:nvPr/>
          </p:nvGrpSpPr>
          <p:grpSpPr bwMode="auto">
            <a:xfrm>
              <a:off x="4249" y="2969"/>
              <a:ext cx="95" cy="413"/>
              <a:chOff x="1000" y="1306"/>
              <a:chExt cx="162" cy="701"/>
            </a:xfrm>
            <a:grpFill/>
          </p:grpSpPr>
          <p:sp>
            <p:nvSpPr>
              <p:cNvPr id="8725" name="Oval 101"/>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8726" name="Oval 102"/>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8719" name="Group 103"/>
            <p:cNvGrpSpPr>
              <a:grpSpLocks/>
            </p:cNvGrpSpPr>
            <p:nvPr/>
          </p:nvGrpSpPr>
          <p:grpSpPr bwMode="auto">
            <a:xfrm>
              <a:off x="4345" y="2873"/>
              <a:ext cx="95" cy="413"/>
              <a:chOff x="1000" y="1306"/>
              <a:chExt cx="162" cy="701"/>
            </a:xfrm>
            <a:grpFill/>
          </p:grpSpPr>
          <p:sp>
            <p:nvSpPr>
              <p:cNvPr id="8723" name="Oval 104"/>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8724" name="Oval 105"/>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8720" name="Group 106"/>
            <p:cNvGrpSpPr>
              <a:grpSpLocks/>
            </p:cNvGrpSpPr>
            <p:nvPr/>
          </p:nvGrpSpPr>
          <p:grpSpPr bwMode="auto">
            <a:xfrm>
              <a:off x="4441" y="2777"/>
              <a:ext cx="95" cy="413"/>
              <a:chOff x="1000" y="1306"/>
              <a:chExt cx="162" cy="701"/>
            </a:xfrm>
            <a:grpFill/>
          </p:grpSpPr>
          <p:sp>
            <p:nvSpPr>
              <p:cNvPr id="8721" name="Oval 107"/>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8722" name="Oval 108"/>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grpSp>
        <p:nvGrpSpPr>
          <p:cNvPr id="8195" name="Group 109"/>
          <p:cNvGrpSpPr>
            <a:grpSpLocks/>
          </p:cNvGrpSpPr>
          <p:nvPr/>
        </p:nvGrpSpPr>
        <p:grpSpPr bwMode="auto">
          <a:xfrm>
            <a:off x="2133987" y="4408393"/>
            <a:ext cx="2590547" cy="1265114"/>
            <a:chOff x="1224" y="2777"/>
            <a:chExt cx="1632" cy="797"/>
          </a:xfrm>
          <a:solidFill>
            <a:srgbClr val="00B0F0"/>
          </a:solidFill>
        </p:grpSpPr>
        <p:grpSp>
          <p:nvGrpSpPr>
            <p:cNvPr id="8581" name="Group 110"/>
            <p:cNvGrpSpPr>
              <a:grpSpLocks/>
            </p:cNvGrpSpPr>
            <p:nvPr/>
          </p:nvGrpSpPr>
          <p:grpSpPr bwMode="auto">
            <a:xfrm>
              <a:off x="1993" y="2777"/>
              <a:ext cx="95" cy="413"/>
              <a:chOff x="1000" y="1306"/>
              <a:chExt cx="162" cy="701"/>
            </a:xfrm>
            <a:grpFill/>
          </p:grpSpPr>
          <p:sp>
            <p:nvSpPr>
              <p:cNvPr id="8684" name="Oval 111"/>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685" name="Oval 112"/>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582" name="Group 113"/>
            <p:cNvGrpSpPr>
              <a:grpSpLocks/>
            </p:cNvGrpSpPr>
            <p:nvPr/>
          </p:nvGrpSpPr>
          <p:grpSpPr bwMode="auto">
            <a:xfrm>
              <a:off x="1224" y="2777"/>
              <a:ext cx="95" cy="413"/>
              <a:chOff x="1000" y="1306"/>
              <a:chExt cx="162" cy="701"/>
            </a:xfrm>
            <a:grpFill/>
          </p:grpSpPr>
          <p:sp>
            <p:nvSpPr>
              <p:cNvPr id="8682" name="Oval 114"/>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683" name="Oval 115"/>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583" name="Group 116"/>
            <p:cNvGrpSpPr>
              <a:grpSpLocks/>
            </p:cNvGrpSpPr>
            <p:nvPr/>
          </p:nvGrpSpPr>
          <p:grpSpPr bwMode="auto">
            <a:xfrm>
              <a:off x="1416" y="2777"/>
              <a:ext cx="95" cy="413"/>
              <a:chOff x="1000" y="1306"/>
              <a:chExt cx="162" cy="701"/>
            </a:xfrm>
            <a:grpFill/>
          </p:grpSpPr>
          <p:sp>
            <p:nvSpPr>
              <p:cNvPr id="8680" name="Oval 117"/>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681" name="Oval 118"/>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584" name="Group 119"/>
            <p:cNvGrpSpPr>
              <a:grpSpLocks/>
            </p:cNvGrpSpPr>
            <p:nvPr/>
          </p:nvGrpSpPr>
          <p:grpSpPr bwMode="auto">
            <a:xfrm>
              <a:off x="1609" y="2777"/>
              <a:ext cx="95" cy="413"/>
              <a:chOff x="1000" y="1306"/>
              <a:chExt cx="162" cy="701"/>
            </a:xfrm>
            <a:grpFill/>
          </p:grpSpPr>
          <p:sp>
            <p:nvSpPr>
              <p:cNvPr id="8678" name="Oval 120"/>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679" name="Oval 121"/>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585" name="Group 122"/>
            <p:cNvGrpSpPr>
              <a:grpSpLocks/>
            </p:cNvGrpSpPr>
            <p:nvPr/>
          </p:nvGrpSpPr>
          <p:grpSpPr bwMode="auto">
            <a:xfrm>
              <a:off x="1801" y="2777"/>
              <a:ext cx="95" cy="413"/>
              <a:chOff x="1000" y="1306"/>
              <a:chExt cx="162" cy="701"/>
            </a:xfrm>
            <a:grpFill/>
          </p:grpSpPr>
          <p:sp>
            <p:nvSpPr>
              <p:cNvPr id="8676" name="Oval 123"/>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677" name="Oval 124"/>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586" name="Group 125"/>
            <p:cNvGrpSpPr>
              <a:grpSpLocks/>
            </p:cNvGrpSpPr>
            <p:nvPr/>
          </p:nvGrpSpPr>
          <p:grpSpPr bwMode="auto">
            <a:xfrm>
              <a:off x="2185" y="2777"/>
              <a:ext cx="95" cy="413"/>
              <a:chOff x="1000" y="1306"/>
              <a:chExt cx="162" cy="701"/>
            </a:xfrm>
            <a:grpFill/>
          </p:grpSpPr>
          <p:sp>
            <p:nvSpPr>
              <p:cNvPr id="8674" name="Oval 126"/>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675" name="Oval 127"/>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587" name="Group 128"/>
            <p:cNvGrpSpPr>
              <a:grpSpLocks/>
            </p:cNvGrpSpPr>
            <p:nvPr/>
          </p:nvGrpSpPr>
          <p:grpSpPr bwMode="auto">
            <a:xfrm>
              <a:off x="2377" y="2777"/>
              <a:ext cx="95" cy="413"/>
              <a:chOff x="1000" y="1306"/>
              <a:chExt cx="162" cy="701"/>
            </a:xfrm>
            <a:grpFill/>
          </p:grpSpPr>
          <p:sp>
            <p:nvSpPr>
              <p:cNvPr id="8672" name="Oval 129"/>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673" name="Oval 130"/>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588" name="Group 131"/>
            <p:cNvGrpSpPr>
              <a:grpSpLocks/>
            </p:cNvGrpSpPr>
            <p:nvPr/>
          </p:nvGrpSpPr>
          <p:grpSpPr bwMode="auto">
            <a:xfrm>
              <a:off x="2569" y="2777"/>
              <a:ext cx="95" cy="413"/>
              <a:chOff x="1000" y="1306"/>
              <a:chExt cx="162" cy="701"/>
            </a:xfrm>
            <a:grpFill/>
          </p:grpSpPr>
          <p:sp>
            <p:nvSpPr>
              <p:cNvPr id="8670" name="Oval 132"/>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671" name="Oval 133"/>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589" name="Group 134"/>
            <p:cNvGrpSpPr>
              <a:grpSpLocks/>
            </p:cNvGrpSpPr>
            <p:nvPr/>
          </p:nvGrpSpPr>
          <p:grpSpPr bwMode="auto">
            <a:xfrm>
              <a:off x="2089" y="2873"/>
              <a:ext cx="95" cy="413"/>
              <a:chOff x="1000" y="1306"/>
              <a:chExt cx="162" cy="701"/>
            </a:xfrm>
            <a:grpFill/>
          </p:grpSpPr>
          <p:sp>
            <p:nvSpPr>
              <p:cNvPr id="8668" name="Oval 135"/>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669" name="Oval 136"/>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590" name="Group 137"/>
            <p:cNvGrpSpPr>
              <a:grpSpLocks/>
            </p:cNvGrpSpPr>
            <p:nvPr/>
          </p:nvGrpSpPr>
          <p:grpSpPr bwMode="auto">
            <a:xfrm>
              <a:off x="1320" y="2873"/>
              <a:ext cx="95" cy="413"/>
              <a:chOff x="1000" y="1306"/>
              <a:chExt cx="162" cy="701"/>
            </a:xfrm>
            <a:grpFill/>
          </p:grpSpPr>
          <p:sp>
            <p:nvSpPr>
              <p:cNvPr id="8666" name="Oval 138"/>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667" name="Oval 139"/>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591" name="Group 140"/>
            <p:cNvGrpSpPr>
              <a:grpSpLocks/>
            </p:cNvGrpSpPr>
            <p:nvPr/>
          </p:nvGrpSpPr>
          <p:grpSpPr bwMode="auto">
            <a:xfrm>
              <a:off x="1512" y="2873"/>
              <a:ext cx="95" cy="413"/>
              <a:chOff x="1000" y="1306"/>
              <a:chExt cx="162" cy="701"/>
            </a:xfrm>
            <a:grpFill/>
          </p:grpSpPr>
          <p:sp>
            <p:nvSpPr>
              <p:cNvPr id="8664" name="Oval 141"/>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665" name="Oval 142"/>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592" name="Group 143"/>
            <p:cNvGrpSpPr>
              <a:grpSpLocks/>
            </p:cNvGrpSpPr>
            <p:nvPr/>
          </p:nvGrpSpPr>
          <p:grpSpPr bwMode="auto">
            <a:xfrm>
              <a:off x="1705" y="2873"/>
              <a:ext cx="95" cy="413"/>
              <a:chOff x="1000" y="1306"/>
              <a:chExt cx="162" cy="701"/>
            </a:xfrm>
            <a:grpFill/>
          </p:grpSpPr>
          <p:sp>
            <p:nvSpPr>
              <p:cNvPr id="8662" name="Oval 144"/>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663" name="Oval 145"/>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593" name="Group 146"/>
            <p:cNvGrpSpPr>
              <a:grpSpLocks/>
            </p:cNvGrpSpPr>
            <p:nvPr/>
          </p:nvGrpSpPr>
          <p:grpSpPr bwMode="auto">
            <a:xfrm>
              <a:off x="1897" y="2873"/>
              <a:ext cx="95" cy="413"/>
              <a:chOff x="1000" y="1306"/>
              <a:chExt cx="162" cy="701"/>
            </a:xfrm>
            <a:grpFill/>
          </p:grpSpPr>
          <p:sp>
            <p:nvSpPr>
              <p:cNvPr id="8660" name="Oval 147"/>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661" name="Oval 148"/>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594" name="Group 149"/>
            <p:cNvGrpSpPr>
              <a:grpSpLocks/>
            </p:cNvGrpSpPr>
            <p:nvPr/>
          </p:nvGrpSpPr>
          <p:grpSpPr bwMode="auto">
            <a:xfrm>
              <a:off x="2281" y="2873"/>
              <a:ext cx="95" cy="413"/>
              <a:chOff x="1000" y="1306"/>
              <a:chExt cx="162" cy="701"/>
            </a:xfrm>
            <a:grpFill/>
          </p:grpSpPr>
          <p:sp>
            <p:nvSpPr>
              <p:cNvPr id="8658" name="Oval 150"/>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659" name="Oval 151"/>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595" name="Group 152"/>
            <p:cNvGrpSpPr>
              <a:grpSpLocks/>
            </p:cNvGrpSpPr>
            <p:nvPr/>
          </p:nvGrpSpPr>
          <p:grpSpPr bwMode="auto">
            <a:xfrm>
              <a:off x="2473" y="2873"/>
              <a:ext cx="95" cy="413"/>
              <a:chOff x="1000" y="1306"/>
              <a:chExt cx="162" cy="701"/>
            </a:xfrm>
            <a:grpFill/>
          </p:grpSpPr>
          <p:sp>
            <p:nvSpPr>
              <p:cNvPr id="8656" name="Oval 153"/>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657" name="Oval 154"/>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596" name="Group 155"/>
            <p:cNvGrpSpPr>
              <a:grpSpLocks/>
            </p:cNvGrpSpPr>
            <p:nvPr/>
          </p:nvGrpSpPr>
          <p:grpSpPr bwMode="auto">
            <a:xfrm>
              <a:off x="2185" y="2969"/>
              <a:ext cx="95" cy="413"/>
              <a:chOff x="1000" y="1306"/>
              <a:chExt cx="162" cy="701"/>
            </a:xfrm>
            <a:grpFill/>
          </p:grpSpPr>
          <p:sp>
            <p:nvSpPr>
              <p:cNvPr id="8654" name="Oval 156"/>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655" name="Oval 157"/>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597" name="Group 158"/>
            <p:cNvGrpSpPr>
              <a:grpSpLocks/>
            </p:cNvGrpSpPr>
            <p:nvPr/>
          </p:nvGrpSpPr>
          <p:grpSpPr bwMode="auto">
            <a:xfrm>
              <a:off x="1416" y="2969"/>
              <a:ext cx="95" cy="413"/>
              <a:chOff x="1000" y="1306"/>
              <a:chExt cx="162" cy="701"/>
            </a:xfrm>
            <a:grpFill/>
          </p:grpSpPr>
          <p:sp>
            <p:nvSpPr>
              <p:cNvPr id="8652" name="Oval 159"/>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653" name="Oval 160"/>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598" name="Group 161"/>
            <p:cNvGrpSpPr>
              <a:grpSpLocks/>
            </p:cNvGrpSpPr>
            <p:nvPr/>
          </p:nvGrpSpPr>
          <p:grpSpPr bwMode="auto">
            <a:xfrm>
              <a:off x="1608" y="2969"/>
              <a:ext cx="95" cy="413"/>
              <a:chOff x="1000" y="1306"/>
              <a:chExt cx="162" cy="701"/>
            </a:xfrm>
            <a:grpFill/>
          </p:grpSpPr>
          <p:sp>
            <p:nvSpPr>
              <p:cNvPr id="8650" name="Oval 162"/>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651" name="Oval 163"/>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599" name="Group 164"/>
            <p:cNvGrpSpPr>
              <a:grpSpLocks/>
            </p:cNvGrpSpPr>
            <p:nvPr/>
          </p:nvGrpSpPr>
          <p:grpSpPr bwMode="auto">
            <a:xfrm>
              <a:off x="1801" y="2969"/>
              <a:ext cx="95" cy="413"/>
              <a:chOff x="1000" y="1306"/>
              <a:chExt cx="162" cy="701"/>
            </a:xfrm>
            <a:grpFill/>
          </p:grpSpPr>
          <p:sp>
            <p:nvSpPr>
              <p:cNvPr id="8648" name="Oval 165"/>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649" name="Oval 166"/>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600" name="Group 167"/>
            <p:cNvGrpSpPr>
              <a:grpSpLocks/>
            </p:cNvGrpSpPr>
            <p:nvPr/>
          </p:nvGrpSpPr>
          <p:grpSpPr bwMode="auto">
            <a:xfrm>
              <a:off x="1993" y="2969"/>
              <a:ext cx="95" cy="413"/>
              <a:chOff x="1000" y="1306"/>
              <a:chExt cx="162" cy="701"/>
            </a:xfrm>
            <a:grpFill/>
          </p:grpSpPr>
          <p:sp>
            <p:nvSpPr>
              <p:cNvPr id="8646" name="Oval 168"/>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647" name="Oval 169"/>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601" name="Group 170"/>
            <p:cNvGrpSpPr>
              <a:grpSpLocks/>
            </p:cNvGrpSpPr>
            <p:nvPr/>
          </p:nvGrpSpPr>
          <p:grpSpPr bwMode="auto">
            <a:xfrm>
              <a:off x="2377" y="2969"/>
              <a:ext cx="95" cy="413"/>
              <a:chOff x="1000" y="1306"/>
              <a:chExt cx="162" cy="701"/>
            </a:xfrm>
            <a:grpFill/>
          </p:grpSpPr>
          <p:sp>
            <p:nvSpPr>
              <p:cNvPr id="8644" name="Oval 171"/>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645" name="Oval 172"/>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602" name="Group 173"/>
            <p:cNvGrpSpPr>
              <a:grpSpLocks/>
            </p:cNvGrpSpPr>
            <p:nvPr/>
          </p:nvGrpSpPr>
          <p:grpSpPr bwMode="auto">
            <a:xfrm>
              <a:off x="2281" y="3065"/>
              <a:ext cx="95" cy="413"/>
              <a:chOff x="1000" y="1306"/>
              <a:chExt cx="162" cy="701"/>
            </a:xfrm>
            <a:grpFill/>
          </p:grpSpPr>
          <p:sp>
            <p:nvSpPr>
              <p:cNvPr id="8642" name="Oval 174"/>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643" name="Oval 175"/>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603" name="Group 176"/>
            <p:cNvGrpSpPr>
              <a:grpSpLocks/>
            </p:cNvGrpSpPr>
            <p:nvPr/>
          </p:nvGrpSpPr>
          <p:grpSpPr bwMode="auto">
            <a:xfrm>
              <a:off x="1512" y="3065"/>
              <a:ext cx="95" cy="413"/>
              <a:chOff x="1000" y="1306"/>
              <a:chExt cx="162" cy="701"/>
            </a:xfrm>
            <a:grpFill/>
          </p:grpSpPr>
          <p:sp>
            <p:nvSpPr>
              <p:cNvPr id="8640" name="Oval 177"/>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641" name="Oval 178"/>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604" name="Group 179"/>
            <p:cNvGrpSpPr>
              <a:grpSpLocks/>
            </p:cNvGrpSpPr>
            <p:nvPr/>
          </p:nvGrpSpPr>
          <p:grpSpPr bwMode="auto">
            <a:xfrm>
              <a:off x="1704" y="3065"/>
              <a:ext cx="95" cy="413"/>
              <a:chOff x="1000" y="1306"/>
              <a:chExt cx="162" cy="701"/>
            </a:xfrm>
            <a:grpFill/>
          </p:grpSpPr>
          <p:sp>
            <p:nvSpPr>
              <p:cNvPr id="8638" name="Oval 180"/>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639" name="Oval 181"/>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605" name="Group 182"/>
            <p:cNvGrpSpPr>
              <a:grpSpLocks/>
            </p:cNvGrpSpPr>
            <p:nvPr/>
          </p:nvGrpSpPr>
          <p:grpSpPr bwMode="auto">
            <a:xfrm>
              <a:off x="1897" y="3065"/>
              <a:ext cx="95" cy="413"/>
              <a:chOff x="1000" y="1306"/>
              <a:chExt cx="162" cy="701"/>
            </a:xfrm>
            <a:grpFill/>
          </p:grpSpPr>
          <p:sp>
            <p:nvSpPr>
              <p:cNvPr id="8636" name="Oval 183"/>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637" name="Oval 184"/>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606" name="Group 185"/>
            <p:cNvGrpSpPr>
              <a:grpSpLocks/>
            </p:cNvGrpSpPr>
            <p:nvPr/>
          </p:nvGrpSpPr>
          <p:grpSpPr bwMode="auto">
            <a:xfrm>
              <a:off x="2089" y="3065"/>
              <a:ext cx="95" cy="413"/>
              <a:chOff x="1000" y="1306"/>
              <a:chExt cx="162" cy="701"/>
            </a:xfrm>
            <a:grpFill/>
          </p:grpSpPr>
          <p:sp>
            <p:nvSpPr>
              <p:cNvPr id="8634" name="Oval 186"/>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635" name="Oval 187"/>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607" name="Group 188"/>
            <p:cNvGrpSpPr>
              <a:grpSpLocks/>
            </p:cNvGrpSpPr>
            <p:nvPr/>
          </p:nvGrpSpPr>
          <p:grpSpPr bwMode="auto">
            <a:xfrm>
              <a:off x="2377" y="3161"/>
              <a:ext cx="95" cy="413"/>
              <a:chOff x="1000" y="1306"/>
              <a:chExt cx="162" cy="701"/>
            </a:xfrm>
            <a:grpFill/>
          </p:grpSpPr>
          <p:sp>
            <p:nvSpPr>
              <p:cNvPr id="8632" name="Oval 189"/>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633" name="Oval 190"/>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608" name="Group 191"/>
            <p:cNvGrpSpPr>
              <a:grpSpLocks/>
            </p:cNvGrpSpPr>
            <p:nvPr/>
          </p:nvGrpSpPr>
          <p:grpSpPr bwMode="auto">
            <a:xfrm>
              <a:off x="1608" y="3161"/>
              <a:ext cx="95" cy="413"/>
              <a:chOff x="1000" y="1306"/>
              <a:chExt cx="162" cy="701"/>
            </a:xfrm>
            <a:grpFill/>
          </p:grpSpPr>
          <p:sp>
            <p:nvSpPr>
              <p:cNvPr id="8630" name="Oval 192"/>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631" name="Oval 193"/>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609" name="Group 194"/>
            <p:cNvGrpSpPr>
              <a:grpSpLocks/>
            </p:cNvGrpSpPr>
            <p:nvPr/>
          </p:nvGrpSpPr>
          <p:grpSpPr bwMode="auto">
            <a:xfrm>
              <a:off x="1800" y="3161"/>
              <a:ext cx="95" cy="413"/>
              <a:chOff x="1000" y="1306"/>
              <a:chExt cx="162" cy="701"/>
            </a:xfrm>
            <a:grpFill/>
          </p:grpSpPr>
          <p:sp>
            <p:nvSpPr>
              <p:cNvPr id="8628" name="Oval 195"/>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629" name="Oval 196"/>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610" name="Group 197"/>
            <p:cNvGrpSpPr>
              <a:grpSpLocks/>
            </p:cNvGrpSpPr>
            <p:nvPr/>
          </p:nvGrpSpPr>
          <p:grpSpPr bwMode="auto">
            <a:xfrm>
              <a:off x="1993" y="3161"/>
              <a:ext cx="95" cy="413"/>
              <a:chOff x="1000" y="1306"/>
              <a:chExt cx="162" cy="701"/>
            </a:xfrm>
            <a:grpFill/>
          </p:grpSpPr>
          <p:sp>
            <p:nvSpPr>
              <p:cNvPr id="8626" name="Oval 198"/>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627" name="Oval 199"/>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611" name="Group 200"/>
            <p:cNvGrpSpPr>
              <a:grpSpLocks/>
            </p:cNvGrpSpPr>
            <p:nvPr/>
          </p:nvGrpSpPr>
          <p:grpSpPr bwMode="auto">
            <a:xfrm>
              <a:off x="2185" y="3161"/>
              <a:ext cx="95" cy="413"/>
              <a:chOff x="1000" y="1306"/>
              <a:chExt cx="162" cy="701"/>
            </a:xfrm>
            <a:grpFill/>
          </p:grpSpPr>
          <p:sp>
            <p:nvSpPr>
              <p:cNvPr id="8624" name="Oval 201"/>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625" name="Oval 202"/>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612" name="Group 203"/>
            <p:cNvGrpSpPr>
              <a:grpSpLocks/>
            </p:cNvGrpSpPr>
            <p:nvPr/>
          </p:nvGrpSpPr>
          <p:grpSpPr bwMode="auto">
            <a:xfrm>
              <a:off x="2473" y="3065"/>
              <a:ext cx="95" cy="413"/>
              <a:chOff x="1000" y="1306"/>
              <a:chExt cx="162" cy="701"/>
            </a:xfrm>
            <a:grpFill/>
          </p:grpSpPr>
          <p:sp>
            <p:nvSpPr>
              <p:cNvPr id="8622" name="Oval 204"/>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623" name="Oval 205"/>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613" name="Group 206"/>
            <p:cNvGrpSpPr>
              <a:grpSpLocks/>
            </p:cNvGrpSpPr>
            <p:nvPr/>
          </p:nvGrpSpPr>
          <p:grpSpPr bwMode="auto">
            <a:xfrm>
              <a:off x="2569" y="2969"/>
              <a:ext cx="95" cy="413"/>
              <a:chOff x="1000" y="1306"/>
              <a:chExt cx="162" cy="701"/>
            </a:xfrm>
            <a:grpFill/>
          </p:grpSpPr>
          <p:sp>
            <p:nvSpPr>
              <p:cNvPr id="8620" name="Oval 207"/>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621" name="Oval 208"/>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614" name="Group 209"/>
            <p:cNvGrpSpPr>
              <a:grpSpLocks/>
            </p:cNvGrpSpPr>
            <p:nvPr/>
          </p:nvGrpSpPr>
          <p:grpSpPr bwMode="auto">
            <a:xfrm>
              <a:off x="2665" y="2873"/>
              <a:ext cx="95" cy="413"/>
              <a:chOff x="1000" y="1306"/>
              <a:chExt cx="162" cy="701"/>
            </a:xfrm>
            <a:grpFill/>
          </p:grpSpPr>
          <p:sp>
            <p:nvSpPr>
              <p:cNvPr id="8618" name="Oval 210"/>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619" name="Oval 211"/>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615" name="Group 212"/>
            <p:cNvGrpSpPr>
              <a:grpSpLocks/>
            </p:cNvGrpSpPr>
            <p:nvPr/>
          </p:nvGrpSpPr>
          <p:grpSpPr bwMode="auto">
            <a:xfrm>
              <a:off x="2761" y="2777"/>
              <a:ext cx="95" cy="413"/>
              <a:chOff x="1000" y="1306"/>
              <a:chExt cx="162" cy="701"/>
            </a:xfrm>
            <a:grpFill/>
          </p:grpSpPr>
          <p:sp>
            <p:nvSpPr>
              <p:cNvPr id="8616" name="Oval 213"/>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617" name="Oval 214"/>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sp>
        <p:nvSpPr>
          <p:cNvPr id="8197" name="Rectangle 235"/>
          <p:cNvSpPr>
            <a:spLocks noChangeArrowheads="1"/>
          </p:cNvSpPr>
          <p:nvPr/>
        </p:nvSpPr>
        <p:spPr bwMode="auto">
          <a:xfrm>
            <a:off x="1753024" y="305105"/>
            <a:ext cx="2057199" cy="1066696"/>
          </a:xfrm>
          <a:prstGeom prst="rect">
            <a:avLst/>
          </a:prstGeom>
          <a:solidFill>
            <a:schemeClr val="bg1"/>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dirty="0">
                <a:latin typeface="Abadi" panose="020B0604020104020204" pitchFamily="34" charset="0"/>
              </a:rPr>
              <a:t>Revelation</a:t>
            </a:r>
          </a:p>
          <a:p>
            <a:pPr algn="ctr" eaLnBrk="1" hangingPunct="1"/>
            <a:r>
              <a:rPr lang="en-US" altLang="en-US" sz="3200" dirty="0">
                <a:latin typeface="Abadi" panose="020B0604020104020204" pitchFamily="34" charset="0"/>
              </a:rPr>
              <a:t>19:17–18</a:t>
            </a:r>
          </a:p>
        </p:txBody>
      </p:sp>
      <p:grpSp>
        <p:nvGrpSpPr>
          <p:cNvPr id="8198" name="Group 236"/>
          <p:cNvGrpSpPr>
            <a:grpSpLocks/>
          </p:cNvGrpSpPr>
          <p:nvPr/>
        </p:nvGrpSpPr>
        <p:grpSpPr bwMode="auto">
          <a:xfrm>
            <a:off x="7456355" y="4408393"/>
            <a:ext cx="2590547" cy="1265114"/>
            <a:chOff x="2904" y="2777"/>
            <a:chExt cx="1632" cy="797"/>
          </a:xfrm>
          <a:solidFill>
            <a:srgbClr val="00B0F0"/>
          </a:solidFill>
        </p:grpSpPr>
        <p:grpSp>
          <p:nvGrpSpPr>
            <p:cNvPr id="8457" name="Group 237"/>
            <p:cNvGrpSpPr>
              <a:grpSpLocks/>
            </p:cNvGrpSpPr>
            <p:nvPr/>
          </p:nvGrpSpPr>
          <p:grpSpPr bwMode="auto">
            <a:xfrm>
              <a:off x="3673" y="2777"/>
              <a:ext cx="95" cy="413"/>
              <a:chOff x="1000" y="1306"/>
              <a:chExt cx="162" cy="701"/>
            </a:xfrm>
            <a:grpFill/>
          </p:grpSpPr>
          <p:sp>
            <p:nvSpPr>
              <p:cNvPr id="8560" name="Oval 238"/>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561" name="Oval 239"/>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458" name="Group 240"/>
            <p:cNvGrpSpPr>
              <a:grpSpLocks/>
            </p:cNvGrpSpPr>
            <p:nvPr/>
          </p:nvGrpSpPr>
          <p:grpSpPr bwMode="auto">
            <a:xfrm>
              <a:off x="2904" y="2777"/>
              <a:ext cx="95" cy="413"/>
              <a:chOff x="1000" y="1306"/>
              <a:chExt cx="162" cy="701"/>
            </a:xfrm>
            <a:grpFill/>
          </p:grpSpPr>
          <p:sp>
            <p:nvSpPr>
              <p:cNvPr id="8558" name="Oval 241"/>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559" name="Oval 242"/>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459" name="Group 243"/>
            <p:cNvGrpSpPr>
              <a:grpSpLocks/>
            </p:cNvGrpSpPr>
            <p:nvPr/>
          </p:nvGrpSpPr>
          <p:grpSpPr bwMode="auto">
            <a:xfrm>
              <a:off x="3096" y="2777"/>
              <a:ext cx="95" cy="413"/>
              <a:chOff x="1000" y="1306"/>
              <a:chExt cx="162" cy="701"/>
            </a:xfrm>
            <a:grpFill/>
          </p:grpSpPr>
          <p:sp>
            <p:nvSpPr>
              <p:cNvPr id="8556" name="Oval 244"/>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557" name="Oval 245"/>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460" name="Group 246"/>
            <p:cNvGrpSpPr>
              <a:grpSpLocks/>
            </p:cNvGrpSpPr>
            <p:nvPr/>
          </p:nvGrpSpPr>
          <p:grpSpPr bwMode="auto">
            <a:xfrm>
              <a:off x="3289" y="2777"/>
              <a:ext cx="95" cy="413"/>
              <a:chOff x="1000" y="1306"/>
              <a:chExt cx="162" cy="701"/>
            </a:xfrm>
            <a:grpFill/>
          </p:grpSpPr>
          <p:sp>
            <p:nvSpPr>
              <p:cNvPr id="8554" name="Oval 247"/>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555" name="Oval 248"/>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461" name="Group 249"/>
            <p:cNvGrpSpPr>
              <a:grpSpLocks/>
            </p:cNvGrpSpPr>
            <p:nvPr/>
          </p:nvGrpSpPr>
          <p:grpSpPr bwMode="auto">
            <a:xfrm>
              <a:off x="3481" y="2777"/>
              <a:ext cx="95" cy="413"/>
              <a:chOff x="1000" y="1306"/>
              <a:chExt cx="162" cy="701"/>
            </a:xfrm>
            <a:grpFill/>
          </p:grpSpPr>
          <p:sp>
            <p:nvSpPr>
              <p:cNvPr id="8552" name="Oval 250"/>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553" name="Oval 251"/>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462" name="Group 252"/>
            <p:cNvGrpSpPr>
              <a:grpSpLocks/>
            </p:cNvGrpSpPr>
            <p:nvPr/>
          </p:nvGrpSpPr>
          <p:grpSpPr bwMode="auto">
            <a:xfrm>
              <a:off x="3865" y="2777"/>
              <a:ext cx="95" cy="413"/>
              <a:chOff x="1000" y="1306"/>
              <a:chExt cx="162" cy="701"/>
            </a:xfrm>
            <a:grpFill/>
          </p:grpSpPr>
          <p:sp>
            <p:nvSpPr>
              <p:cNvPr id="8550" name="Oval 253"/>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551" name="Oval 254"/>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463" name="Group 255"/>
            <p:cNvGrpSpPr>
              <a:grpSpLocks/>
            </p:cNvGrpSpPr>
            <p:nvPr/>
          </p:nvGrpSpPr>
          <p:grpSpPr bwMode="auto">
            <a:xfrm>
              <a:off x="4057" y="2777"/>
              <a:ext cx="95" cy="413"/>
              <a:chOff x="1000" y="1306"/>
              <a:chExt cx="162" cy="701"/>
            </a:xfrm>
            <a:grpFill/>
          </p:grpSpPr>
          <p:sp>
            <p:nvSpPr>
              <p:cNvPr id="8548" name="Oval 256"/>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549" name="Oval 257"/>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464" name="Group 258"/>
            <p:cNvGrpSpPr>
              <a:grpSpLocks/>
            </p:cNvGrpSpPr>
            <p:nvPr/>
          </p:nvGrpSpPr>
          <p:grpSpPr bwMode="auto">
            <a:xfrm>
              <a:off x="4249" y="2777"/>
              <a:ext cx="95" cy="413"/>
              <a:chOff x="1000" y="1306"/>
              <a:chExt cx="162" cy="701"/>
            </a:xfrm>
            <a:grpFill/>
          </p:grpSpPr>
          <p:sp>
            <p:nvSpPr>
              <p:cNvPr id="8546" name="Oval 259"/>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547" name="Oval 260"/>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465" name="Group 261"/>
            <p:cNvGrpSpPr>
              <a:grpSpLocks/>
            </p:cNvGrpSpPr>
            <p:nvPr/>
          </p:nvGrpSpPr>
          <p:grpSpPr bwMode="auto">
            <a:xfrm>
              <a:off x="3769" y="2873"/>
              <a:ext cx="95" cy="413"/>
              <a:chOff x="1000" y="1306"/>
              <a:chExt cx="162" cy="701"/>
            </a:xfrm>
            <a:grpFill/>
          </p:grpSpPr>
          <p:sp>
            <p:nvSpPr>
              <p:cNvPr id="8544" name="Oval 262"/>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545" name="Oval 263"/>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466" name="Group 264"/>
            <p:cNvGrpSpPr>
              <a:grpSpLocks/>
            </p:cNvGrpSpPr>
            <p:nvPr/>
          </p:nvGrpSpPr>
          <p:grpSpPr bwMode="auto">
            <a:xfrm>
              <a:off x="3000" y="2873"/>
              <a:ext cx="95" cy="413"/>
              <a:chOff x="1000" y="1306"/>
              <a:chExt cx="162" cy="701"/>
            </a:xfrm>
            <a:grpFill/>
          </p:grpSpPr>
          <p:sp>
            <p:nvSpPr>
              <p:cNvPr id="8542" name="Oval 265"/>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543" name="Oval 266"/>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467" name="Group 267"/>
            <p:cNvGrpSpPr>
              <a:grpSpLocks/>
            </p:cNvGrpSpPr>
            <p:nvPr/>
          </p:nvGrpSpPr>
          <p:grpSpPr bwMode="auto">
            <a:xfrm>
              <a:off x="3192" y="2873"/>
              <a:ext cx="95" cy="413"/>
              <a:chOff x="1000" y="1306"/>
              <a:chExt cx="162" cy="701"/>
            </a:xfrm>
            <a:grpFill/>
          </p:grpSpPr>
          <p:sp>
            <p:nvSpPr>
              <p:cNvPr id="8540" name="Oval 268"/>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541" name="Oval 269"/>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468" name="Group 270"/>
            <p:cNvGrpSpPr>
              <a:grpSpLocks/>
            </p:cNvGrpSpPr>
            <p:nvPr/>
          </p:nvGrpSpPr>
          <p:grpSpPr bwMode="auto">
            <a:xfrm>
              <a:off x="3385" y="2873"/>
              <a:ext cx="95" cy="413"/>
              <a:chOff x="1000" y="1306"/>
              <a:chExt cx="162" cy="701"/>
            </a:xfrm>
            <a:grpFill/>
          </p:grpSpPr>
          <p:sp>
            <p:nvSpPr>
              <p:cNvPr id="8538" name="Oval 271"/>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539" name="Oval 272"/>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469" name="Group 273"/>
            <p:cNvGrpSpPr>
              <a:grpSpLocks/>
            </p:cNvGrpSpPr>
            <p:nvPr/>
          </p:nvGrpSpPr>
          <p:grpSpPr bwMode="auto">
            <a:xfrm>
              <a:off x="3577" y="2873"/>
              <a:ext cx="95" cy="413"/>
              <a:chOff x="1000" y="1306"/>
              <a:chExt cx="162" cy="701"/>
            </a:xfrm>
            <a:grpFill/>
          </p:grpSpPr>
          <p:sp>
            <p:nvSpPr>
              <p:cNvPr id="8536" name="Oval 274"/>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537" name="Oval 275"/>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470" name="Group 276"/>
            <p:cNvGrpSpPr>
              <a:grpSpLocks/>
            </p:cNvGrpSpPr>
            <p:nvPr/>
          </p:nvGrpSpPr>
          <p:grpSpPr bwMode="auto">
            <a:xfrm>
              <a:off x="3961" y="2873"/>
              <a:ext cx="95" cy="413"/>
              <a:chOff x="1000" y="1306"/>
              <a:chExt cx="162" cy="701"/>
            </a:xfrm>
            <a:grpFill/>
          </p:grpSpPr>
          <p:sp>
            <p:nvSpPr>
              <p:cNvPr id="8534" name="Oval 277"/>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535" name="Oval 278"/>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471" name="Group 279"/>
            <p:cNvGrpSpPr>
              <a:grpSpLocks/>
            </p:cNvGrpSpPr>
            <p:nvPr/>
          </p:nvGrpSpPr>
          <p:grpSpPr bwMode="auto">
            <a:xfrm>
              <a:off x="4153" y="2873"/>
              <a:ext cx="95" cy="413"/>
              <a:chOff x="1000" y="1306"/>
              <a:chExt cx="162" cy="701"/>
            </a:xfrm>
            <a:grpFill/>
          </p:grpSpPr>
          <p:sp>
            <p:nvSpPr>
              <p:cNvPr id="8532" name="Oval 280"/>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533" name="Oval 281"/>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472" name="Group 282"/>
            <p:cNvGrpSpPr>
              <a:grpSpLocks/>
            </p:cNvGrpSpPr>
            <p:nvPr/>
          </p:nvGrpSpPr>
          <p:grpSpPr bwMode="auto">
            <a:xfrm>
              <a:off x="3865" y="2969"/>
              <a:ext cx="95" cy="413"/>
              <a:chOff x="1000" y="1306"/>
              <a:chExt cx="162" cy="701"/>
            </a:xfrm>
            <a:grpFill/>
          </p:grpSpPr>
          <p:sp>
            <p:nvSpPr>
              <p:cNvPr id="8530" name="Oval 283"/>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531" name="Oval 284"/>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473" name="Group 285"/>
            <p:cNvGrpSpPr>
              <a:grpSpLocks/>
            </p:cNvGrpSpPr>
            <p:nvPr/>
          </p:nvGrpSpPr>
          <p:grpSpPr bwMode="auto">
            <a:xfrm>
              <a:off x="3096" y="2969"/>
              <a:ext cx="95" cy="413"/>
              <a:chOff x="1000" y="1306"/>
              <a:chExt cx="162" cy="701"/>
            </a:xfrm>
            <a:grpFill/>
          </p:grpSpPr>
          <p:sp>
            <p:nvSpPr>
              <p:cNvPr id="8528" name="Oval 286"/>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529" name="Oval 287"/>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474" name="Group 288"/>
            <p:cNvGrpSpPr>
              <a:grpSpLocks/>
            </p:cNvGrpSpPr>
            <p:nvPr/>
          </p:nvGrpSpPr>
          <p:grpSpPr bwMode="auto">
            <a:xfrm>
              <a:off x="3288" y="2969"/>
              <a:ext cx="95" cy="413"/>
              <a:chOff x="1000" y="1306"/>
              <a:chExt cx="162" cy="701"/>
            </a:xfrm>
            <a:grpFill/>
          </p:grpSpPr>
          <p:sp>
            <p:nvSpPr>
              <p:cNvPr id="8526" name="Oval 289"/>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527" name="Oval 290"/>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475" name="Group 291"/>
            <p:cNvGrpSpPr>
              <a:grpSpLocks/>
            </p:cNvGrpSpPr>
            <p:nvPr/>
          </p:nvGrpSpPr>
          <p:grpSpPr bwMode="auto">
            <a:xfrm>
              <a:off x="3481" y="2969"/>
              <a:ext cx="95" cy="413"/>
              <a:chOff x="1000" y="1306"/>
              <a:chExt cx="162" cy="701"/>
            </a:xfrm>
            <a:grpFill/>
          </p:grpSpPr>
          <p:sp>
            <p:nvSpPr>
              <p:cNvPr id="8524" name="Oval 292"/>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525" name="Oval 293"/>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476" name="Group 294"/>
            <p:cNvGrpSpPr>
              <a:grpSpLocks/>
            </p:cNvGrpSpPr>
            <p:nvPr/>
          </p:nvGrpSpPr>
          <p:grpSpPr bwMode="auto">
            <a:xfrm>
              <a:off x="3673" y="2969"/>
              <a:ext cx="95" cy="413"/>
              <a:chOff x="1000" y="1306"/>
              <a:chExt cx="162" cy="701"/>
            </a:xfrm>
            <a:grpFill/>
          </p:grpSpPr>
          <p:sp>
            <p:nvSpPr>
              <p:cNvPr id="8522" name="Oval 295"/>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523" name="Oval 296"/>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477" name="Group 297"/>
            <p:cNvGrpSpPr>
              <a:grpSpLocks/>
            </p:cNvGrpSpPr>
            <p:nvPr/>
          </p:nvGrpSpPr>
          <p:grpSpPr bwMode="auto">
            <a:xfrm>
              <a:off x="4057" y="2969"/>
              <a:ext cx="95" cy="413"/>
              <a:chOff x="1000" y="1306"/>
              <a:chExt cx="162" cy="701"/>
            </a:xfrm>
            <a:grpFill/>
          </p:grpSpPr>
          <p:sp>
            <p:nvSpPr>
              <p:cNvPr id="8520" name="Oval 298"/>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521" name="Oval 299"/>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478" name="Group 300"/>
            <p:cNvGrpSpPr>
              <a:grpSpLocks/>
            </p:cNvGrpSpPr>
            <p:nvPr/>
          </p:nvGrpSpPr>
          <p:grpSpPr bwMode="auto">
            <a:xfrm>
              <a:off x="3961" y="3065"/>
              <a:ext cx="95" cy="413"/>
              <a:chOff x="1000" y="1306"/>
              <a:chExt cx="162" cy="701"/>
            </a:xfrm>
            <a:grpFill/>
          </p:grpSpPr>
          <p:sp>
            <p:nvSpPr>
              <p:cNvPr id="8518" name="Oval 301"/>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519" name="Oval 302"/>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479" name="Group 303"/>
            <p:cNvGrpSpPr>
              <a:grpSpLocks/>
            </p:cNvGrpSpPr>
            <p:nvPr/>
          </p:nvGrpSpPr>
          <p:grpSpPr bwMode="auto">
            <a:xfrm>
              <a:off x="3192" y="3065"/>
              <a:ext cx="95" cy="413"/>
              <a:chOff x="1000" y="1306"/>
              <a:chExt cx="162" cy="701"/>
            </a:xfrm>
            <a:grpFill/>
          </p:grpSpPr>
          <p:sp>
            <p:nvSpPr>
              <p:cNvPr id="8516" name="Oval 304"/>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517" name="Oval 305"/>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480" name="Group 306"/>
            <p:cNvGrpSpPr>
              <a:grpSpLocks/>
            </p:cNvGrpSpPr>
            <p:nvPr/>
          </p:nvGrpSpPr>
          <p:grpSpPr bwMode="auto">
            <a:xfrm>
              <a:off x="3384" y="3065"/>
              <a:ext cx="95" cy="413"/>
              <a:chOff x="1000" y="1306"/>
              <a:chExt cx="162" cy="701"/>
            </a:xfrm>
            <a:grpFill/>
          </p:grpSpPr>
          <p:sp>
            <p:nvSpPr>
              <p:cNvPr id="8514" name="Oval 307"/>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515" name="Oval 308"/>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481" name="Group 309"/>
            <p:cNvGrpSpPr>
              <a:grpSpLocks/>
            </p:cNvGrpSpPr>
            <p:nvPr/>
          </p:nvGrpSpPr>
          <p:grpSpPr bwMode="auto">
            <a:xfrm>
              <a:off x="3577" y="3065"/>
              <a:ext cx="95" cy="413"/>
              <a:chOff x="1000" y="1306"/>
              <a:chExt cx="162" cy="701"/>
            </a:xfrm>
            <a:grpFill/>
          </p:grpSpPr>
          <p:sp>
            <p:nvSpPr>
              <p:cNvPr id="8512" name="Oval 310"/>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513" name="Oval 311"/>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482" name="Group 312"/>
            <p:cNvGrpSpPr>
              <a:grpSpLocks/>
            </p:cNvGrpSpPr>
            <p:nvPr/>
          </p:nvGrpSpPr>
          <p:grpSpPr bwMode="auto">
            <a:xfrm>
              <a:off x="3769" y="3065"/>
              <a:ext cx="95" cy="413"/>
              <a:chOff x="1000" y="1306"/>
              <a:chExt cx="162" cy="701"/>
            </a:xfrm>
            <a:grpFill/>
          </p:grpSpPr>
          <p:sp>
            <p:nvSpPr>
              <p:cNvPr id="8510" name="Oval 313"/>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511" name="Oval 314"/>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483" name="Group 315"/>
            <p:cNvGrpSpPr>
              <a:grpSpLocks/>
            </p:cNvGrpSpPr>
            <p:nvPr/>
          </p:nvGrpSpPr>
          <p:grpSpPr bwMode="auto">
            <a:xfrm>
              <a:off x="4057" y="3161"/>
              <a:ext cx="95" cy="413"/>
              <a:chOff x="1000" y="1306"/>
              <a:chExt cx="162" cy="701"/>
            </a:xfrm>
            <a:grpFill/>
          </p:grpSpPr>
          <p:sp>
            <p:nvSpPr>
              <p:cNvPr id="8508" name="Oval 316"/>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509" name="Oval 317"/>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484" name="Group 318"/>
            <p:cNvGrpSpPr>
              <a:grpSpLocks/>
            </p:cNvGrpSpPr>
            <p:nvPr/>
          </p:nvGrpSpPr>
          <p:grpSpPr bwMode="auto">
            <a:xfrm>
              <a:off x="3288" y="3161"/>
              <a:ext cx="95" cy="413"/>
              <a:chOff x="1000" y="1306"/>
              <a:chExt cx="162" cy="701"/>
            </a:xfrm>
            <a:grpFill/>
          </p:grpSpPr>
          <p:sp>
            <p:nvSpPr>
              <p:cNvPr id="8506" name="Oval 319"/>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507" name="Oval 320"/>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485" name="Group 321"/>
            <p:cNvGrpSpPr>
              <a:grpSpLocks/>
            </p:cNvGrpSpPr>
            <p:nvPr/>
          </p:nvGrpSpPr>
          <p:grpSpPr bwMode="auto">
            <a:xfrm>
              <a:off x="3480" y="3161"/>
              <a:ext cx="95" cy="413"/>
              <a:chOff x="1000" y="1306"/>
              <a:chExt cx="162" cy="701"/>
            </a:xfrm>
            <a:grpFill/>
          </p:grpSpPr>
          <p:sp>
            <p:nvSpPr>
              <p:cNvPr id="8504" name="Oval 322"/>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505" name="Oval 323"/>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486" name="Group 324"/>
            <p:cNvGrpSpPr>
              <a:grpSpLocks/>
            </p:cNvGrpSpPr>
            <p:nvPr/>
          </p:nvGrpSpPr>
          <p:grpSpPr bwMode="auto">
            <a:xfrm>
              <a:off x="3673" y="3161"/>
              <a:ext cx="95" cy="413"/>
              <a:chOff x="1000" y="1306"/>
              <a:chExt cx="162" cy="701"/>
            </a:xfrm>
            <a:grpFill/>
          </p:grpSpPr>
          <p:sp>
            <p:nvSpPr>
              <p:cNvPr id="8502" name="Oval 325"/>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503" name="Oval 326"/>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487" name="Group 327"/>
            <p:cNvGrpSpPr>
              <a:grpSpLocks/>
            </p:cNvGrpSpPr>
            <p:nvPr/>
          </p:nvGrpSpPr>
          <p:grpSpPr bwMode="auto">
            <a:xfrm>
              <a:off x="3865" y="3161"/>
              <a:ext cx="95" cy="413"/>
              <a:chOff x="1000" y="1306"/>
              <a:chExt cx="162" cy="701"/>
            </a:xfrm>
            <a:grpFill/>
          </p:grpSpPr>
          <p:sp>
            <p:nvSpPr>
              <p:cNvPr id="8500" name="Oval 328"/>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501" name="Oval 329"/>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488" name="Group 330"/>
            <p:cNvGrpSpPr>
              <a:grpSpLocks/>
            </p:cNvGrpSpPr>
            <p:nvPr/>
          </p:nvGrpSpPr>
          <p:grpSpPr bwMode="auto">
            <a:xfrm>
              <a:off x="4153" y="3065"/>
              <a:ext cx="95" cy="413"/>
              <a:chOff x="1000" y="1306"/>
              <a:chExt cx="162" cy="701"/>
            </a:xfrm>
            <a:grpFill/>
          </p:grpSpPr>
          <p:sp>
            <p:nvSpPr>
              <p:cNvPr id="8498" name="Oval 331"/>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499" name="Oval 332"/>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489" name="Group 333"/>
            <p:cNvGrpSpPr>
              <a:grpSpLocks/>
            </p:cNvGrpSpPr>
            <p:nvPr/>
          </p:nvGrpSpPr>
          <p:grpSpPr bwMode="auto">
            <a:xfrm>
              <a:off x="4249" y="2969"/>
              <a:ext cx="95" cy="413"/>
              <a:chOff x="1000" y="1306"/>
              <a:chExt cx="162" cy="701"/>
            </a:xfrm>
            <a:grpFill/>
          </p:grpSpPr>
          <p:sp>
            <p:nvSpPr>
              <p:cNvPr id="8496" name="Oval 334"/>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497" name="Oval 335"/>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490" name="Group 336"/>
            <p:cNvGrpSpPr>
              <a:grpSpLocks/>
            </p:cNvGrpSpPr>
            <p:nvPr/>
          </p:nvGrpSpPr>
          <p:grpSpPr bwMode="auto">
            <a:xfrm>
              <a:off x="4345" y="2873"/>
              <a:ext cx="95" cy="413"/>
              <a:chOff x="1000" y="1306"/>
              <a:chExt cx="162" cy="701"/>
            </a:xfrm>
            <a:grpFill/>
          </p:grpSpPr>
          <p:sp>
            <p:nvSpPr>
              <p:cNvPr id="8494" name="Oval 337"/>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495" name="Oval 338"/>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491" name="Group 339"/>
            <p:cNvGrpSpPr>
              <a:grpSpLocks/>
            </p:cNvGrpSpPr>
            <p:nvPr/>
          </p:nvGrpSpPr>
          <p:grpSpPr bwMode="auto">
            <a:xfrm>
              <a:off x="4441" y="2777"/>
              <a:ext cx="95" cy="413"/>
              <a:chOff x="1000" y="1306"/>
              <a:chExt cx="162" cy="701"/>
            </a:xfrm>
            <a:grpFill/>
          </p:grpSpPr>
          <p:sp>
            <p:nvSpPr>
              <p:cNvPr id="8492" name="Oval 340"/>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493" name="Oval 341"/>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grpSp>
        <p:nvGrpSpPr>
          <p:cNvPr id="8199" name="Group 342"/>
          <p:cNvGrpSpPr>
            <a:grpSpLocks/>
          </p:cNvGrpSpPr>
          <p:nvPr/>
        </p:nvGrpSpPr>
        <p:grpSpPr bwMode="auto">
          <a:xfrm>
            <a:off x="4800727" y="259073"/>
            <a:ext cx="2590547" cy="2103232"/>
            <a:chOff x="2064" y="1056"/>
            <a:chExt cx="1632" cy="1325"/>
          </a:xfrm>
        </p:grpSpPr>
        <p:grpSp>
          <p:nvGrpSpPr>
            <p:cNvPr id="8321" name="Group 343"/>
            <p:cNvGrpSpPr>
              <a:grpSpLocks/>
            </p:cNvGrpSpPr>
            <p:nvPr/>
          </p:nvGrpSpPr>
          <p:grpSpPr bwMode="auto">
            <a:xfrm>
              <a:off x="2833" y="1056"/>
              <a:ext cx="95" cy="413"/>
              <a:chOff x="1000" y="1306"/>
              <a:chExt cx="162" cy="701"/>
            </a:xfrm>
          </p:grpSpPr>
          <p:sp>
            <p:nvSpPr>
              <p:cNvPr id="8455" name="Oval 344"/>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456" name="Oval 345"/>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322" name="Group 346"/>
            <p:cNvGrpSpPr>
              <a:grpSpLocks/>
            </p:cNvGrpSpPr>
            <p:nvPr/>
          </p:nvGrpSpPr>
          <p:grpSpPr bwMode="auto">
            <a:xfrm>
              <a:off x="2064" y="1056"/>
              <a:ext cx="95" cy="413"/>
              <a:chOff x="1000" y="1306"/>
              <a:chExt cx="162" cy="701"/>
            </a:xfrm>
          </p:grpSpPr>
          <p:sp>
            <p:nvSpPr>
              <p:cNvPr id="8453" name="Oval 347"/>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454" name="Oval 348"/>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323" name="Group 349"/>
            <p:cNvGrpSpPr>
              <a:grpSpLocks/>
            </p:cNvGrpSpPr>
            <p:nvPr/>
          </p:nvGrpSpPr>
          <p:grpSpPr bwMode="auto">
            <a:xfrm>
              <a:off x="2256" y="1056"/>
              <a:ext cx="95" cy="413"/>
              <a:chOff x="1000" y="1306"/>
              <a:chExt cx="162" cy="701"/>
            </a:xfrm>
          </p:grpSpPr>
          <p:sp>
            <p:nvSpPr>
              <p:cNvPr id="8451" name="Oval 350"/>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452" name="Oval 351"/>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324" name="Group 352"/>
            <p:cNvGrpSpPr>
              <a:grpSpLocks/>
            </p:cNvGrpSpPr>
            <p:nvPr/>
          </p:nvGrpSpPr>
          <p:grpSpPr bwMode="auto">
            <a:xfrm>
              <a:off x="2449" y="1056"/>
              <a:ext cx="95" cy="413"/>
              <a:chOff x="1000" y="1306"/>
              <a:chExt cx="162" cy="701"/>
            </a:xfrm>
          </p:grpSpPr>
          <p:sp>
            <p:nvSpPr>
              <p:cNvPr id="8449" name="Oval 353"/>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450" name="Oval 354"/>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325" name="Group 355"/>
            <p:cNvGrpSpPr>
              <a:grpSpLocks/>
            </p:cNvGrpSpPr>
            <p:nvPr/>
          </p:nvGrpSpPr>
          <p:grpSpPr bwMode="auto">
            <a:xfrm>
              <a:off x="2641" y="1056"/>
              <a:ext cx="95" cy="413"/>
              <a:chOff x="1000" y="1306"/>
              <a:chExt cx="162" cy="701"/>
            </a:xfrm>
          </p:grpSpPr>
          <p:sp>
            <p:nvSpPr>
              <p:cNvPr id="8447" name="Oval 356"/>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448" name="Oval 357"/>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326" name="Group 358"/>
            <p:cNvGrpSpPr>
              <a:grpSpLocks/>
            </p:cNvGrpSpPr>
            <p:nvPr/>
          </p:nvGrpSpPr>
          <p:grpSpPr bwMode="auto">
            <a:xfrm>
              <a:off x="3025" y="1056"/>
              <a:ext cx="95" cy="413"/>
              <a:chOff x="1000" y="1306"/>
              <a:chExt cx="162" cy="701"/>
            </a:xfrm>
          </p:grpSpPr>
          <p:sp>
            <p:nvSpPr>
              <p:cNvPr id="8445" name="Oval 359"/>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446" name="Oval 360"/>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327" name="Group 361"/>
            <p:cNvGrpSpPr>
              <a:grpSpLocks/>
            </p:cNvGrpSpPr>
            <p:nvPr/>
          </p:nvGrpSpPr>
          <p:grpSpPr bwMode="auto">
            <a:xfrm>
              <a:off x="3217" y="1056"/>
              <a:ext cx="95" cy="413"/>
              <a:chOff x="1000" y="1306"/>
              <a:chExt cx="162" cy="701"/>
            </a:xfrm>
          </p:grpSpPr>
          <p:sp>
            <p:nvSpPr>
              <p:cNvPr id="8443" name="Oval 362"/>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444" name="Oval 363"/>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328" name="Group 364"/>
            <p:cNvGrpSpPr>
              <a:grpSpLocks/>
            </p:cNvGrpSpPr>
            <p:nvPr/>
          </p:nvGrpSpPr>
          <p:grpSpPr bwMode="auto">
            <a:xfrm>
              <a:off x="3409" y="1056"/>
              <a:ext cx="95" cy="413"/>
              <a:chOff x="1000" y="1306"/>
              <a:chExt cx="162" cy="701"/>
            </a:xfrm>
          </p:grpSpPr>
          <p:sp>
            <p:nvSpPr>
              <p:cNvPr id="8441" name="Oval 365"/>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442" name="Oval 366"/>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329" name="Group 367"/>
            <p:cNvGrpSpPr>
              <a:grpSpLocks/>
            </p:cNvGrpSpPr>
            <p:nvPr/>
          </p:nvGrpSpPr>
          <p:grpSpPr bwMode="auto">
            <a:xfrm>
              <a:off x="2929" y="1152"/>
              <a:ext cx="95" cy="413"/>
              <a:chOff x="1000" y="1306"/>
              <a:chExt cx="162" cy="701"/>
            </a:xfrm>
          </p:grpSpPr>
          <p:sp>
            <p:nvSpPr>
              <p:cNvPr id="8439" name="Oval 368"/>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440" name="Oval 369"/>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330" name="Group 370"/>
            <p:cNvGrpSpPr>
              <a:grpSpLocks/>
            </p:cNvGrpSpPr>
            <p:nvPr/>
          </p:nvGrpSpPr>
          <p:grpSpPr bwMode="auto">
            <a:xfrm>
              <a:off x="2160" y="1152"/>
              <a:ext cx="95" cy="413"/>
              <a:chOff x="1000" y="1306"/>
              <a:chExt cx="162" cy="701"/>
            </a:xfrm>
          </p:grpSpPr>
          <p:sp>
            <p:nvSpPr>
              <p:cNvPr id="8437" name="Oval 371"/>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438" name="Oval 372"/>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331" name="Group 373"/>
            <p:cNvGrpSpPr>
              <a:grpSpLocks/>
            </p:cNvGrpSpPr>
            <p:nvPr/>
          </p:nvGrpSpPr>
          <p:grpSpPr bwMode="auto">
            <a:xfrm>
              <a:off x="2352" y="1152"/>
              <a:ext cx="95" cy="413"/>
              <a:chOff x="1000" y="1306"/>
              <a:chExt cx="162" cy="701"/>
            </a:xfrm>
          </p:grpSpPr>
          <p:sp>
            <p:nvSpPr>
              <p:cNvPr id="8435" name="Oval 374"/>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436" name="Oval 375"/>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332" name="Group 376"/>
            <p:cNvGrpSpPr>
              <a:grpSpLocks/>
            </p:cNvGrpSpPr>
            <p:nvPr/>
          </p:nvGrpSpPr>
          <p:grpSpPr bwMode="auto">
            <a:xfrm>
              <a:off x="2545" y="1152"/>
              <a:ext cx="95" cy="413"/>
              <a:chOff x="1000" y="1306"/>
              <a:chExt cx="162" cy="701"/>
            </a:xfrm>
          </p:grpSpPr>
          <p:sp>
            <p:nvSpPr>
              <p:cNvPr id="8433" name="Oval 377"/>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434" name="Oval 378"/>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333" name="Group 379"/>
            <p:cNvGrpSpPr>
              <a:grpSpLocks/>
            </p:cNvGrpSpPr>
            <p:nvPr/>
          </p:nvGrpSpPr>
          <p:grpSpPr bwMode="auto">
            <a:xfrm>
              <a:off x="2737" y="1152"/>
              <a:ext cx="95" cy="413"/>
              <a:chOff x="1000" y="1306"/>
              <a:chExt cx="162" cy="701"/>
            </a:xfrm>
          </p:grpSpPr>
          <p:sp>
            <p:nvSpPr>
              <p:cNvPr id="8431" name="Oval 380"/>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432" name="Oval 381"/>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334" name="Group 382"/>
            <p:cNvGrpSpPr>
              <a:grpSpLocks/>
            </p:cNvGrpSpPr>
            <p:nvPr/>
          </p:nvGrpSpPr>
          <p:grpSpPr bwMode="auto">
            <a:xfrm>
              <a:off x="3121" y="1152"/>
              <a:ext cx="95" cy="413"/>
              <a:chOff x="1000" y="1306"/>
              <a:chExt cx="162" cy="701"/>
            </a:xfrm>
          </p:grpSpPr>
          <p:sp>
            <p:nvSpPr>
              <p:cNvPr id="8429" name="Oval 383"/>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430" name="Oval 384"/>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335" name="Group 385"/>
            <p:cNvGrpSpPr>
              <a:grpSpLocks/>
            </p:cNvGrpSpPr>
            <p:nvPr/>
          </p:nvGrpSpPr>
          <p:grpSpPr bwMode="auto">
            <a:xfrm>
              <a:off x="3313" y="1152"/>
              <a:ext cx="95" cy="413"/>
              <a:chOff x="1000" y="1306"/>
              <a:chExt cx="162" cy="701"/>
            </a:xfrm>
          </p:grpSpPr>
          <p:sp>
            <p:nvSpPr>
              <p:cNvPr id="8427" name="Oval 386"/>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428" name="Oval 387"/>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336" name="Group 388"/>
            <p:cNvGrpSpPr>
              <a:grpSpLocks/>
            </p:cNvGrpSpPr>
            <p:nvPr/>
          </p:nvGrpSpPr>
          <p:grpSpPr bwMode="auto">
            <a:xfrm>
              <a:off x="3025" y="1248"/>
              <a:ext cx="95" cy="413"/>
              <a:chOff x="1000" y="1306"/>
              <a:chExt cx="162" cy="701"/>
            </a:xfrm>
          </p:grpSpPr>
          <p:sp>
            <p:nvSpPr>
              <p:cNvPr id="8425" name="Oval 389"/>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426" name="Oval 390"/>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337" name="Group 391"/>
            <p:cNvGrpSpPr>
              <a:grpSpLocks/>
            </p:cNvGrpSpPr>
            <p:nvPr/>
          </p:nvGrpSpPr>
          <p:grpSpPr bwMode="auto">
            <a:xfrm>
              <a:off x="2256" y="1248"/>
              <a:ext cx="95" cy="413"/>
              <a:chOff x="1000" y="1306"/>
              <a:chExt cx="162" cy="701"/>
            </a:xfrm>
          </p:grpSpPr>
          <p:sp>
            <p:nvSpPr>
              <p:cNvPr id="8423" name="Oval 392"/>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424" name="Oval 393"/>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338" name="Group 394"/>
            <p:cNvGrpSpPr>
              <a:grpSpLocks/>
            </p:cNvGrpSpPr>
            <p:nvPr/>
          </p:nvGrpSpPr>
          <p:grpSpPr bwMode="auto">
            <a:xfrm>
              <a:off x="2448" y="1248"/>
              <a:ext cx="95" cy="413"/>
              <a:chOff x="1000" y="1306"/>
              <a:chExt cx="162" cy="701"/>
            </a:xfrm>
          </p:grpSpPr>
          <p:sp>
            <p:nvSpPr>
              <p:cNvPr id="8421" name="Oval 395"/>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422" name="Oval 396"/>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339" name="Group 397"/>
            <p:cNvGrpSpPr>
              <a:grpSpLocks/>
            </p:cNvGrpSpPr>
            <p:nvPr/>
          </p:nvGrpSpPr>
          <p:grpSpPr bwMode="auto">
            <a:xfrm>
              <a:off x="2641" y="1248"/>
              <a:ext cx="95" cy="413"/>
              <a:chOff x="1000" y="1306"/>
              <a:chExt cx="162" cy="701"/>
            </a:xfrm>
          </p:grpSpPr>
          <p:sp>
            <p:nvSpPr>
              <p:cNvPr id="8419" name="Oval 398"/>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420" name="Oval 399"/>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340" name="Group 400"/>
            <p:cNvGrpSpPr>
              <a:grpSpLocks/>
            </p:cNvGrpSpPr>
            <p:nvPr/>
          </p:nvGrpSpPr>
          <p:grpSpPr bwMode="auto">
            <a:xfrm>
              <a:off x="2833" y="1248"/>
              <a:ext cx="95" cy="413"/>
              <a:chOff x="1000" y="1306"/>
              <a:chExt cx="162" cy="701"/>
            </a:xfrm>
          </p:grpSpPr>
          <p:sp>
            <p:nvSpPr>
              <p:cNvPr id="8417" name="Oval 401"/>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418" name="Oval 402"/>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341" name="Group 403"/>
            <p:cNvGrpSpPr>
              <a:grpSpLocks/>
            </p:cNvGrpSpPr>
            <p:nvPr/>
          </p:nvGrpSpPr>
          <p:grpSpPr bwMode="auto">
            <a:xfrm>
              <a:off x="3217" y="1248"/>
              <a:ext cx="95" cy="413"/>
              <a:chOff x="1000" y="1306"/>
              <a:chExt cx="162" cy="701"/>
            </a:xfrm>
          </p:grpSpPr>
          <p:sp>
            <p:nvSpPr>
              <p:cNvPr id="8415" name="Oval 404"/>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416" name="Oval 405"/>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342" name="Group 406"/>
            <p:cNvGrpSpPr>
              <a:grpSpLocks/>
            </p:cNvGrpSpPr>
            <p:nvPr/>
          </p:nvGrpSpPr>
          <p:grpSpPr bwMode="auto">
            <a:xfrm>
              <a:off x="3121" y="1344"/>
              <a:ext cx="95" cy="413"/>
              <a:chOff x="1000" y="1306"/>
              <a:chExt cx="162" cy="701"/>
            </a:xfrm>
          </p:grpSpPr>
          <p:sp>
            <p:nvSpPr>
              <p:cNvPr id="8413" name="Oval 407"/>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414" name="Oval 408"/>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343" name="Group 409"/>
            <p:cNvGrpSpPr>
              <a:grpSpLocks/>
            </p:cNvGrpSpPr>
            <p:nvPr/>
          </p:nvGrpSpPr>
          <p:grpSpPr bwMode="auto">
            <a:xfrm>
              <a:off x="2352" y="1344"/>
              <a:ext cx="95" cy="413"/>
              <a:chOff x="1000" y="1306"/>
              <a:chExt cx="162" cy="701"/>
            </a:xfrm>
          </p:grpSpPr>
          <p:sp>
            <p:nvSpPr>
              <p:cNvPr id="8411" name="Oval 410"/>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412" name="Oval 411"/>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344" name="Group 412"/>
            <p:cNvGrpSpPr>
              <a:grpSpLocks/>
            </p:cNvGrpSpPr>
            <p:nvPr/>
          </p:nvGrpSpPr>
          <p:grpSpPr bwMode="auto">
            <a:xfrm>
              <a:off x="2544" y="1344"/>
              <a:ext cx="95" cy="413"/>
              <a:chOff x="1000" y="1306"/>
              <a:chExt cx="162" cy="701"/>
            </a:xfrm>
          </p:grpSpPr>
          <p:sp>
            <p:nvSpPr>
              <p:cNvPr id="8409" name="Oval 413"/>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410" name="Oval 414"/>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345" name="Group 415"/>
            <p:cNvGrpSpPr>
              <a:grpSpLocks/>
            </p:cNvGrpSpPr>
            <p:nvPr/>
          </p:nvGrpSpPr>
          <p:grpSpPr bwMode="auto">
            <a:xfrm>
              <a:off x="2737" y="1344"/>
              <a:ext cx="95" cy="413"/>
              <a:chOff x="1000" y="1306"/>
              <a:chExt cx="162" cy="701"/>
            </a:xfrm>
          </p:grpSpPr>
          <p:sp>
            <p:nvSpPr>
              <p:cNvPr id="8407" name="Oval 416"/>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408" name="Oval 417"/>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346" name="Group 418"/>
            <p:cNvGrpSpPr>
              <a:grpSpLocks/>
            </p:cNvGrpSpPr>
            <p:nvPr/>
          </p:nvGrpSpPr>
          <p:grpSpPr bwMode="auto">
            <a:xfrm>
              <a:off x="2929" y="1344"/>
              <a:ext cx="95" cy="413"/>
              <a:chOff x="1000" y="1306"/>
              <a:chExt cx="162" cy="701"/>
            </a:xfrm>
          </p:grpSpPr>
          <p:sp>
            <p:nvSpPr>
              <p:cNvPr id="8405" name="Oval 419"/>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406" name="Oval 420"/>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347" name="Group 421"/>
            <p:cNvGrpSpPr>
              <a:grpSpLocks/>
            </p:cNvGrpSpPr>
            <p:nvPr/>
          </p:nvGrpSpPr>
          <p:grpSpPr bwMode="auto">
            <a:xfrm>
              <a:off x="3217" y="1440"/>
              <a:ext cx="95" cy="413"/>
              <a:chOff x="1000" y="1306"/>
              <a:chExt cx="162" cy="701"/>
            </a:xfrm>
          </p:grpSpPr>
          <p:sp>
            <p:nvSpPr>
              <p:cNvPr id="8403" name="Oval 422"/>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404" name="Oval 423"/>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348" name="Group 424"/>
            <p:cNvGrpSpPr>
              <a:grpSpLocks/>
            </p:cNvGrpSpPr>
            <p:nvPr/>
          </p:nvGrpSpPr>
          <p:grpSpPr bwMode="auto">
            <a:xfrm>
              <a:off x="2448" y="1440"/>
              <a:ext cx="95" cy="413"/>
              <a:chOff x="1000" y="1306"/>
              <a:chExt cx="162" cy="701"/>
            </a:xfrm>
          </p:grpSpPr>
          <p:sp>
            <p:nvSpPr>
              <p:cNvPr id="8401" name="Oval 425"/>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402" name="Oval 426"/>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349" name="Group 427"/>
            <p:cNvGrpSpPr>
              <a:grpSpLocks/>
            </p:cNvGrpSpPr>
            <p:nvPr/>
          </p:nvGrpSpPr>
          <p:grpSpPr bwMode="auto">
            <a:xfrm>
              <a:off x="2640" y="1440"/>
              <a:ext cx="95" cy="413"/>
              <a:chOff x="1000" y="1306"/>
              <a:chExt cx="162" cy="701"/>
            </a:xfrm>
          </p:grpSpPr>
          <p:sp>
            <p:nvSpPr>
              <p:cNvPr id="8399" name="Oval 428"/>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400" name="Oval 429"/>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350" name="Group 430"/>
            <p:cNvGrpSpPr>
              <a:grpSpLocks/>
            </p:cNvGrpSpPr>
            <p:nvPr/>
          </p:nvGrpSpPr>
          <p:grpSpPr bwMode="auto">
            <a:xfrm>
              <a:off x="2833" y="1440"/>
              <a:ext cx="95" cy="413"/>
              <a:chOff x="1000" y="1306"/>
              <a:chExt cx="162" cy="701"/>
            </a:xfrm>
          </p:grpSpPr>
          <p:sp>
            <p:nvSpPr>
              <p:cNvPr id="8397" name="Oval 431"/>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398" name="Oval 432"/>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351" name="Group 433"/>
            <p:cNvGrpSpPr>
              <a:grpSpLocks/>
            </p:cNvGrpSpPr>
            <p:nvPr/>
          </p:nvGrpSpPr>
          <p:grpSpPr bwMode="auto">
            <a:xfrm>
              <a:off x="3025" y="1440"/>
              <a:ext cx="95" cy="413"/>
              <a:chOff x="1000" y="1306"/>
              <a:chExt cx="162" cy="701"/>
            </a:xfrm>
          </p:grpSpPr>
          <p:sp>
            <p:nvSpPr>
              <p:cNvPr id="8395" name="Oval 434"/>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396" name="Oval 435"/>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352" name="Group 436"/>
            <p:cNvGrpSpPr>
              <a:grpSpLocks/>
            </p:cNvGrpSpPr>
            <p:nvPr/>
          </p:nvGrpSpPr>
          <p:grpSpPr bwMode="auto">
            <a:xfrm>
              <a:off x="2544" y="1536"/>
              <a:ext cx="95" cy="413"/>
              <a:chOff x="1000" y="1306"/>
              <a:chExt cx="162" cy="701"/>
            </a:xfrm>
          </p:grpSpPr>
          <p:sp>
            <p:nvSpPr>
              <p:cNvPr id="8393" name="Oval 437"/>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394" name="Oval 438"/>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353" name="Group 439"/>
            <p:cNvGrpSpPr>
              <a:grpSpLocks/>
            </p:cNvGrpSpPr>
            <p:nvPr/>
          </p:nvGrpSpPr>
          <p:grpSpPr bwMode="auto">
            <a:xfrm>
              <a:off x="2736" y="1536"/>
              <a:ext cx="95" cy="413"/>
              <a:chOff x="1000" y="1306"/>
              <a:chExt cx="162" cy="701"/>
            </a:xfrm>
          </p:grpSpPr>
          <p:sp>
            <p:nvSpPr>
              <p:cNvPr id="8391" name="Oval 440"/>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392" name="Oval 441"/>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354" name="Group 442"/>
            <p:cNvGrpSpPr>
              <a:grpSpLocks/>
            </p:cNvGrpSpPr>
            <p:nvPr/>
          </p:nvGrpSpPr>
          <p:grpSpPr bwMode="auto">
            <a:xfrm>
              <a:off x="2929" y="1536"/>
              <a:ext cx="95" cy="413"/>
              <a:chOff x="1000" y="1306"/>
              <a:chExt cx="162" cy="701"/>
            </a:xfrm>
          </p:grpSpPr>
          <p:sp>
            <p:nvSpPr>
              <p:cNvPr id="8389" name="Oval 443"/>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390" name="Oval 444"/>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355" name="Group 445"/>
            <p:cNvGrpSpPr>
              <a:grpSpLocks/>
            </p:cNvGrpSpPr>
            <p:nvPr/>
          </p:nvGrpSpPr>
          <p:grpSpPr bwMode="auto">
            <a:xfrm>
              <a:off x="2737" y="1747"/>
              <a:ext cx="95" cy="413"/>
              <a:chOff x="1000" y="1306"/>
              <a:chExt cx="162" cy="701"/>
            </a:xfrm>
          </p:grpSpPr>
          <p:sp>
            <p:nvSpPr>
              <p:cNvPr id="8387" name="Oval 446"/>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388" name="Oval 447"/>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356" name="Group 448"/>
            <p:cNvGrpSpPr>
              <a:grpSpLocks/>
            </p:cNvGrpSpPr>
            <p:nvPr/>
          </p:nvGrpSpPr>
          <p:grpSpPr bwMode="auto">
            <a:xfrm>
              <a:off x="2929" y="1747"/>
              <a:ext cx="95" cy="413"/>
              <a:chOff x="1000" y="1306"/>
              <a:chExt cx="162" cy="701"/>
            </a:xfrm>
          </p:grpSpPr>
          <p:sp>
            <p:nvSpPr>
              <p:cNvPr id="8385" name="Oval 449"/>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386" name="Oval 450"/>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357" name="Group 451"/>
            <p:cNvGrpSpPr>
              <a:grpSpLocks/>
            </p:cNvGrpSpPr>
            <p:nvPr/>
          </p:nvGrpSpPr>
          <p:grpSpPr bwMode="auto">
            <a:xfrm>
              <a:off x="2640" y="1632"/>
              <a:ext cx="95" cy="413"/>
              <a:chOff x="1000" y="1306"/>
              <a:chExt cx="162" cy="701"/>
            </a:xfrm>
          </p:grpSpPr>
          <p:sp>
            <p:nvSpPr>
              <p:cNvPr id="8383" name="Oval 452"/>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384" name="Oval 453"/>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358" name="Group 454"/>
            <p:cNvGrpSpPr>
              <a:grpSpLocks/>
            </p:cNvGrpSpPr>
            <p:nvPr/>
          </p:nvGrpSpPr>
          <p:grpSpPr bwMode="auto">
            <a:xfrm>
              <a:off x="2832" y="1632"/>
              <a:ext cx="95" cy="413"/>
              <a:chOff x="1000" y="1306"/>
              <a:chExt cx="162" cy="701"/>
            </a:xfrm>
          </p:grpSpPr>
          <p:sp>
            <p:nvSpPr>
              <p:cNvPr id="8381" name="Oval 455"/>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382" name="Oval 456"/>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359" name="Group 457"/>
            <p:cNvGrpSpPr>
              <a:grpSpLocks/>
            </p:cNvGrpSpPr>
            <p:nvPr/>
          </p:nvGrpSpPr>
          <p:grpSpPr bwMode="auto">
            <a:xfrm>
              <a:off x="3025" y="1632"/>
              <a:ext cx="95" cy="413"/>
              <a:chOff x="1000" y="1306"/>
              <a:chExt cx="162" cy="701"/>
            </a:xfrm>
          </p:grpSpPr>
          <p:sp>
            <p:nvSpPr>
              <p:cNvPr id="8379" name="Oval 458"/>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380" name="Oval 459"/>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360" name="Group 460"/>
            <p:cNvGrpSpPr>
              <a:grpSpLocks/>
            </p:cNvGrpSpPr>
            <p:nvPr/>
          </p:nvGrpSpPr>
          <p:grpSpPr bwMode="auto">
            <a:xfrm>
              <a:off x="3121" y="1536"/>
              <a:ext cx="95" cy="413"/>
              <a:chOff x="1000" y="1306"/>
              <a:chExt cx="162" cy="701"/>
            </a:xfrm>
          </p:grpSpPr>
          <p:sp>
            <p:nvSpPr>
              <p:cNvPr id="8377" name="Oval 461"/>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378" name="Oval 462"/>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361" name="Group 463"/>
            <p:cNvGrpSpPr>
              <a:grpSpLocks/>
            </p:cNvGrpSpPr>
            <p:nvPr/>
          </p:nvGrpSpPr>
          <p:grpSpPr bwMode="auto">
            <a:xfrm>
              <a:off x="3313" y="1344"/>
              <a:ext cx="95" cy="413"/>
              <a:chOff x="1000" y="1306"/>
              <a:chExt cx="162" cy="701"/>
            </a:xfrm>
          </p:grpSpPr>
          <p:sp>
            <p:nvSpPr>
              <p:cNvPr id="8375" name="Oval 464"/>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376" name="Oval 465"/>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362" name="Group 466"/>
            <p:cNvGrpSpPr>
              <a:grpSpLocks/>
            </p:cNvGrpSpPr>
            <p:nvPr/>
          </p:nvGrpSpPr>
          <p:grpSpPr bwMode="auto">
            <a:xfrm>
              <a:off x="3409" y="1248"/>
              <a:ext cx="95" cy="413"/>
              <a:chOff x="1000" y="1306"/>
              <a:chExt cx="162" cy="701"/>
            </a:xfrm>
          </p:grpSpPr>
          <p:sp>
            <p:nvSpPr>
              <p:cNvPr id="8373" name="Oval 467"/>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374" name="Oval 468"/>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363" name="Group 469"/>
            <p:cNvGrpSpPr>
              <a:grpSpLocks/>
            </p:cNvGrpSpPr>
            <p:nvPr/>
          </p:nvGrpSpPr>
          <p:grpSpPr bwMode="auto">
            <a:xfrm>
              <a:off x="3505" y="1152"/>
              <a:ext cx="95" cy="413"/>
              <a:chOff x="1000" y="1306"/>
              <a:chExt cx="162" cy="701"/>
            </a:xfrm>
          </p:grpSpPr>
          <p:sp>
            <p:nvSpPr>
              <p:cNvPr id="8371" name="Oval 470"/>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372" name="Oval 471"/>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364" name="Group 472"/>
            <p:cNvGrpSpPr>
              <a:grpSpLocks/>
            </p:cNvGrpSpPr>
            <p:nvPr/>
          </p:nvGrpSpPr>
          <p:grpSpPr bwMode="auto">
            <a:xfrm>
              <a:off x="3601" y="1056"/>
              <a:ext cx="95" cy="413"/>
              <a:chOff x="1000" y="1306"/>
              <a:chExt cx="162" cy="701"/>
            </a:xfrm>
          </p:grpSpPr>
          <p:sp>
            <p:nvSpPr>
              <p:cNvPr id="8369" name="Oval 473"/>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370" name="Oval 474"/>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8365" name="Group 475"/>
            <p:cNvGrpSpPr>
              <a:grpSpLocks/>
            </p:cNvGrpSpPr>
            <p:nvPr/>
          </p:nvGrpSpPr>
          <p:grpSpPr bwMode="auto">
            <a:xfrm>
              <a:off x="2799" y="1680"/>
              <a:ext cx="162" cy="701"/>
              <a:chOff x="1000" y="1306"/>
              <a:chExt cx="162" cy="701"/>
            </a:xfrm>
          </p:grpSpPr>
          <p:sp>
            <p:nvSpPr>
              <p:cNvPr id="8367" name="Oval 476"/>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368" name="Oval 477"/>
              <p:cNvSpPr>
                <a:spLocks noChangeArrowheads="1"/>
              </p:cNvSpPr>
              <p:nvPr/>
            </p:nvSpPr>
            <p:spPr bwMode="auto">
              <a:xfrm>
                <a:off x="1004"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pic>
          <p:nvPicPr>
            <p:cNvPr id="8366" name="Picture 478"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796" y="1604"/>
              <a:ext cx="164"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166815" name="Group 479"/>
          <p:cNvGrpSpPr>
            <a:grpSpLocks/>
          </p:cNvGrpSpPr>
          <p:nvPr/>
        </p:nvGrpSpPr>
        <p:grpSpPr bwMode="auto">
          <a:xfrm>
            <a:off x="9753244" y="228912"/>
            <a:ext cx="398424" cy="1722270"/>
            <a:chOff x="1000" y="1306"/>
            <a:chExt cx="162" cy="701"/>
          </a:xfrm>
        </p:grpSpPr>
        <p:sp>
          <p:nvSpPr>
            <p:cNvPr id="8319" name="Oval 480"/>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8320" name="Oval 481"/>
            <p:cNvSpPr>
              <a:spLocks noChangeArrowheads="1"/>
            </p:cNvSpPr>
            <p:nvPr/>
          </p:nvSpPr>
          <p:spPr bwMode="auto">
            <a:xfrm>
              <a:off x="1004"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166818" name="Group 482"/>
          <p:cNvGrpSpPr>
            <a:grpSpLocks/>
          </p:cNvGrpSpPr>
          <p:nvPr/>
        </p:nvGrpSpPr>
        <p:grpSpPr bwMode="auto">
          <a:xfrm>
            <a:off x="7924622" y="1059095"/>
            <a:ext cx="2514354" cy="1850844"/>
            <a:chOff x="3936" y="240"/>
            <a:chExt cx="1968" cy="1449"/>
          </a:xfrm>
          <a:solidFill>
            <a:srgbClr val="FFFF00"/>
          </a:solidFill>
        </p:grpSpPr>
        <p:grpSp>
          <p:nvGrpSpPr>
            <p:cNvPr id="8202" name="Group 483"/>
            <p:cNvGrpSpPr>
              <a:grpSpLocks/>
            </p:cNvGrpSpPr>
            <p:nvPr/>
          </p:nvGrpSpPr>
          <p:grpSpPr bwMode="auto">
            <a:xfrm>
              <a:off x="3936" y="576"/>
              <a:ext cx="1488" cy="921"/>
              <a:chOff x="1296" y="1440"/>
              <a:chExt cx="1488" cy="921"/>
            </a:xfrm>
            <a:grpFill/>
          </p:grpSpPr>
          <p:sp>
            <p:nvSpPr>
              <p:cNvPr id="8281" name="AutoShape 484"/>
              <p:cNvSpPr>
                <a:spLocks/>
              </p:cNvSpPr>
              <p:nvPr/>
            </p:nvSpPr>
            <p:spPr bwMode="auto">
              <a:xfrm rot="-5400000">
                <a:off x="1351" y="1657"/>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82" name="AutoShape 485"/>
              <p:cNvSpPr>
                <a:spLocks/>
              </p:cNvSpPr>
              <p:nvPr/>
            </p:nvSpPr>
            <p:spPr bwMode="auto">
              <a:xfrm rot="-5400000">
                <a:off x="1448" y="1749"/>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83" name="AutoShape 486"/>
              <p:cNvSpPr>
                <a:spLocks/>
              </p:cNvSpPr>
              <p:nvPr/>
            </p:nvSpPr>
            <p:spPr bwMode="auto">
              <a:xfrm rot="-5400000">
                <a:off x="1544" y="1848"/>
                <a:ext cx="72" cy="183"/>
              </a:xfrm>
              <a:prstGeom prst="leftBrace">
                <a:avLst>
                  <a:gd name="adj1" fmla="val 20886"/>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84" name="AutoShape 487"/>
              <p:cNvSpPr>
                <a:spLocks/>
              </p:cNvSpPr>
              <p:nvPr/>
            </p:nvSpPr>
            <p:spPr bwMode="auto">
              <a:xfrm rot="-5400000">
                <a:off x="1640" y="1945"/>
                <a:ext cx="72" cy="183"/>
              </a:xfrm>
              <a:prstGeom prst="leftBrace">
                <a:avLst>
                  <a:gd name="adj1" fmla="val 20886"/>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85" name="AutoShape 488"/>
              <p:cNvSpPr>
                <a:spLocks/>
              </p:cNvSpPr>
              <p:nvPr/>
            </p:nvSpPr>
            <p:spPr bwMode="auto">
              <a:xfrm rot="-5400000">
                <a:off x="1505" y="1575"/>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86" name="AutoShape 489"/>
              <p:cNvSpPr>
                <a:spLocks/>
              </p:cNvSpPr>
              <p:nvPr/>
            </p:nvSpPr>
            <p:spPr bwMode="auto">
              <a:xfrm rot="-5400000">
                <a:off x="1600" y="1672"/>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87" name="AutoShape 490"/>
              <p:cNvSpPr>
                <a:spLocks/>
              </p:cNvSpPr>
              <p:nvPr/>
            </p:nvSpPr>
            <p:spPr bwMode="auto">
              <a:xfrm rot="-5400000">
                <a:off x="1696" y="1769"/>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88" name="AutoShape 491"/>
              <p:cNvSpPr>
                <a:spLocks/>
              </p:cNvSpPr>
              <p:nvPr/>
            </p:nvSpPr>
            <p:spPr bwMode="auto">
              <a:xfrm rot="-5400000">
                <a:off x="1792" y="1865"/>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89" name="AutoShape 492"/>
              <p:cNvSpPr>
                <a:spLocks/>
              </p:cNvSpPr>
              <p:nvPr/>
            </p:nvSpPr>
            <p:spPr bwMode="auto">
              <a:xfrm rot="-5400000">
                <a:off x="1648" y="1481"/>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90" name="AutoShape 493"/>
              <p:cNvSpPr>
                <a:spLocks/>
              </p:cNvSpPr>
              <p:nvPr/>
            </p:nvSpPr>
            <p:spPr bwMode="auto">
              <a:xfrm rot="-5400000">
                <a:off x="1745" y="1574"/>
                <a:ext cx="72" cy="185"/>
              </a:xfrm>
              <a:prstGeom prst="leftBrace">
                <a:avLst>
                  <a:gd name="adj1" fmla="val 20889"/>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91" name="AutoShape 494"/>
              <p:cNvSpPr>
                <a:spLocks/>
              </p:cNvSpPr>
              <p:nvPr/>
            </p:nvSpPr>
            <p:spPr bwMode="auto">
              <a:xfrm rot="-5400000">
                <a:off x="1841" y="1673"/>
                <a:ext cx="71" cy="183"/>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92" name="AutoShape 495"/>
              <p:cNvSpPr>
                <a:spLocks/>
              </p:cNvSpPr>
              <p:nvPr/>
            </p:nvSpPr>
            <p:spPr bwMode="auto">
              <a:xfrm rot="-5400000">
                <a:off x="1936" y="1769"/>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93" name="AutoShape 496"/>
              <p:cNvSpPr>
                <a:spLocks/>
              </p:cNvSpPr>
              <p:nvPr/>
            </p:nvSpPr>
            <p:spPr bwMode="auto">
              <a:xfrm rot="-5400000">
                <a:off x="1792" y="1385"/>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94" name="AutoShape 497"/>
              <p:cNvSpPr>
                <a:spLocks/>
              </p:cNvSpPr>
              <p:nvPr/>
            </p:nvSpPr>
            <p:spPr bwMode="auto">
              <a:xfrm rot="-5400000">
                <a:off x="1889" y="1478"/>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95" name="AutoShape 498"/>
              <p:cNvSpPr>
                <a:spLocks/>
              </p:cNvSpPr>
              <p:nvPr/>
            </p:nvSpPr>
            <p:spPr bwMode="auto">
              <a:xfrm rot="-5400000">
                <a:off x="1985" y="1576"/>
                <a:ext cx="72" cy="183"/>
              </a:xfrm>
              <a:prstGeom prst="leftBrace">
                <a:avLst>
                  <a:gd name="adj1" fmla="val 20886"/>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96" name="AutoShape 499"/>
              <p:cNvSpPr>
                <a:spLocks/>
              </p:cNvSpPr>
              <p:nvPr/>
            </p:nvSpPr>
            <p:spPr bwMode="auto">
              <a:xfrm rot="-5400000">
                <a:off x="2081" y="1673"/>
                <a:ext cx="71" cy="183"/>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97" name="AutoShape 500"/>
              <p:cNvSpPr>
                <a:spLocks/>
              </p:cNvSpPr>
              <p:nvPr/>
            </p:nvSpPr>
            <p:spPr bwMode="auto">
              <a:xfrm rot="-5400000">
                <a:off x="1735" y="2041"/>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98" name="AutoShape 501"/>
              <p:cNvSpPr>
                <a:spLocks/>
              </p:cNvSpPr>
              <p:nvPr/>
            </p:nvSpPr>
            <p:spPr bwMode="auto">
              <a:xfrm rot="-5400000">
                <a:off x="1889" y="1959"/>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99" name="AutoShape 502"/>
              <p:cNvSpPr>
                <a:spLocks/>
              </p:cNvSpPr>
              <p:nvPr/>
            </p:nvSpPr>
            <p:spPr bwMode="auto">
              <a:xfrm rot="-5400000">
                <a:off x="2033" y="1862"/>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300" name="AutoShape 503"/>
              <p:cNvSpPr>
                <a:spLocks/>
              </p:cNvSpPr>
              <p:nvPr/>
            </p:nvSpPr>
            <p:spPr bwMode="auto">
              <a:xfrm rot="-5400000">
                <a:off x="2177" y="1765"/>
                <a:ext cx="71" cy="184"/>
              </a:xfrm>
              <a:prstGeom prst="leftBrace">
                <a:avLst>
                  <a:gd name="adj1" fmla="val 20888"/>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301" name="AutoShape 504"/>
              <p:cNvSpPr>
                <a:spLocks/>
              </p:cNvSpPr>
              <p:nvPr/>
            </p:nvSpPr>
            <p:spPr bwMode="auto">
              <a:xfrm rot="-5400000">
                <a:off x="1832" y="2132"/>
                <a:ext cx="72" cy="185"/>
              </a:xfrm>
              <a:prstGeom prst="leftBrace">
                <a:avLst>
                  <a:gd name="adj1" fmla="val 20889"/>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302" name="AutoShape 505"/>
              <p:cNvSpPr>
                <a:spLocks/>
              </p:cNvSpPr>
              <p:nvPr/>
            </p:nvSpPr>
            <p:spPr bwMode="auto">
              <a:xfrm rot="-5400000">
                <a:off x="1985" y="2057"/>
                <a:ext cx="72" cy="183"/>
              </a:xfrm>
              <a:prstGeom prst="leftBrace">
                <a:avLst>
                  <a:gd name="adj1" fmla="val 20886"/>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303" name="AutoShape 506"/>
              <p:cNvSpPr>
                <a:spLocks/>
              </p:cNvSpPr>
              <p:nvPr/>
            </p:nvSpPr>
            <p:spPr bwMode="auto">
              <a:xfrm rot="-5400000">
                <a:off x="2129" y="1960"/>
                <a:ext cx="72" cy="183"/>
              </a:xfrm>
              <a:prstGeom prst="leftBrace">
                <a:avLst>
                  <a:gd name="adj1" fmla="val 20886"/>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304" name="AutoShape 507"/>
              <p:cNvSpPr>
                <a:spLocks/>
              </p:cNvSpPr>
              <p:nvPr/>
            </p:nvSpPr>
            <p:spPr bwMode="auto">
              <a:xfrm rot="-5400000">
                <a:off x="2274" y="1862"/>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305" name="AutoShape 508"/>
              <p:cNvSpPr>
                <a:spLocks/>
              </p:cNvSpPr>
              <p:nvPr/>
            </p:nvSpPr>
            <p:spPr bwMode="auto">
              <a:xfrm rot="-5400000">
                <a:off x="1928" y="2231"/>
                <a:ext cx="72" cy="183"/>
              </a:xfrm>
              <a:prstGeom prst="leftBrace">
                <a:avLst>
                  <a:gd name="adj1" fmla="val 20886"/>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306" name="AutoShape 509"/>
              <p:cNvSpPr>
                <a:spLocks/>
              </p:cNvSpPr>
              <p:nvPr/>
            </p:nvSpPr>
            <p:spPr bwMode="auto">
              <a:xfrm rot="-5400000">
                <a:off x="2080" y="2153"/>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307" name="AutoShape 510"/>
              <p:cNvSpPr>
                <a:spLocks/>
              </p:cNvSpPr>
              <p:nvPr/>
            </p:nvSpPr>
            <p:spPr bwMode="auto">
              <a:xfrm rot="-5400000">
                <a:off x="2225" y="2057"/>
                <a:ext cx="72" cy="183"/>
              </a:xfrm>
              <a:prstGeom prst="leftBrace">
                <a:avLst>
                  <a:gd name="adj1" fmla="val 20886"/>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308" name="AutoShape 511"/>
              <p:cNvSpPr>
                <a:spLocks/>
              </p:cNvSpPr>
              <p:nvPr/>
            </p:nvSpPr>
            <p:spPr bwMode="auto">
              <a:xfrm rot="-5400000">
                <a:off x="2369" y="1960"/>
                <a:ext cx="72" cy="183"/>
              </a:xfrm>
              <a:prstGeom prst="leftBrace">
                <a:avLst>
                  <a:gd name="adj1" fmla="val 20886"/>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309" name="AutoShape 512"/>
              <p:cNvSpPr>
                <a:spLocks/>
              </p:cNvSpPr>
              <p:nvPr/>
            </p:nvSpPr>
            <p:spPr bwMode="auto">
              <a:xfrm rot="-5400000">
                <a:off x="2225" y="1576"/>
                <a:ext cx="72" cy="183"/>
              </a:xfrm>
              <a:prstGeom prst="leftBrace">
                <a:avLst>
                  <a:gd name="adj1" fmla="val 20886"/>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310" name="AutoShape 513"/>
              <p:cNvSpPr>
                <a:spLocks/>
              </p:cNvSpPr>
              <p:nvPr/>
            </p:nvSpPr>
            <p:spPr bwMode="auto">
              <a:xfrm rot="-5400000">
                <a:off x="2320" y="1673"/>
                <a:ext cx="71" cy="184"/>
              </a:xfrm>
              <a:prstGeom prst="leftBrace">
                <a:avLst>
                  <a:gd name="adj1" fmla="val 20888"/>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311" name="AutoShape 514"/>
              <p:cNvSpPr>
                <a:spLocks/>
              </p:cNvSpPr>
              <p:nvPr/>
            </p:nvSpPr>
            <p:spPr bwMode="auto">
              <a:xfrm rot="-5400000">
                <a:off x="2417" y="1765"/>
                <a:ext cx="72" cy="185"/>
              </a:xfrm>
              <a:prstGeom prst="leftBrace">
                <a:avLst>
                  <a:gd name="adj1" fmla="val 20889"/>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312" name="AutoShape 515"/>
              <p:cNvSpPr>
                <a:spLocks/>
              </p:cNvSpPr>
              <p:nvPr/>
            </p:nvSpPr>
            <p:spPr bwMode="auto">
              <a:xfrm rot="-5400000">
                <a:off x="2512" y="1865"/>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313" name="AutoShape 516"/>
              <p:cNvSpPr>
                <a:spLocks/>
              </p:cNvSpPr>
              <p:nvPr/>
            </p:nvSpPr>
            <p:spPr bwMode="auto">
              <a:xfrm rot="-5400000">
                <a:off x="2120" y="1478"/>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314" name="AutoShape 517"/>
              <p:cNvSpPr>
                <a:spLocks/>
              </p:cNvSpPr>
              <p:nvPr/>
            </p:nvSpPr>
            <p:spPr bwMode="auto">
              <a:xfrm rot="-5400000">
                <a:off x="2368" y="1481"/>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315" name="AutoShape 518"/>
              <p:cNvSpPr>
                <a:spLocks/>
              </p:cNvSpPr>
              <p:nvPr/>
            </p:nvSpPr>
            <p:spPr bwMode="auto">
              <a:xfrm rot="-5400000">
                <a:off x="2464" y="1575"/>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316" name="AutoShape 519"/>
              <p:cNvSpPr>
                <a:spLocks/>
              </p:cNvSpPr>
              <p:nvPr/>
            </p:nvSpPr>
            <p:spPr bwMode="auto">
              <a:xfrm rot="-5400000">
                <a:off x="2561" y="1671"/>
                <a:ext cx="72" cy="185"/>
              </a:xfrm>
              <a:prstGeom prst="leftBrace">
                <a:avLst>
                  <a:gd name="adj1" fmla="val 20889"/>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317" name="AutoShape 520"/>
              <p:cNvSpPr>
                <a:spLocks/>
              </p:cNvSpPr>
              <p:nvPr/>
            </p:nvSpPr>
            <p:spPr bwMode="auto">
              <a:xfrm rot="-5400000">
                <a:off x="2656" y="1769"/>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318" name="AutoShape 521"/>
              <p:cNvSpPr>
                <a:spLocks/>
              </p:cNvSpPr>
              <p:nvPr/>
            </p:nvSpPr>
            <p:spPr bwMode="auto">
              <a:xfrm rot="-5400000">
                <a:off x="2215" y="1385"/>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grpSp>
        <p:grpSp>
          <p:nvGrpSpPr>
            <p:cNvPr id="8203" name="Group 522"/>
            <p:cNvGrpSpPr>
              <a:grpSpLocks/>
            </p:cNvGrpSpPr>
            <p:nvPr/>
          </p:nvGrpSpPr>
          <p:grpSpPr bwMode="auto">
            <a:xfrm>
              <a:off x="4176" y="240"/>
              <a:ext cx="1488" cy="921"/>
              <a:chOff x="1296" y="1440"/>
              <a:chExt cx="1488" cy="921"/>
            </a:xfrm>
            <a:grpFill/>
          </p:grpSpPr>
          <p:sp>
            <p:nvSpPr>
              <p:cNvPr id="8243" name="AutoShape 523"/>
              <p:cNvSpPr>
                <a:spLocks/>
              </p:cNvSpPr>
              <p:nvPr/>
            </p:nvSpPr>
            <p:spPr bwMode="auto">
              <a:xfrm rot="-5400000">
                <a:off x="1350" y="1657"/>
                <a:ext cx="73" cy="184"/>
              </a:xfrm>
              <a:prstGeom prst="leftBrace">
                <a:avLst>
                  <a:gd name="adj1" fmla="val 20888"/>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44" name="AutoShape 524"/>
              <p:cNvSpPr>
                <a:spLocks/>
              </p:cNvSpPr>
              <p:nvPr/>
            </p:nvSpPr>
            <p:spPr bwMode="auto">
              <a:xfrm rot="-5400000">
                <a:off x="1447" y="1753"/>
                <a:ext cx="73" cy="184"/>
              </a:xfrm>
              <a:prstGeom prst="leftBrace">
                <a:avLst>
                  <a:gd name="adj1" fmla="val 20888"/>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45" name="AutoShape 525"/>
              <p:cNvSpPr>
                <a:spLocks/>
              </p:cNvSpPr>
              <p:nvPr/>
            </p:nvSpPr>
            <p:spPr bwMode="auto">
              <a:xfrm rot="-5400000">
                <a:off x="1543" y="1849"/>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46" name="AutoShape 526"/>
              <p:cNvSpPr>
                <a:spLocks/>
              </p:cNvSpPr>
              <p:nvPr/>
            </p:nvSpPr>
            <p:spPr bwMode="auto">
              <a:xfrm rot="-5400000">
                <a:off x="1637" y="1944"/>
                <a:ext cx="72" cy="185"/>
              </a:xfrm>
              <a:prstGeom prst="leftBrace">
                <a:avLst>
                  <a:gd name="adj1" fmla="val 20889"/>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47" name="AutoShape 527"/>
              <p:cNvSpPr>
                <a:spLocks/>
              </p:cNvSpPr>
              <p:nvPr/>
            </p:nvSpPr>
            <p:spPr bwMode="auto">
              <a:xfrm rot="-5400000">
                <a:off x="1505" y="1575"/>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48" name="AutoShape 528"/>
              <p:cNvSpPr>
                <a:spLocks/>
              </p:cNvSpPr>
              <p:nvPr/>
            </p:nvSpPr>
            <p:spPr bwMode="auto">
              <a:xfrm rot="-5400000">
                <a:off x="1600" y="1672"/>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49" name="AutoShape 529"/>
              <p:cNvSpPr>
                <a:spLocks/>
              </p:cNvSpPr>
              <p:nvPr/>
            </p:nvSpPr>
            <p:spPr bwMode="auto">
              <a:xfrm rot="-5400000">
                <a:off x="1696" y="1769"/>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50" name="AutoShape 530"/>
              <p:cNvSpPr>
                <a:spLocks/>
              </p:cNvSpPr>
              <p:nvPr/>
            </p:nvSpPr>
            <p:spPr bwMode="auto">
              <a:xfrm rot="-5400000">
                <a:off x="1792" y="1865"/>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51" name="AutoShape 531"/>
              <p:cNvSpPr>
                <a:spLocks/>
              </p:cNvSpPr>
              <p:nvPr/>
            </p:nvSpPr>
            <p:spPr bwMode="auto">
              <a:xfrm rot="-5400000">
                <a:off x="1647" y="1479"/>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52" name="AutoShape 532"/>
              <p:cNvSpPr>
                <a:spLocks/>
              </p:cNvSpPr>
              <p:nvPr/>
            </p:nvSpPr>
            <p:spPr bwMode="auto">
              <a:xfrm rot="-5400000">
                <a:off x="1745" y="1575"/>
                <a:ext cx="72" cy="185"/>
              </a:xfrm>
              <a:prstGeom prst="leftBrace">
                <a:avLst>
                  <a:gd name="adj1" fmla="val 20889"/>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53" name="AutoShape 533"/>
              <p:cNvSpPr>
                <a:spLocks/>
              </p:cNvSpPr>
              <p:nvPr/>
            </p:nvSpPr>
            <p:spPr bwMode="auto">
              <a:xfrm rot="-5400000">
                <a:off x="1841" y="1674"/>
                <a:ext cx="71" cy="183"/>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54" name="AutoShape 534"/>
              <p:cNvSpPr>
                <a:spLocks/>
              </p:cNvSpPr>
              <p:nvPr/>
            </p:nvSpPr>
            <p:spPr bwMode="auto">
              <a:xfrm rot="-5400000">
                <a:off x="1936" y="1769"/>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55" name="AutoShape 535"/>
              <p:cNvSpPr>
                <a:spLocks/>
              </p:cNvSpPr>
              <p:nvPr/>
            </p:nvSpPr>
            <p:spPr bwMode="auto">
              <a:xfrm rot="-5400000">
                <a:off x="1792" y="1385"/>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56" name="AutoShape 536"/>
              <p:cNvSpPr>
                <a:spLocks/>
              </p:cNvSpPr>
              <p:nvPr/>
            </p:nvSpPr>
            <p:spPr bwMode="auto">
              <a:xfrm rot="-5400000">
                <a:off x="1888" y="1479"/>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57" name="AutoShape 537"/>
              <p:cNvSpPr>
                <a:spLocks/>
              </p:cNvSpPr>
              <p:nvPr/>
            </p:nvSpPr>
            <p:spPr bwMode="auto">
              <a:xfrm rot="-5400000">
                <a:off x="1984" y="1577"/>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58" name="AutoShape 538"/>
              <p:cNvSpPr>
                <a:spLocks/>
              </p:cNvSpPr>
              <p:nvPr/>
            </p:nvSpPr>
            <p:spPr bwMode="auto">
              <a:xfrm rot="-5400000">
                <a:off x="2080" y="1674"/>
                <a:ext cx="71" cy="183"/>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59" name="AutoShape 539"/>
              <p:cNvSpPr>
                <a:spLocks/>
              </p:cNvSpPr>
              <p:nvPr/>
            </p:nvSpPr>
            <p:spPr bwMode="auto">
              <a:xfrm rot="-5400000">
                <a:off x="1734" y="2041"/>
                <a:ext cx="73" cy="184"/>
              </a:xfrm>
              <a:prstGeom prst="leftBrace">
                <a:avLst>
                  <a:gd name="adj1" fmla="val 20888"/>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60" name="AutoShape 540"/>
              <p:cNvSpPr>
                <a:spLocks/>
              </p:cNvSpPr>
              <p:nvPr/>
            </p:nvSpPr>
            <p:spPr bwMode="auto">
              <a:xfrm rot="-5400000">
                <a:off x="1888" y="1959"/>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61" name="AutoShape 541"/>
              <p:cNvSpPr>
                <a:spLocks/>
              </p:cNvSpPr>
              <p:nvPr/>
            </p:nvSpPr>
            <p:spPr bwMode="auto">
              <a:xfrm rot="-5400000">
                <a:off x="2033" y="1863"/>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62" name="AutoShape 542"/>
              <p:cNvSpPr>
                <a:spLocks/>
              </p:cNvSpPr>
              <p:nvPr/>
            </p:nvSpPr>
            <p:spPr bwMode="auto">
              <a:xfrm rot="-5400000">
                <a:off x="2176" y="1769"/>
                <a:ext cx="73" cy="184"/>
              </a:xfrm>
              <a:prstGeom prst="leftBrace">
                <a:avLst>
                  <a:gd name="adj1" fmla="val 20888"/>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63" name="AutoShape 543"/>
              <p:cNvSpPr>
                <a:spLocks/>
              </p:cNvSpPr>
              <p:nvPr/>
            </p:nvSpPr>
            <p:spPr bwMode="auto">
              <a:xfrm rot="-5400000">
                <a:off x="1831" y="2136"/>
                <a:ext cx="73" cy="185"/>
              </a:xfrm>
              <a:prstGeom prst="leftBrace">
                <a:avLst>
                  <a:gd name="adj1" fmla="val 20896"/>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64" name="AutoShape 544"/>
              <p:cNvSpPr>
                <a:spLocks/>
              </p:cNvSpPr>
              <p:nvPr/>
            </p:nvSpPr>
            <p:spPr bwMode="auto">
              <a:xfrm rot="-5400000">
                <a:off x="1985" y="2057"/>
                <a:ext cx="72" cy="183"/>
              </a:xfrm>
              <a:prstGeom prst="leftBrace">
                <a:avLst>
                  <a:gd name="adj1" fmla="val 20886"/>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65" name="AutoShape 545"/>
              <p:cNvSpPr>
                <a:spLocks/>
              </p:cNvSpPr>
              <p:nvPr/>
            </p:nvSpPr>
            <p:spPr bwMode="auto">
              <a:xfrm rot="-5400000">
                <a:off x="2128" y="1961"/>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66" name="AutoShape 546"/>
              <p:cNvSpPr>
                <a:spLocks/>
              </p:cNvSpPr>
              <p:nvPr/>
            </p:nvSpPr>
            <p:spPr bwMode="auto">
              <a:xfrm rot="-5400000">
                <a:off x="2272" y="1865"/>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67" name="AutoShape 547"/>
              <p:cNvSpPr>
                <a:spLocks/>
              </p:cNvSpPr>
              <p:nvPr/>
            </p:nvSpPr>
            <p:spPr bwMode="auto">
              <a:xfrm rot="-5400000">
                <a:off x="1927" y="2233"/>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68" name="AutoShape 548"/>
              <p:cNvSpPr>
                <a:spLocks/>
              </p:cNvSpPr>
              <p:nvPr/>
            </p:nvSpPr>
            <p:spPr bwMode="auto">
              <a:xfrm rot="-5400000">
                <a:off x="2080" y="2153"/>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69" name="AutoShape 549"/>
              <p:cNvSpPr>
                <a:spLocks/>
              </p:cNvSpPr>
              <p:nvPr/>
            </p:nvSpPr>
            <p:spPr bwMode="auto">
              <a:xfrm rot="-5400000">
                <a:off x="2223" y="2056"/>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70" name="AutoShape 550"/>
              <p:cNvSpPr>
                <a:spLocks/>
              </p:cNvSpPr>
              <p:nvPr/>
            </p:nvSpPr>
            <p:spPr bwMode="auto">
              <a:xfrm rot="-5400000">
                <a:off x="2368" y="1961"/>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71" name="AutoShape 551"/>
              <p:cNvSpPr>
                <a:spLocks/>
              </p:cNvSpPr>
              <p:nvPr/>
            </p:nvSpPr>
            <p:spPr bwMode="auto">
              <a:xfrm rot="-5400000">
                <a:off x="2224" y="1577"/>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72" name="AutoShape 552"/>
              <p:cNvSpPr>
                <a:spLocks/>
              </p:cNvSpPr>
              <p:nvPr/>
            </p:nvSpPr>
            <p:spPr bwMode="auto">
              <a:xfrm rot="-5400000">
                <a:off x="2320" y="1673"/>
                <a:ext cx="71" cy="184"/>
              </a:xfrm>
              <a:prstGeom prst="leftBrace">
                <a:avLst>
                  <a:gd name="adj1" fmla="val 20888"/>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73" name="AutoShape 553"/>
              <p:cNvSpPr>
                <a:spLocks/>
              </p:cNvSpPr>
              <p:nvPr/>
            </p:nvSpPr>
            <p:spPr bwMode="auto">
              <a:xfrm rot="-5400000">
                <a:off x="2416" y="1768"/>
                <a:ext cx="73" cy="185"/>
              </a:xfrm>
              <a:prstGeom prst="leftBrace">
                <a:avLst>
                  <a:gd name="adj1" fmla="val 20896"/>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74" name="AutoShape 554"/>
              <p:cNvSpPr>
                <a:spLocks/>
              </p:cNvSpPr>
              <p:nvPr/>
            </p:nvSpPr>
            <p:spPr bwMode="auto">
              <a:xfrm rot="-5400000">
                <a:off x="2512" y="1865"/>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75" name="AutoShape 555"/>
              <p:cNvSpPr>
                <a:spLocks/>
              </p:cNvSpPr>
              <p:nvPr/>
            </p:nvSpPr>
            <p:spPr bwMode="auto">
              <a:xfrm rot="-5400000">
                <a:off x="2120" y="1479"/>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76" name="AutoShape 556"/>
              <p:cNvSpPr>
                <a:spLocks/>
              </p:cNvSpPr>
              <p:nvPr/>
            </p:nvSpPr>
            <p:spPr bwMode="auto">
              <a:xfrm rot="-5400000">
                <a:off x="2368" y="1481"/>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77" name="AutoShape 557"/>
              <p:cNvSpPr>
                <a:spLocks/>
              </p:cNvSpPr>
              <p:nvPr/>
            </p:nvSpPr>
            <p:spPr bwMode="auto">
              <a:xfrm rot="-5400000">
                <a:off x="2464" y="1577"/>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78" name="AutoShape 558"/>
              <p:cNvSpPr>
                <a:spLocks/>
              </p:cNvSpPr>
              <p:nvPr/>
            </p:nvSpPr>
            <p:spPr bwMode="auto">
              <a:xfrm rot="-5400000">
                <a:off x="2562" y="1672"/>
                <a:ext cx="71" cy="185"/>
              </a:xfrm>
              <a:prstGeom prst="leftBrace">
                <a:avLst>
                  <a:gd name="adj1" fmla="val 20893"/>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79" name="AutoShape 559"/>
              <p:cNvSpPr>
                <a:spLocks/>
              </p:cNvSpPr>
              <p:nvPr/>
            </p:nvSpPr>
            <p:spPr bwMode="auto">
              <a:xfrm rot="-5400000">
                <a:off x="2656" y="1769"/>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80" name="AutoShape 560"/>
              <p:cNvSpPr>
                <a:spLocks/>
              </p:cNvSpPr>
              <p:nvPr/>
            </p:nvSpPr>
            <p:spPr bwMode="auto">
              <a:xfrm rot="-5400000">
                <a:off x="2215" y="1385"/>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grpSp>
        <p:grpSp>
          <p:nvGrpSpPr>
            <p:cNvPr id="8204" name="Group 561"/>
            <p:cNvGrpSpPr>
              <a:grpSpLocks/>
            </p:cNvGrpSpPr>
            <p:nvPr/>
          </p:nvGrpSpPr>
          <p:grpSpPr bwMode="auto">
            <a:xfrm>
              <a:off x="4416" y="768"/>
              <a:ext cx="1488" cy="921"/>
              <a:chOff x="1296" y="1440"/>
              <a:chExt cx="1488" cy="921"/>
            </a:xfrm>
            <a:grpFill/>
          </p:grpSpPr>
          <p:sp>
            <p:nvSpPr>
              <p:cNvPr id="8205" name="AutoShape 562"/>
              <p:cNvSpPr>
                <a:spLocks/>
              </p:cNvSpPr>
              <p:nvPr/>
            </p:nvSpPr>
            <p:spPr bwMode="auto">
              <a:xfrm rot="-5400000">
                <a:off x="1350" y="1657"/>
                <a:ext cx="72" cy="185"/>
              </a:xfrm>
              <a:prstGeom prst="leftBrace">
                <a:avLst>
                  <a:gd name="adj1" fmla="val 20889"/>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06" name="AutoShape 563"/>
              <p:cNvSpPr>
                <a:spLocks/>
              </p:cNvSpPr>
              <p:nvPr/>
            </p:nvSpPr>
            <p:spPr bwMode="auto">
              <a:xfrm rot="-5400000">
                <a:off x="1447" y="1753"/>
                <a:ext cx="73" cy="184"/>
              </a:xfrm>
              <a:prstGeom prst="leftBrace">
                <a:avLst>
                  <a:gd name="adj1" fmla="val 20888"/>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07" name="AutoShape 564"/>
              <p:cNvSpPr>
                <a:spLocks/>
              </p:cNvSpPr>
              <p:nvPr/>
            </p:nvSpPr>
            <p:spPr bwMode="auto">
              <a:xfrm rot="-5400000">
                <a:off x="1543" y="1849"/>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08" name="AutoShape 565"/>
              <p:cNvSpPr>
                <a:spLocks/>
              </p:cNvSpPr>
              <p:nvPr/>
            </p:nvSpPr>
            <p:spPr bwMode="auto">
              <a:xfrm rot="-5400000">
                <a:off x="1637" y="1944"/>
                <a:ext cx="72" cy="185"/>
              </a:xfrm>
              <a:prstGeom prst="leftBrace">
                <a:avLst>
                  <a:gd name="adj1" fmla="val 20889"/>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09" name="AutoShape 566"/>
              <p:cNvSpPr>
                <a:spLocks/>
              </p:cNvSpPr>
              <p:nvPr/>
            </p:nvSpPr>
            <p:spPr bwMode="auto">
              <a:xfrm rot="-5400000">
                <a:off x="1504" y="1575"/>
                <a:ext cx="72" cy="185"/>
              </a:xfrm>
              <a:prstGeom prst="leftBrace">
                <a:avLst>
                  <a:gd name="adj1" fmla="val 20889"/>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10" name="AutoShape 567"/>
              <p:cNvSpPr>
                <a:spLocks/>
              </p:cNvSpPr>
              <p:nvPr/>
            </p:nvSpPr>
            <p:spPr bwMode="auto">
              <a:xfrm rot="-5400000">
                <a:off x="1601" y="1673"/>
                <a:ext cx="71" cy="185"/>
              </a:xfrm>
              <a:prstGeom prst="leftBrace">
                <a:avLst>
                  <a:gd name="adj1" fmla="val 20893"/>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11" name="AutoShape 568"/>
              <p:cNvSpPr>
                <a:spLocks/>
              </p:cNvSpPr>
              <p:nvPr/>
            </p:nvSpPr>
            <p:spPr bwMode="auto">
              <a:xfrm rot="-5400000">
                <a:off x="1696" y="1769"/>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12" name="AutoShape 569"/>
              <p:cNvSpPr>
                <a:spLocks/>
              </p:cNvSpPr>
              <p:nvPr/>
            </p:nvSpPr>
            <p:spPr bwMode="auto">
              <a:xfrm rot="-5400000">
                <a:off x="1791" y="1865"/>
                <a:ext cx="73" cy="184"/>
              </a:xfrm>
              <a:prstGeom prst="leftBrace">
                <a:avLst>
                  <a:gd name="adj1" fmla="val 20888"/>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13" name="AutoShape 570"/>
              <p:cNvSpPr>
                <a:spLocks/>
              </p:cNvSpPr>
              <p:nvPr/>
            </p:nvSpPr>
            <p:spPr bwMode="auto">
              <a:xfrm rot="-5400000">
                <a:off x="1647" y="1481"/>
                <a:ext cx="73" cy="184"/>
              </a:xfrm>
              <a:prstGeom prst="leftBrace">
                <a:avLst>
                  <a:gd name="adj1" fmla="val 20888"/>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14" name="AutoShape 571"/>
              <p:cNvSpPr>
                <a:spLocks/>
              </p:cNvSpPr>
              <p:nvPr/>
            </p:nvSpPr>
            <p:spPr bwMode="auto">
              <a:xfrm rot="-5400000">
                <a:off x="1744" y="1576"/>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15" name="AutoShape 572"/>
              <p:cNvSpPr>
                <a:spLocks/>
              </p:cNvSpPr>
              <p:nvPr/>
            </p:nvSpPr>
            <p:spPr bwMode="auto">
              <a:xfrm rot="-5400000">
                <a:off x="1840" y="1674"/>
                <a:ext cx="71" cy="183"/>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16" name="AutoShape 573"/>
              <p:cNvSpPr>
                <a:spLocks/>
              </p:cNvSpPr>
              <p:nvPr/>
            </p:nvSpPr>
            <p:spPr bwMode="auto">
              <a:xfrm rot="-5400000">
                <a:off x="1935" y="1769"/>
                <a:ext cx="73" cy="184"/>
              </a:xfrm>
              <a:prstGeom prst="leftBrace">
                <a:avLst>
                  <a:gd name="adj1" fmla="val 20888"/>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17" name="AutoShape 574"/>
              <p:cNvSpPr>
                <a:spLocks/>
              </p:cNvSpPr>
              <p:nvPr/>
            </p:nvSpPr>
            <p:spPr bwMode="auto">
              <a:xfrm rot="-5400000">
                <a:off x="1791" y="1385"/>
                <a:ext cx="73" cy="184"/>
              </a:xfrm>
              <a:prstGeom prst="leftBrace">
                <a:avLst>
                  <a:gd name="adj1" fmla="val 20888"/>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18" name="AutoShape 575"/>
              <p:cNvSpPr>
                <a:spLocks/>
              </p:cNvSpPr>
              <p:nvPr/>
            </p:nvSpPr>
            <p:spPr bwMode="auto">
              <a:xfrm rot="-5400000">
                <a:off x="1888" y="1481"/>
                <a:ext cx="73" cy="184"/>
              </a:xfrm>
              <a:prstGeom prst="leftBrace">
                <a:avLst>
                  <a:gd name="adj1" fmla="val 20888"/>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19" name="AutoShape 576"/>
              <p:cNvSpPr>
                <a:spLocks/>
              </p:cNvSpPr>
              <p:nvPr/>
            </p:nvSpPr>
            <p:spPr bwMode="auto">
              <a:xfrm rot="-5400000">
                <a:off x="1984" y="1577"/>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20" name="AutoShape 577"/>
              <p:cNvSpPr>
                <a:spLocks/>
              </p:cNvSpPr>
              <p:nvPr/>
            </p:nvSpPr>
            <p:spPr bwMode="auto">
              <a:xfrm rot="-5400000">
                <a:off x="2080" y="1674"/>
                <a:ext cx="71" cy="183"/>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21" name="AutoShape 578"/>
              <p:cNvSpPr>
                <a:spLocks/>
              </p:cNvSpPr>
              <p:nvPr/>
            </p:nvSpPr>
            <p:spPr bwMode="auto">
              <a:xfrm rot="-5400000">
                <a:off x="1734" y="2042"/>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22" name="AutoShape 579"/>
              <p:cNvSpPr>
                <a:spLocks/>
              </p:cNvSpPr>
              <p:nvPr/>
            </p:nvSpPr>
            <p:spPr bwMode="auto">
              <a:xfrm rot="-5400000">
                <a:off x="1888" y="1960"/>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23" name="AutoShape 580"/>
              <p:cNvSpPr>
                <a:spLocks/>
              </p:cNvSpPr>
              <p:nvPr/>
            </p:nvSpPr>
            <p:spPr bwMode="auto">
              <a:xfrm rot="-5400000">
                <a:off x="2032" y="1865"/>
                <a:ext cx="73" cy="184"/>
              </a:xfrm>
              <a:prstGeom prst="leftBrace">
                <a:avLst>
                  <a:gd name="adj1" fmla="val 20888"/>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24" name="AutoShape 581"/>
              <p:cNvSpPr>
                <a:spLocks/>
              </p:cNvSpPr>
              <p:nvPr/>
            </p:nvSpPr>
            <p:spPr bwMode="auto">
              <a:xfrm rot="-5400000">
                <a:off x="2176" y="1769"/>
                <a:ext cx="73" cy="184"/>
              </a:xfrm>
              <a:prstGeom prst="leftBrace">
                <a:avLst>
                  <a:gd name="adj1" fmla="val 20888"/>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25" name="AutoShape 582"/>
              <p:cNvSpPr>
                <a:spLocks/>
              </p:cNvSpPr>
              <p:nvPr/>
            </p:nvSpPr>
            <p:spPr bwMode="auto">
              <a:xfrm rot="-5400000">
                <a:off x="1830" y="2137"/>
                <a:ext cx="73" cy="184"/>
              </a:xfrm>
              <a:prstGeom prst="leftBrace">
                <a:avLst>
                  <a:gd name="adj1" fmla="val 20888"/>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26" name="AutoShape 583"/>
              <p:cNvSpPr>
                <a:spLocks/>
              </p:cNvSpPr>
              <p:nvPr/>
            </p:nvSpPr>
            <p:spPr bwMode="auto">
              <a:xfrm rot="-5400000">
                <a:off x="1981" y="2056"/>
                <a:ext cx="72" cy="185"/>
              </a:xfrm>
              <a:prstGeom prst="leftBrace">
                <a:avLst>
                  <a:gd name="adj1" fmla="val 20889"/>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27" name="AutoShape 584"/>
              <p:cNvSpPr>
                <a:spLocks/>
              </p:cNvSpPr>
              <p:nvPr/>
            </p:nvSpPr>
            <p:spPr bwMode="auto">
              <a:xfrm rot="-5400000">
                <a:off x="2128" y="1961"/>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28" name="AutoShape 585"/>
              <p:cNvSpPr>
                <a:spLocks/>
              </p:cNvSpPr>
              <p:nvPr/>
            </p:nvSpPr>
            <p:spPr bwMode="auto">
              <a:xfrm rot="-5400000">
                <a:off x="2272" y="1865"/>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29" name="AutoShape 586"/>
              <p:cNvSpPr>
                <a:spLocks/>
              </p:cNvSpPr>
              <p:nvPr/>
            </p:nvSpPr>
            <p:spPr bwMode="auto">
              <a:xfrm rot="-5400000">
                <a:off x="1927" y="2233"/>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30" name="AutoShape 587"/>
              <p:cNvSpPr>
                <a:spLocks/>
              </p:cNvSpPr>
              <p:nvPr/>
            </p:nvSpPr>
            <p:spPr bwMode="auto">
              <a:xfrm rot="-5400000">
                <a:off x="2080" y="2153"/>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31" name="AutoShape 588"/>
              <p:cNvSpPr>
                <a:spLocks/>
              </p:cNvSpPr>
              <p:nvPr/>
            </p:nvSpPr>
            <p:spPr bwMode="auto">
              <a:xfrm rot="-5400000">
                <a:off x="2222" y="2056"/>
                <a:ext cx="72" cy="185"/>
              </a:xfrm>
              <a:prstGeom prst="leftBrace">
                <a:avLst>
                  <a:gd name="adj1" fmla="val 20889"/>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32" name="AutoShape 589"/>
              <p:cNvSpPr>
                <a:spLocks/>
              </p:cNvSpPr>
              <p:nvPr/>
            </p:nvSpPr>
            <p:spPr bwMode="auto">
              <a:xfrm rot="-5400000">
                <a:off x="2368" y="1961"/>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33" name="AutoShape 590"/>
              <p:cNvSpPr>
                <a:spLocks/>
              </p:cNvSpPr>
              <p:nvPr/>
            </p:nvSpPr>
            <p:spPr bwMode="auto">
              <a:xfrm rot="-5400000">
                <a:off x="2224" y="1577"/>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34" name="AutoShape 591"/>
              <p:cNvSpPr>
                <a:spLocks/>
              </p:cNvSpPr>
              <p:nvPr/>
            </p:nvSpPr>
            <p:spPr bwMode="auto">
              <a:xfrm rot="-5400000">
                <a:off x="2320" y="1673"/>
                <a:ext cx="71" cy="184"/>
              </a:xfrm>
              <a:prstGeom prst="leftBrace">
                <a:avLst>
                  <a:gd name="adj1" fmla="val 20888"/>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35" name="AutoShape 592"/>
              <p:cNvSpPr>
                <a:spLocks/>
              </p:cNvSpPr>
              <p:nvPr/>
            </p:nvSpPr>
            <p:spPr bwMode="auto">
              <a:xfrm rot="-5400000">
                <a:off x="2416" y="1768"/>
                <a:ext cx="73" cy="185"/>
              </a:xfrm>
              <a:prstGeom prst="leftBrace">
                <a:avLst>
                  <a:gd name="adj1" fmla="val 20896"/>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36" name="AutoShape 593"/>
              <p:cNvSpPr>
                <a:spLocks/>
              </p:cNvSpPr>
              <p:nvPr/>
            </p:nvSpPr>
            <p:spPr bwMode="auto">
              <a:xfrm rot="-5400000">
                <a:off x="2512" y="1865"/>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37" name="AutoShape 594"/>
              <p:cNvSpPr>
                <a:spLocks/>
              </p:cNvSpPr>
              <p:nvPr/>
            </p:nvSpPr>
            <p:spPr bwMode="auto">
              <a:xfrm rot="-5400000">
                <a:off x="2119" y="1481"/>
                <a:ext cx="73" cy="184"/>
              </a:xfrm>
              <a:prstGeom prst="leftBrace">
                <a:avLst>
                  <a:gd name="adj1" fmla="val 20888"/>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38" name="AutoShape 595"/>
              <p:cNvSpPr>
                <a:spLocks/>
              </p:cNvSpPr>
              <p:nvPr/>
            </p:nvSpPr>
            <p:spPr bwMode="auto">
              <a:xfrm rot="-5400000">
                <a:off x="2368" y="1481"/>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39" name="AutoShape 596"/>
              <p:cNvSpPr>
                <a:spLocks/>
              </p:cNvSpPr>
              <p:nvPr/>
            </p:nvSpPr>
            <p:spPr bwMode="auto">
              <a:xfrm rot="-5400000">
                <a:off x="2463" y="1575"/>
                <a:ext cx="72" cy="185"/>
              </a:xfrm>
              <a:prstGeom prst="leftBrace">
                <a:avLst>
                  <a:gd name="adj1" fmla="val 20889"/>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40" name="AutoShape 597"/>
              <p:cNvSpPr>
                <a:spLocks/>
              </p:cNvSpPr>
              <p:nvPr/>
            </p:nvSpPr>
            <p:spPr bwMode="auto">
              <a:xfrm rot="-5400000">
                <a:off x="2562" y="1673"/>
                <a:ext cx="71" cy="185"/>
              </a:xfrm>
              <a:prstGeom prst="leftBrace">
                <a:avLst>
                  <a:gd name="adj1" fmla="val 20893"/>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41" name="AutoShape 598"/>
              <p:cNvSpPr>
                <a:spLocks/>
              </p:cNvSpPr>
              <p:nvPr/>
            </p:nvSpPr>
            <p:spPr bwMode="auto">
              <a:xfrm rot="-5400000">
                <a:off x="2656" y="1769"/>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sp>
            <p:nvSpPr>
              <p:cNvPr id="8242" name="AutoShape 599"/>
              <p:cNvSpPr>
                <a:spLocks/>
              </p:cNvSpPr>
              <p:nvPr/>
            </p:nvSpPr>
            <p:spPr bwMode="auto">
              <a:xfrm rot="-5400000">
                <a:off x="2215" y="1385"/>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b="0">
                  <a:solidFill>
                    <a:schemeClr val="bg1"/>
                  </a:solidFill>
                </a:endParaRPr>
              </a:p>
            </p:txBody>
          </p:sp>
        </p:grpSp>
      </p:grpSp>
      <p:grpSp>
        <p:nvGrpSpPr>
          <p:cNvPr id="600" name="Group 215">
            <a:extLst>
              <a:ext uri="{FF2B5EF4-FFF2-40B4-BE49-F238E27FC236}">
                <a16:creationId xmlns:a16="http://schemas.microsoft.com/office/drawing/2014/main" id="{6585748A-8F79-B64E-8BC2-52D29574AC05}"/>
              </a:ext>
            </a:extLst>
          </p:cNvPr>
          <p:cNvGrpSpPr>
            <a:grpSpLocks/>
          </p:cNvGrpSpPr>
          <p:nvPr/>
        </p:nvGrpSpPr>
        <p:grpSpPr bwMode="auto">
          <a:xfrm>
            <a:off x="4527704" y="4952851"/>
            <a:ext cx="2930239" cy="1523851"/>
            <a:chOff x="1892" y="3120"/>
            <a:chExt cx="1846" cy="960"/>
          </a:xfrm>
        </p:grpSpPr>
        <p:grpSp>
          <p:nvGrpSpPr>
            <p:cNvPr id="601" name="Group 216">
              <a:extLst>
                <a:ext uri="{FF2B5EF4-FFF2-40B4-BE49-F238E27FC236}">
                  <a16:creationId xmlns:a16="http://schemas.microsoft.com/office/drawing/2014/main" id="{8E7AC556-1587-F840-BB87-E3FF9B8243E2}"/>
                </a:ext>
              </a:extLst>
            </p:cNvPr>
            <p:cNvGrpSpPr>
              <a:grpSpLocks/>
            </p:cNvGrpSpPr>
            <p:nvPr/>
          </p:nvGrpSpPr>
          <p:grpSpPr bwMode="auto">
            <a:xfrm>
              <a:off x="2372" y="3120"/>
              <a:ext cx="1008" cy="624"/>
              <a:chOff x="288" y="2736"/>
              <a:chExt cx="1008" cy="624"/>
            </a:xfrm>
          </p:grpSpPr>
          <p:sp>
            <p:nvSpPr>
              <p:cNvPr id="612" name="Oval 217">
                <a:extLst>
                  <a:ext uri="{FF2B5EF4-FFF2-40B4-BE49-F238E27FC236}">
                    <a16:creationId xmlns:a16="http://schemas.microsoft.com/office/drawing/2014/main" id="{822D4311-78AA-F948-9967-E5EFBD4F3F95}"/>
                  </a:ext>
                </a:extLst>
              </p:cNvPr>
              <p:cNvSpPr>
                <a:spLocks noChangeArrowheads="1"/>
              </p:cNvSpPr>
              <p:nvPr/>
            </p:nvSpPr>
            <p:spPr bwMode="auto">
              <a:xfrm>
                <a:off x="384" y="2832"/>
                <a:ext cx="816" cy="528"/>
              </a:xfrm>
              <a:prstGeom prst="ellipse">
                <a:avLst/>
              </a:prstGeom>
              <a:solidFill>
                <a:srgbClr val="FF0000"/>
              </a:solidFill>
              <a:ln w="9525">
                <a:solidFill>
                  <a:srgbClr val="800000"/>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2200" dirty="0">
                    <a:latin typeface="Abadi" panose="020B0604020104020204" pitchFamily="34" charset="0"/>
                  </a:rPr>
                  <a:t>Dragon</a:t>
                </a:r>
              </a:p>
            </p:txBody>
          </p:sp>
          <p:sp>
            <p:nvSpPr>
              <p:cNvPr id="613" name="Oval 218">
                <a:extLst>
                  <a:ext uri="{FF2B5EF4-FFF2-40B4-BE49-F238E27FC236}">
                    <a16:creationId xmlns:a16="http://schemas.microsoft.com/office/drawing/2014/main" id="{3F58CB06-78ED-B14C-AA3A-99092E2BDB5B}"/>
                  </a:ext>
                </a:extLst>
              </p:cNvPr>
              <p:cNvSpPr>
                <a:spLocks noChangeArrowheads="1"/>
              </p:cNvSpPr>
              <p:nvPr/>
            </p:nvSpPr>
            <p:spPr bwMode="auto">
              <a:xfrm>
                <a:off x="288" y="2928"/>
                <a:ext cx="192" cy="192"/>
              </a:xfrm>
              <a:prstGeom prst="ellipse">
                <a:avLst/>
              </a:prstGeom>
              <a:solidFill>
                <a:srgbClr val="FF0000"/>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614" name="Oval 219">
                <a:extLst>
                  <a:ext uri="{FF2B5EF4-FFF2-40B4-BE49-F238E27FC236}">
                    <a16:creationId xmlns:a16="http://schemas.microsoft.com/office/drawing/2014/main" id="{9865CB6C-B812-A149-86B6-AB3550A31B28}"/>
                  </a:ext>
                </a:extLst>
              </p:cNvPr>
              <p:cNvSpPr>
                <a:spLocks noChangeArrowheads="1"/>
              </p:cNvSpPr>
              <p:nvPr/>
            </p:nvSpPr>
            <p:spPr bwMode="auto">
              <a:xfrm>
                <a:off x="384" y="2832"/>
                <a:ext cx="192" cy="192"/>
              </a:xfrm>
              <a:prstGeom prst="ellipse">
                <a:avLst/>
              </a:prstGeom>
              <a:solidFill>
                <a:srgbClr val="FF0000"/>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615" name="Oval 220">
                <a:extLst>
                  <a:ext uri="{FF2B5EF4-FFF2-40B4-BE49-F238E27FC236}">
                    <a16:creationId xmlns:a16="http://schemas.microsoft.com/office/drawing/2014/main" id="{5F701354-79FA-4748-8950-C165C1185635}"/>
                  </a:ext>
                </a:extLst>
              </p:cNvPr>
              <p:cNvSpPr>
                <a:spLocks noChangeArrowheads="1"/>
              </p:cNvSpPr>
              <p:nvPr/>
            </p:nvSpPr>
            <p:spPr bwMode="auto">
              <a:xfrm>
                <a:off x="528" y="2763"/>
                <a:ext cx="192" cy="192"/>
              </a:xfrm>
              <a:prstGeom prst="ellipse">
                <a:avLst/>
              </a:prstGeom>
              <a:solidFill>
                <a:srgbClr val="FF0000"/>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616" name="Oval 221">
                <a:extLst>
                  <a:ext uri="{FF2B5EF4-FFF2-40B4-BE49-F238E27FC236}">
                    <a16:creationId xmlns:a16="http://schemas.microsoft.com/office/drawing/2014/main" id="{8FF99A98-D31A-F040-9622-31CDB033091A}"/>
                  </a:ext>
                </a:extLst>
              </p:cNvPr>
              <p:cNvSpPr>
                <a:spLocks noChangeArrowheads="1"/>
              </p:cNvSpPr>
              <p:nvPr/>
            </p:nvSpPr>
            <p:spPr bwMode="auto">
              <a:xfrm>
                <a:off x="693" y="2736"/>
                <a:ext cx="192" cy="192"/>
              </a:xfrm>
              <a:prstGeom prst="ellipse">
                <a:avLst/>
              </a:prstGeom>
              <a:solidFill>
                <a:srgbClr val="FF0000"/>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617" name="Oval 222">
                <a:extLst>
                  <a:ext uri="{FF2B5EF4-FFF2-40B4-BE49-F238E27FC236}">
                    <a16:creationId xmlns:a16="http://schemas.microsoft.com/office/drawing/2014/main" id="{D1C029E7-BAB8-034D-8A6D-4954FEDEA536}"/>
                  </a:ext>
                </a:extLst>
              </p:cNvPr>
              <p:cNvSpPr>
                <a:spLocks noChangeArrowheads="1"/>
              </p:cNvSpPr>
              <p:nvPr/>
            </p:nvSpPr>
            <p:spPr bwMode="auto">
              <a:xfrm>
                <a:off x="858" y="2757"/>
                <a:ext cx="192" cy="192"/>
              </a:xfrm>
              <a:prstGeom prst="ellipse">
                <a:avLst/>
              </a:prstGeom>
              <a:solidFill>
                <a:srgbClr val="FF0000"/>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618" name="Oval 223">
                <a:extLst>
                  <a:ext uri="{FF2B5EF4-FFF2-40B4-BE49-F238E27FC236}">
                    <a16:creationId xmlns:a16="http://schemas.microsoft.com/office/drawing/2014/main" id="{071DD72A-7C66-CA41-803A-7D8385E17FA1}"/>
                  </a:ext>
                </a:extLst>
              </p:cNvPr>
              <p:cNvSpPr>
                <a:spLocks noChangeArrowheads="1"/>
              </p:cNvSpPr>
              <p:nvPr/>
            </p:nvSpPr>
            <p:spPr bwMode="auto">
              <a:xfrm>
                <a:off x="1009" y="2819"/>
                <a:ext cx="192" cy="192"/>
              </a:xfrm>
              <a:prstGeom prst="ellipse">
                <a:avLst/>
              </a:prstGeom>
              <a:solidFill>
                <a:srgbClr val="FF0000"/>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619" name="Oval 224">
                <a:extLst>
                  <a:ext uri="{FF2B5EF4-FFF2-40B4-BE49-F238E27FC236}">
                    <a16:creationId xmlns:a16="http://schemas.microsoft.com/office/drawing/2014/main" id="{2DD32D5B-C907-4A44-8A01-5C6AEEA889E3}"/>
                  </a:ext>
                </a:extLst>
              </p:cNvPr>
              <p:cNvSpPr>
                <a:spLocks noChangeArrowheads="1"/>
              </p:cNvSpPr>
              <p:nvPr/>
            </p:nvSpPr>
            <p:spPr bwMode="auto">
              <a:xfrm>
                <a:off x="1104" y="2950"/>
                <a:ext cx="192" cy="192"/>
              </a:xfrm>
              <a:prstGeom prst="ellipse">
                <a:avLst/>
              </a:prstGeom>
              <a:solidFill>
                <a:srgbClr val="FF0000"/>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grpSp>
        <p:grpSp>
          <p:nvGrpSpPr>
            <p:cNvPr id="602" name="Group 225">
              <a:extLst>
                <a:ext uri="{FF2B5EF4-FFF2-40B4-BE49-F238E27FC236}">
                  <a16:creationId xmlns:a16="http://schemas.microsoft.com/office/drawing/2014/main" id="{13E2EDA4-982C-714D-B3B7-2ABF6D697CC8}"/>
                </a:ext>
              </a:extLst>
            </p:cNvPr>
            <p:cNvGrpSpPr>
              <a:grpSpLocks/>
            </p:cNvGrpSpPr>
            <p:nvPr/>
          </p:nvGrpSpPr>
          <p:grpSpPr bwMode="auto">
            <a:xfrm>
              <a:off x="1892" y="3456"/>
              <a:ext cx="1008" cy="624"/>
              <a:chOff x="288" y="2736"/>
              <a:chExt cx="1008" cy="624"/>
            </a:xfrm>
          </p:grpSpPr>
          <p:sp>
            <p:nvSpPr>
              <p:cNvPr id="604" name="Oval 226">
                <a:extLst>
                  <a:ext uri="{FF2B5EF4-FFF2-40B4-BE49-F238E27FC236}">
                    <a16:creationId xmlns:a16="http://schemas.microsoft.com/office/drawing/2014/main" id="{153F5F6C-5638-FE45-91D0-2A1CF7E5E902}"/>
                  </a:ext>
                </a:extLst>
              </p:cNvPr>
              <p:cNvSpPr>
                <a:spLocks noChangeArrowheads="1"/>
              </p:cNvSpPr>
              <p:nvPr/>
            </p:nvSpPr>
            <p:spPr bwMode="auto">
              <a:xfrm>
                <a:off x="384" y="2832"/>
                <a:ext cx="816" cy="528"/>
              </a:xfrm>
              <a:prstGeom prst="ellipse">
                <a:avLst/>
              </a:prstGeom>
              <a:solidFill>
                <a:srgbClr val="EE3897"/>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2200" dirty="0">
                    <a:latin typeface="Abadi" panose="020B0604020104020204" pitchFamily="34" charset="0"/>
                  </a:rPr>
                  <a:t>Beast</a:t>
                </a:r>
              </a:p>
            </p:txBody>
          </p:sp>
          <p:sp>
            <p:nvSpPr>
              <p:cNvPr id="605" name="Oval 227">
                <a:extLst>
                  <a:ext uri="{FF2B5EF4-FFF2-40B4-BE49-F238E27FC236}">
                    <a16:creationId xmlns:a16="http://schemas.microsoft.com/office/drawing/2014/main" id="{1C9128AF-34ED-BC4A-B92F-F4E5A4F20D3D}"/>
                  </a:ext>
                </a:extLst>
              </p:cNvPr>
              <p:cNvSpPr>
                <a:spLocks noChangeArrowheads="1"/>
              </p:cNvSpPr>
              <p:nvPr/>
            </p:nvSpPr>
            <p:spPr bwMode="auto">
              <a:xfrm>
                <a:off x="288" y="2928"/>
                <a:ext cx="192" cy="192"/>
              </a:xfrm>
              <a:prstGeom prst="ellipse">
                <a:avLst/>
              </a:prstGeom>
              <a:solidFill>
                <a:srgbClr val="EE3897"/>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606" name="Oval 228">
                <a:extLst>
                  <a:ext uri="{FF2B5EF4-FFF2-40B4-BE49-F238E27FC236}">
                    <a16:creationId xmlns:a16="http://schemas.microsoft.com/office/drawing/2014/main" id="{CE0C38C7-C107-5A46-B46B-C80FB525217A}"/>
                  </a:ext>
                </a:extLst>
              </p:cNvPr>
              <p:cNvSpPr>
                <a:spLocks noChangeArrowheads="1"/>
              </p:cNvSpPr>
              <p:nvPr/>
            </p:nvSpPr>
            <p:spPr bwMode="auto">
              <a:xfrm>
                <a:off x="384" y="2832"/>
                <a:ext cx="192" cy="192"/>
              </a:xfrm>
              <a:prstGeom prst="ellipse">
                <a:avLst/>
              </a:prstGeom>
              <a:solidFill>
                <a:srgbClr val="EE3897"/>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607" name="Oval 229">
                <a:extLst>
                  <a:ext uri="{FF2B5EF4-FFF2-40B4-BE49-F238E27FC236}">
                    <a16:creationId xmlns:a16="http://schemas.microsoft.com/office/drawing/2014/main" id="{8E4EA6B2-A349-9349-8843-EE177ECAF0B9}"/>
                  </a:ext>
                </a:extLst>
              </p:cNvPr>
              <p:cNvSpPr>
                <a:spLocks noChangeArrowheads="1"/>
              </p:cNvSpPr>
              <p:nvPr/>
            </p:nvSpPr>
            <p:spPr bwMode="auto">
              <a:xfrm>
                <a:off x="528" y="2763"/>
                <a:ext cx="192" cy="192"/>
              </a:xfrm>
              <a:prstGeom prst="ellipse">
                <a:avLst/>
              </a:prstGeom>
              <a:solidFill>
                <a:srgbClr val="EE3897"/>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608" name="Oval 230">
                <a:extLst>
                  <a:ext uri="{FF2B5EF4-FFF2-40B4-BE49-F238E27FC236}">
                    <a16:creationId xmlns:a16="http://schemas.microsoft.com/office/drawing/2014/main" id="{C0D9D705-A44D-F849-B30F-2824AC3F0492}"/>
                  </a:ext>
                </a:extLst>
              </p:cNvPr>
              <p:cNvSpPr>
                <a:spLocks noChangeArrowheads="1"/>
              </p:cNvSpPr>
              <p:nvPr/>
            </p:nvSpPr>
            <p:spPr bwMode="auto">
              <a:xfrm>
                <a:off x="693" y="2736"/>
                <a:ext cx="192" cy="192"/>
              </a:xfrm>
              <a:prstGeom prst="ellipse">
                <a:avLst/>
              </a:prstGeom>
              <a:solidFill>
                <a:srgbClr val="EE3897"/>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609" name="Oval 231">
                <a:extLst>
                  <a:ext uri="{FF2B5EF4-FFF2-40B4-BE49-F238E27FC236}">
                    <a16:creationId xmlns:a16="http://schemas.microsoft.com/office/drawing/2014/main" id="{BA653F39-F7DE-354E-A84C-2AAB5D9496AD}"/>
                  </a:ext>
                </a:extLst>
              </p:cNvPr>
              <p:cNvSpPr>
                <a:spLocks noChangeArrowheads="1"/>
              </p:cNvSpPr>
              <p:nvPr/>
            </p:nvSpPr>
            <p:spPr bwMode="auto">
              <a:xfrm>
                <a:off x="858" y="2757"/>
                <a:ext cx="192" cy="192"/>
              </a:xfrm>
              <a:prstGeom prst="ellipse">
                <a:avLst/>
              </a:prstGeom>
              <a:solidFill>
                <a:srgbClr val="EE3897"/>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610" name="Oval 232">
                <a:extLst>
                  <a:ext uri="{FF2B5EF4-FFF2-40B4-BE49-F238E27FC236}">
                    <a16:creationId xmlns:a16="http://schemas.microsoft.com/office/drawing/2014/main" id="{4FD2DC39-4BC9-5E40-ABBB-1588ECA9848A}"/>
                  </a:ext>
                </a:extLst>
              </p:cNvPr>
              <p:cNvSpPr>
                <a:spLocks noChangeArrowheads="1"/>
              </p:cNvSpPr>
              <p:nvPr/>
            </p:nvSpPr>
            <p:spPr bwMode="auto">
              <a:xfrm>
                <a:off x="1009" y="2819"/>
                <a:ext cx="192" cy="192"/>
              </a:xfrm>
              <a:prstGeom prst="ellipse">
                <a:avLst/>
              </a:prstGeom>
              <a:solidFill>
                <a:srgbClr val="EE3897"/>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sp>
            <p:nvSpPr>
              <p:cNvPr id="611" name="Oval 233">
                <a:extLst>
                  <a:ext uri="{FF2B5EF4-FFF2-40B4-BE49-F238E27FC236}">
                    <a16:creationId xmlns:a16="http://schemas.microsoft.com/office/drawing/2014/main" id="{ABD61BB5-3224-F545-94A5-DF3DF5876719}"/>
                  </a:ext>
                </a:extLst>
              </p:cNvPr>
              <p:cNvSpPr>
                <a:spLocks noChangeArrowheads="1"/>
              </p:cNvSpPr>
              <p:nvPr/>
            </p:nvSpPr>
            <p:spPr bwMode="auto">
              <a:xfrm>
                <a:off x="1104" y="2950"/>
                <a:ext cx="192" cy="192"/>
              </a:xfrm>
              <a:prstGeom prst="ellipse">
                <a:avLst/>
              </a:prstGeom>
              <a:solidFill>
                <a:srgbClr val="EE3897"/>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3200">
                  <a:latin typeface="Abadi" panose="020B0604020104020204" pitchFamily="34" charset="0"/>
                </a:endParaRPr>
              </a:p>
            </p:txBody>
          </p:sp>
        </p:grpSp>
        <p:sp>
          <p:nvSpPr>
            <p:cNvPr id="603" name="Oval 234">
              <a:extLst>
                <a:ext uri="{FF2B5EF4-FFF2-40B4-BE49-F238E27FC236}">
                  <a16:creationId xmlns:a16="http://schemas.microsoft.com/office/drawing/2014/main" id="{878B4E70-3341-974A-BAE1-EE537215EEAE}"/>
                </a:ext>
              </a:extLst>
            </p:cNvPr>
            <p:cNvSpPr>
              <a:spLocks noChangeArrowheads="1"/>
            </p:cNvSpPr>
            <p:nvPr/>
          </p:nvSpPr>
          <p:spPr bwMode="auto">
            <a:xfrm>
              <a:off x="2922" y="3545"/>
              <a:ext cx="816" cy="528"/>
            </a:xfrm>
            <a:prstGeom prst="ellipse">
              <a:avLst/>
            </a:prstGeom>
            <a:solidFill>
              <a:srgbClr val="B44FFF"/>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2200" dirty="0">
                  <a:latin typeface="Abadi" panose="020B0604020104020204" pitchFamily="34" charset="0"/>
                </a:rPr>
                <a:t>False</a:t>
              </a:r>
            </a:p>
            <a:p>
              <a:pPr algn="ctr" eaLnBrk="1" hangingPunct="1"/>
              <a:r>
                <a:rPr lang="en-US" altLang="en-US" sz="2200" dirty="0">
                  <a:latin typeface="Abadi" panose="020B0604020104020204" pitchFamily="34" charset="0"/>
                </a:rPr>
                <a:t>Prophet</a:t>
              </a:r>
            </a:p>
          </p:txBody>
        </p:sp>
      </p:grpSp>
      <p:grpSp>
        <p:nvGrpSpPr>
          <p:cNvPr id="2" name="Group 1">
            <a:extLst>
              <a:ext uri="{FF2B5EF4-FFF2-40B4-BE49-F238E27FC236}">
                <a16:creationId xmlns:a16="http://schemas.microsoft.com/office/drawing/2014/main" id="{AA21E7E0-B944-E029-2674-388EE26E3BE4}"/>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38B94F30-1ECB-E671-4488-6211D62F3B7C}"/>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19A4FE55-9C4C-2825-C35E-2FEF893C9C59}"/>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C0E70D88-0473-A96B-956B-437E0F7C60C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nodeType="withEffect">
                                  <p:stCondLst>
                                    <p:cond delay="0"/>
                                  </p:stCondLst>
                                  <p:childTnLst>
                                    <p:set>
                                      <p:cBhvr>
                                        <p:cTn id="6" dur="1" fill="hold">
                                          <p:stCondLst>
                                            <p:cond delay="0"/>
                                          </p:stCondLst>
                                        </p:cTn>
                                        <p:tgtEl>
                                          <p:spTgt spid="1166815"/>
                                        </p:tgtEl>
                                        <p:attrNameLst>
                                          <p:attrName>style.visibility</p:attrName>
                                        </p:attrNameLst>
                                      </p:cBhvr>
                                      <p:to>
                                        <p:strVal val="visible"/>
                                      </p:to>
                                    </p:set>
                                    <p:anim calcmode="lin" valueType="num">
                                      <p:cBhvr additive="base">
                                        <p:cTn id="7" dur="1000" fill="hold"/>
                                        <p:tgtEl>
                                          <p:spTgt spid="1166815"/>
                                        </p:tgtEl>
                                        <p:attrNameLst>
                                          <p:attrName>ppt_x</p:attrName>
                                        </p:attrNameLst>
                                      </p:cBhvr>
                                      <p:tavLst>
                                        <p:tav tm="0">
                                          <p:val>
                                            <p:strVal val="#ppt_x"/>
                                          </p:val>
                                        </p:tav>
                                        <p:tav tm="100000">
                                          <p:val>
                                            <p:strVal val="#ppt_x"/>
                                          </p:val>
                                        </p:tav>
                                      </p:tavLst>
                                    </p:anim>
                                    <p:anim calcmode="lin" valueType="num">
                                      <p:cBhvr additive="base">
                                        <p:cTn id="8" dur="1000" fill="hold"/>
                                        <p:tgtEl>
                                          <p:spTgt spid="1166815"/>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50" presetClass="entr" presetSubtype="0" decel="100000" fill="hold" nodeType="clickEffect">
                                  <p:stCondLst>
                                    <p:cond delay="0"/>
                                  </p:stCondLst>
                                  <p:childTnLst>
                                    <p:set>
                                      <p:cBhvr>
                                        <p:cTn id="12" dur="1" fill="hold">
                                          <p:stCondLst>
                                            <p:cond delay="0"/>
                                          </p:stCondLst>
                                        </p:cTn>
                                        <p:tgtEl>
                                          <p:spTgt spid="1166818"/>
                                        </p:tgtEl>
                                        <p:attrNameLst>
                                          <p:attrName>style.visibility</p:attrName>
                                        </p:attrNameLst>
                                      </p:cBhvr>
                                      <p:to>
                                        <p:strVal val="visible"/>
                                      </p:to>
                                    </p:set>
                                    <p:anim calcmode="lin" valueType="num">
                                      <p:cBhvr>
                                        <p:cTn id="13" dur="1000" fill="hold"/>
                                        <p:tgtEl>
                                          <p:spTgt spid="1166818"/>
                                        </p:tgtEl>
                                        <p:attrNameLst>
                                          <p:attrName>ppt_w</p:attrName>
                                        </p:attrNameLst>
                                      </p:cBhvr>
                                      <p:tavLst>
                                        <p:tav tm="0">
                                          <p:val>
                                            <p:strVal val="#ppt_w+.3"/>
                                          </p:val>
                                        </p:tav>
                                        <p:tav tm="100000">
                                          <p:val>
                                            <p:strVal val="#ppt_w"/>
                                          </p:val>
                                        </p:tav>
                                      </p:tavLst>
                                    </p:anim>
                                    <p:anim calcmode="lin" valueType="num">
                                      <p:cBhvr>
                                        <p:cTn id="14" dur="1000" fill="hold"/>
                                        <p:tgtEl>
                                          <p:spTgt spid="1166818"/>
                                        </p:tgtEl>
                                        <p:attrNameLst>
                                          <p:attrName>ppt_h</p:attrName>
                                        </p:attrNameLst>
                                      </p:cBhvr>
                                      <p:tavLst>
                                        <p:tav tm="0">
                                          <p:val>
                                            <p:strVal val="#ppt_h"/>
                                          </p:val>
                                        </p:tav>
                                        <p:tav tm="100000">
                                          <p:val>
                                            <p:strVal val="#ppt_h"/>
                                          </p:val>
                                        </p:tav>
                                      </p:tavLst>
                                    </p:anim>
                                    <p:animEffect transition="in" filter="fade">
                                      <p:cBhvr>
                                        <p:cTn id="15" dur="1000"/>
                                        <p:tgtEl>
                                          <p:spTgt spid="11668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1" name="AutoShape 2"/>
          <p:cNvSpPr>
            <a:spLocks noChangeArrowheads="1"/>
          </p:cNvSpPr>
          <p:nvPr/>
        </p:nvSpPr>
        <p:spPr bwMode="auto">
          <a:xfrm>
            <a:off x="8457969" y="-990168"/>
            <a:ext cx="3276280" cy="3276280"/>
          </a:xfrm>
          <a:prstGeom prst="sun">
            <a:avLst>
              <a:gd name="adj" fmla="val 25000"/>
            </a:avLst>
          </a:prstGeom>
          <a:solidFill>
            <a:srgbClr val="FFFF00">
              <a:alpha val="4784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nvGrpSpPr>
          <p:cNvPr id="10242" name="Group 3"/>
          <p:cNvGrpSpPr>
            <a:grpSpLocks/>
          </p:cNvGrpSpPr>
          <p:nvPr/>
        </p:nvGrpSpPr>
        <p:grpSpPr bwMode="auto">
          <a:xfrm>
            <a:off x="4800727" y="4408393"/>
            <a:ext cx="2590547" cy="1265114"/>
            <a:chOff x="2904" y="2777"/>
            <a:chExt cx="1632" cy="797"/>
          </a:xfrm>
          <a:solidFill>
            <a:srgbClr val="00B0F0"/>
          </a:solidFill>
        </p:grpSpPr>
        <p:grpSp>
          <p:nvGrpSpPr>
            <p:cNvPr id="10735" name="Group 4"/>
            <p:cNvGrpSpPr>
              <a:grpSpLocks/>
            </p:cNvGrpSpPr>
            <p:nvPr/>
          </p:nvGrpSpPr>
          <p:grpSpPr bwMode="auto">
            <a:xfrm>
              <a:off x="3673" y="2777"/>
              <a:ext cx="95" cy="413"/>
              <a:chOff x="1000" y="1306"/>
              <a:chExt cx="162" cy="701"/>
            </a:xfrm>
            <a:grpFill/>
          </p:grpSpPr>
          <p:sp>
            <p:nvSpPr>
              <p:cNvPr id="10838" name="Oval 5"/>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10839" name="Oval 6"/>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10736" name="Group 7"/>
            <p:cNvGrpSpPr>
              <a:grpSpLocks/>
            </p:cNvGrpSpPr>
            <p:nvPr/>
          </p:nvGrpSpPr>
          <p:grpSpPr bwMode="auto">
            <a:xfrm>
              <a:off x="2904" y="2777"/>
              <a:ext cx="95" cy="413"/>
              <a:chOff x="1000" y="1306"/>
              <a:chExt cx="162" cy="701"/>
            </a:xfrm>
            <a:grpFill/>
          </p:grpSpPr>
          <p:sp>
            <p:nvSpPr>
              <p:cNvPr id="10836" name="Oval 8"/>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10837" name="Oval 9"/>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10737" name="Group 10"/>
            <p:cNvGrpSpPr>
              <a:grpSpLocks/>
            </p:cNvGrpSpPr>
            <p:nvPr/>
          </p:nvGrpSpPr>
          <p:grpSpPr bwMode="auto">
            <a:xfrm>
              <a:off x="3096" y="2777"/>
              <a:ext cx="95" cy="413"/>
              <a:chOff x="1000" y="1306"/>
              <a:chExt cx="162" cy="701"/>
            </a:xfrm>
            <a:grpFill/>
          </p:grpSpPr>
          <p:sp>
            <p:nvSpPr>
              <p:cNvPr id="10834" name="Oval 11"/>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10835" name="Oval 12"/>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10738" name="Group 13"/>
            <p:cNvGrpSpPr>
              <a:grpSpLocks/>
            </p:cNvGrpSpPr>
            <p:nvPr/>
          </p:nvGrpSpPr>
          <p:grpSpPr bwMode="auto">
            <a:xfrm>
              <a:off x="3289" y="2777"/>
              <a:ext cx="95" cy="413"/>
              <a:chOff x="1000" y="1306"/>
              <a:chExt cx="162" cy="701"/>
            </a:xfrm>
            <a:grpFill/>
          </p:grpSpPr>
          <p:sp>
            <p:nvSpPr>
              <p:cNvPr id="10832" name="Oval 14"/>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10833" name="Oval 15"/>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10739" name="Group 16"/>
            <p:cNvGrpSpPr>
              <a:grpSpLocks/>
            </p:cNvGrpSpPr>
            <p:nvPr/>
          </p:nvGrpSpPr>
          <p:grpSpPr bwMode="auto">
            <a:xfrm>
              <a:off x="3481" y="2777"/>
              <a:ext cx="95" cy="413"/>
              <a:chOff x="1000" y="1306"/>
              <a:chExt cx="162" cy="701"/>
            </a:xfrm>
            <a:grpFill/>
          </p:grpSpPr>
          <p:sp>
            <p:nvSpPr>
              <p:cNvPr id="10830" name="Oval 17"/>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10831" name="Oval 18"/>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10740" name="Group 19"/>
            <p:cNvGrpSpPr>
              <a:grpSpLocks/>
            </p:cNvGrpSpPr>
            <p:nvPr/>
          </p:nvGrpSpPr>
          <p:grpSpPr bwMode="auto">
            <a:xfrm>
              <a:off x="3865" y="2777"/>
              <a:ext cx="95" cy="413"/>
              <a:chOff x="1000" y="1306"/>
              <a:chExt cx="162" cy="701"/>
            </a:xfrm>
            <a:grpFill/>
          </p:grpSpPr>
          <p:sp>
            <p:nvSpPr>
              <p:cNvPr id="10828" name="Oval 20"/>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10829" name="Oval 21"/>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10741" name="Group 22"/>
            <p:cNvGrpSpPr>
              <a:grpSpLocks/>
            </p:cNvGrpSpPr>
            <p:nvPr/>
          </p:nvGrpSpPr>
          <p:grpSpPr bwMode="auto">
            <a:xfrm>
              <a:off x="4057" y="2777"/>
              <a:ext cx="95" cy="413"/>
              <a:chOff x="1000" y="1306"/>
              <a:chExt cx="162" cy="701"/>
            </a:xfrm>
            <a:grpFill/>
          </p:grpSpPr>
          <p:sp>
            <p:nvSpPr>
              <p:cNvPr id="10826" name="Oval 23"/>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10827" name="Oval 24"/>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10742" name="Group 25"/>
            <p:cNvGrpSpPr>
              <a:grpSpLocks/>
            </p:cNvGrpSpPr>
            <p:nvPr/>
          </p:nvGrpSpPr>
          <p:grpSpPr bwMode="auto">
            <a:xfrm>
              <a:off x="4249" y="2777"/>
              <a:ext cx="95" cy="413"/>
              <a:chOff x="1000" y="1306"/>
              <a:chExt cx="162" cy="701"/>
            </a:xfrm>
            <a:grpFill/>
          </p:grpSpPr>
          <p:sp>
            <p:nvSpPr>
              <p:cNvPr id="10824" name="Oval 26"/>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10825" name="Oval 27"/>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10743" name="Group 28"/>
            <p:cNvGrpSpPr>
              <a:grpSpLocks/>
            </p:cNvGrpSpPr>
            <p:nvPr/>
          </p:nvGrpSpPr>
          <p:grpSpPr bwMode="auto">
            <a:xfrm>
              <a:off x="3769" y="2873"/>
              <a:ext cx="95" cy="413"/>
              <a:chOff x="1000" y="1306"/>
              <a:chExt cx="162" cy="701"/>
            </a:xfrm>
            <a:grpFill/>
          </p:grpSpPr>
          <p:sp>
            <p:nvSpPr>
              <p:cNvPr id="10822" name="Oval 29"/>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10823" name="Oval 30"/>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10744" name="Group 31"/>
            <p:cNvGrpSpPr>
              <a:grpSpLocks/>
            </p:cNvGrpSpPr>
            <p:nvPr/>
          </p:nvGrpSpPr>
          <p:grpSpPr bwMode="auto">
            <a:xfrm>
              <a:off x="3000" y="2873"/>
              <a:ext cx="95" cy="413"/>
              <a:chOff x="1000" y="1306"/>
              <a:chExt cx="162" cy="701"/>
            </a:xfrm>
            <a:grpFill/>
          </p:grpSpPr>
          <p:sp>
            <p:nvSpPr>
              <p:cNvPr id="10820" name="Oval 32"/>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10821" name="Oval 33"/>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10745" name="Group 34"/>
            <p:cNvGrpSpPr>
              <a:grpSpLocks/>
            </p:cNvGrpSpPr>
            <p:nvPr/>
          </p:nvGrpSpPr>
          <p:grpSpPr bwMode="auto">
            <a:xfrm>
              <a:off x="3192" y="2873"/>
              <a:ext cx="95" cy="413"/>
              <a:chOff x="1000" y="1306"/>
              <a:chExt cx="162" cy="701"/>
            </a:xfrm>
            <a:grpFill/>
          </p:grpSpPr>
          <p:sp>
            <p:nvSpPr>
              <p:cNvPr id="10818" name="Oval 35"/>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10819" name="Oval 36"/>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10746" name="Group 37"/>
            <p:cNvGrpSpPr>
              <a:grpSpLocks/>
            </p:cNvGrpSpPr>
            <p:nvPr/>
          </p:nvGrpSpPr>
          <p:grpSpPr bwMode="auto">
            <a:xfrm>
              <a:off x="3385" y="2873"/>
              <a:ext cx="95" cy="413"/>
              <a:chOff x="1000" y="1306"/>
              <a:chExt cx="162" cy="701"/>
            </a:xfrm>
            <a:grpFill/>
          </p:grpSpPr>
          <p:sp>
            <p:nvSpPr>
              <p:cNvPr id="10816" name="Oval 38"/>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10817" name="Oval 39"/>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10747" name="Group 40"/>
            <p:cNvGrpSpPr>
              <a:grpSpLocks/>
            </p:cNvGrpSpPr>
            <p:nvPr/>
          </p:nvGrpSpPr>
          <p:grpSpPr bwMode="auto">
            <a:xfrm>
              <a:off x="3577" y="2873"/>
              <a:ext cx="95" cy="413"/>
              <a:chOff x="1000" y="1306"/>
              <a:chExt cx="162" cy="701"/>
            </a:xfrm>
            <a:grpFill/>
          </p:grpSpPr>
          <p:sp>
            <p:nvSpPr>
              <p:cNvPr id="10814" name="Oval 41"/>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10815" name="Oval 42"/>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10748" name="Group 43"/>
            <p:cNvGrpSpPr>
              <a:grpSpLocks/>
            </p:cNvGrpSpPr>
            <p:nvPr/>
          </p:nvGrpSpPr>
          <p:grpSpPr bwMode="auto">
            <a:xfrm>
              <a:off x="3961" y="2873"/>
              <a:ext cx="95" cy="413"/>
              <a:chOff x="1000" y="1306"/>
              <a:chExt cx="162" cy="701"/>
            </a:xfrm>
            <a:grpFill/>
          </p:grpSpPr>
          <p:sp>
            <p:nvSpPr>
              <p:cNvPr id="10812" name="Oval 44"/>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10813" name="Oval 45"/>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10749" name="Group 46"/>
            <p:cNvGrpSpPr>
              <a:grpSpLocks/>
            </p:cNvGrpSpPr>
            <p:nvPr/>
          </p:nvGrpSpPr>
          <p:grpSpPr bwMode="auto">
            <a:xfrm>
              <a:off x="4153" y="2873"/>
              <a:ext cx="95" cy="413"/>
              <a:chOff x="1000" y="1306"/>
              <a:chExt cx="162" cy="701"/>
            </a:xfrm>
            <a:grpFill/>
          </p:grpSpPr>
          <p:sp>
            <p:nvSpPr>
              <p:cNvPr id="10810" name="Oval 47"/>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10811" name="Oval 48"/>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10750" name="Group 49"/>
            <p:cNvGrpSpPr>
              <a:grpSpLocks/>
            </p:cNvGrpSpPr>
            <p:nvPr/>
          </p:nvGrpSpPr>
          <p:grpSpPr bwMode="auto">
            <a:xfrm>
              <a:off x="3865" y="2969"/>
              <a:ext cx="95" cy="413"/>
              <a:chOff x="1000" y="1306"/>
              <a:chExt cx="162" cy="701"/>
            </a:xfrm>
            <a:grpFill/>
          </p:grpSpPr>
          <p:sp>
            <p:nvSpPr>
              <p:cNvPr id="10808" name="Oval 50"/>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10809" name="Oval 51"/>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10751" name="Group 52"/>
            <p:cNvGrpSpPr>
              <a:grpSpLocks/>
            </p:cNvGrpSpPr>
            <p:nvPr/>
          </p:nvGrpSpPr>
          <p:grpSpPr bwMode="auto">
            <a:xfrm>
              <a:off x="3096" y="2969"/>
              <a:ext cx="95" cy="413"/>
              <a:chOff x="1000" y="1306"/>
              <a:chExt cx="162" cy="701"/>
            </a:xfrm>
            <a:grpFill/>
          </p:grpSpPr>
          <p:sp>
            <p:nvSpPr>
              <p:cNvPr id="10806" name="Oval 53"/>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10807" name="Oval 54"/>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10752" name="Group 55"/>
            <p:cNvGrpSpPr>
              <a:grpSpLocks/>
            </p:cNvGrpSpPr>
            <p:nvPr/>
          </p:nvGrpSpPr>
          <p:grpSpPr bwMode="auto">
            <a:xfrm>
              <a:off x="3288" y="2969"/>
              <a:ext cx="95" cy="413"/>
              <a:chOff x="1000" y="1306"/>
              <a:chExt cx="162" cy="701"/>
            </a:xfrm>
            <a:grpFill/>
          </p:grpSpPr>
          <p:sp>
            <p:nvSpPr>
              <p:cNvPr id="10804" name="Oval 56"/>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10805" name="Oval 57"/>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10753" name="Group 58"/>
            <p:cNvGrpSpPr>
              <a:grpSpLocks/>
            </p:cNvGrpSpPr>
            <p:nvPr/>
          </p:nvGrpSpPr>
          <p:grpSpPr bwMode="auto">
            <a:xfrm>
              <a:off x="3481" y="2969"/>
              <a:ext cx="95" cy="413"/>
              <a:chOff x="1000" y="1306"/>
              <a:chExt cx="162" cy="701"/>
            </a:xfrm>
            <a:grpFill/>
          </p:grpSpPr>
          <p:sp>
            <p:nvSpPr>
              <p:cNvPr id="10802" name="Oval 59"/>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10803" name="Oval 60"/>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10754" name="Group 61"/>
            <p:cNvGrpSpPr>
              <a:grpSpLocks/>
            </p:cNvGrpSpPr>
            <p:nvPr/>
          </p:nvGrpSpPr>
          <p:grpSpPr bwMode="auto">
            <a:xfrm>
              <a:off x="3673" y="2969"/>
              <a:ext cx="95" cy="413"/>
              <a:chOff x="1000" y="1306"/>
              <a:chExt cx="162" cy="701"/>
            </a:xfrm>
            <a:grpFill/>
          </p:grpSpPr>
          <p:sp>
            <p:nvSpPr>
              <p:cNvPr id="10800" name="Oval 62"/>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10801" name="Oval 63"/>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10755" name="Group 64"/>
            <p:cNvGrpSpPr>
              <a:grpSpLocks/>
            </p:cNvGrpSpPr>
            <p:nvPr/>
          </p:nvGrpSpPr>
          <p:grpSpPr bwMode="auto">
            <a:xfrm>
              <a:off x="4057" y="2969"/>
              <a:ext cx="95" cy="413"/>
              <a:chOff x="1000" y="1306"/>
              <a:chExt cx="162" cy="701"/>
            </a:xfrm>
            <a:grpFill/>
          </p:grpSpPr>
          <p:sp>
            <p:nvSpPr>
              <p:cNvPr id="10798" name="Oval 65"/>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10799" name="Oval 66"/>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10756" name="Group 67"/>
            <p:cNvGrpSpPr>
              <a:grpSpLocks/>
            </p:cNvGrpSpPr>
            <p:nvPr/>
          </p:nvGrpSpPr>
          <p:grpSpPr bwMode="auto">
            <a:xfrm>
              <a:off x="3961" y="3065"/>
              <a:ext cx="95" cy="413"/>
              <a:chOff x="1000" y="1306"/>
              <a:chExt cx="162" cy="701"/>
            </a:xfrm>
            <a:grpFill/>
          </p:grpSpPr>
          <p:sp>
            <p:nvSpPr>
              <p:cNvPr id="10796" name="Oval 68"/>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10797" name="Oval 69"/>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10757" name="Group 70"/>
            <p:cNvGrpSpPr>
              <a:grpSpLocks/>
            </p:cNvGrpSpPr>
            <p:nvPr/>
          </p:nvGrpSpPr>
          <p:grpSpPr bwMode="auto">
            <a:xfrm>
              <a:off x="3192" y="3065"/>
              <a:ext cx="95" cy="413"/>
              <a:chOff x="1000" y="1306"/>
              <a:chExt cx="162" cy="701"/>
            </a:xfrm>
            <a:grpFill/>
          </p:grpSpPr>
          <p:sp>
            <p:nvSpPr>
              <p:cNvPr id="10794" name="Oval 71"/>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10795" name="Oval 72"/>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10758" name="Group 73"/>
            <p:cNvGrpSpPr>
              <a:grpSpLocks/>
            </p:cNvGrpSpPr>
            <p:nvPr/>
          </p:nvGrpSpPr>
          <p:grpSpPr bwMode="auto">
            <a:xfrm>
              <a:off x="3384" y="3065"/>
              <a:ext cx="95" cy="413"/>
              <a:chOff x="1000" y="1306"/>
              <a:chExt cx="162" cy="701"/>
            </a:xfrm>
            <a:grpFill/>
          </p:grpSpPr>
          <p:sp>
            <p:nvSpPr>
              <p:cNvPr id="10792" name="Oval 74"/>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10793" name="Oval 75"/>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10759" name="Group 76"/>
            <p:cNvGrpSpPr>
              <a:grpSpLocks/>
            </p:cNvGrpSpPr>
            <p:nvPr/>
          </p:nvGrpSpPr>
          <p:grpSpPr bwMode="auto">
            <a:xfrm>
              <a:off x="3577" y="3065"/>
              <a:ext cx="95" cy="413"/>
              <a:chOff x="1000" y="1306"/>
              <a:chExt cx="162" cy="701"/>
            </a:xfrm>
            <a:grpFill/>
          </p:grpSpPr>
          <p:sp>
            <p:nvSpPr>
              <p:cNvPr id="10790" name="Oval 77"/>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10791" name="Oval 78"/>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10760" name="Group 79"/>
            <p:cNvGrpSpPr>
              <a:grpSpLocks/>
            </p:cNvGrpSpPr>
            <p:nvPr/>
          </p:nvGrpSpPr>
          <p:grpSpPr bwMode="auto">
            <a:xfrm>
              <a:off x="3769" y="3065"/>
              <a:ext cx="95" cy="413"/>
              <a:chOff x="1000" y="1306"/>
              <a:chExt cx="162" cy="701"/>
            </a:xfrm>
            <a:grpFill/>
          </p:grpSpPr>
          <p:sp>
            <p:nvSpPr>
              <p:cNvPr id="10788" name="Oval 80"/>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10789" name="Oval 81"/>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10761" name="Group 82"/>
            <p:cNvGrpSpPr>
              <a:grpSpLocks/>
            </p:cNvGrpSpPr>
            <p:nvPr/>
          </p:nvGrpSpPr>
          <p:grpSpPr bwMode="auto">
            <a:xfrm>
              <a:off x="4057" y="3161"/>
              <a:ext cx="95" cy="413"/>
              <a:chOff x="1000" y="1306"/>
              <a:chExt cx="162" cy="701"/>
            </a:xfrm>
            <a:grpFill/>
          </p:grpSpPr>
          <p:sp>
            <p:nvSpPr>
              <p:cNvPr id="10786" name="Oval 83"/>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10787" name="Oval 84"/>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10762" name="Group 85"/>
            <p:cNvGrpSpPr>
              <a:grpSpLocks/>
            </p:cNvGrpSpPr>
            <p:nvPr/>
          </p:nvGrpSpPr>
          <p:grpSpPr bwMode="auto">
            <a:xfrm>
              <a:off x="3288" y="3161"/>
              <a:ext cx="95" cy="413"/>
              <a:chOff x="1000" y="1306"/>
              <a:chExt cx="162" cy="701"/>
            </a:xfrm>
            <a:grpFill/>
          </p:grpSpPr>
          <p:sp>
            <p:nvSpPr>
              <p:cNvPr id="10784" name="Oval 86"/>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10785" name="Oval 87"/>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10763" name="Group 88"/>
            <p:cNvGrpSpPr>
              <a:grpSpLocks/>
            </p:cNvGrpSpPr>
            <p:nvPr/>
          </p:nvGrpSpPr>
          <p:grpSpPr bwMode="auto">
            <a:xfrm>
              <a:off x="3480" y="3161"/>
              <a:ext cx="95" cy="413"/>
              <a:chOff x="1000" y="1306"/>
              <a:chExt cx="162" cy="701"/>
            </a:xfrm>
            <a:grpFill/>
          </p:grpSpPr>
          <p:sp>
            <p:nvSpPr>
              <p:cNvPr id="10782" name="Oval 89"/>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10783" name="Oval 90"/>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10764" name="Group 91"/>
            <p:cNvGrpSpPr>
              <a:grpSpLocks/>
            </p:cNvGrpSpPr>
            <p:nvPr/>
          </p:nvGrpSpPr>
          <p:grpSpPr bwMode="auto">
            <a:xfrm>
              <a:off x="3673" y="3161"/>
              <a:ext cx="95" cy="413"/>
              <a:chOff x="1000" y="1306"/>
              <a:chExt cx="162" cy="701"/>
            </a:xfrm>
            <a:grpFill/>
          </p:grpSpPr>
          <p:sp>
            <p:nvSpPr>
              <p:cNvPr id="10780" name="Oval 92"/>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10781" name="Oval 93"/>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10765" name="Group 94"/>
            <p:cNvGrpSpPr>
              <a:grpSpLocks/>
            </p:cNvGrpSpPr>
            <p:nvPr/>
          </p:nvGrpSpPr>
          <p:grpSpPr bwMode="auto">
            <a:xfrm>
              <a:off x="3865" y="3161"/>
              <a:ext cx="95" cy="413"/>
              <a:chOff x="1000" y="1306"/>
              <a:chExt cx="162" cy="701"/>
            </a:xfrm>
            <a:grpFill/>
          </p:grpSpPr>
          <p:sp>
            <p:nvSpPr>
              <p:cNvPr id="10778" name="Oval 95"/>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10779" name="Oval 96"/>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10766" name="Group 97"/>
            <p:cNvGrpSpPr>
              <a:grpSpLocks/>
            </p:cNvGrpSpPr>
            <p:nvPr/>
          </p:nvGrpSpPr>
          <p:grpSpPr bwMode="auto">
            <a:xfrm>
              <a:off x="4153" y="3065"/>
              <a:ext cx="95" cy="413"/>
              <a:chOff x="1000" y="1306"/>
              <a:chExt cx="162" cy="701"/>
            </a:xfrm>
            <a:grpFill/>
          </p:grpSpPr>
          <p:sp>
            <p:nvSpPr>
              <p:cNvPr id="10776" name="Oval 98"/>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10777" name="Oval 99"/>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10767" name="Group 100"/>
            <p:cNvGrpSpPr>
              <a:grpSpLocks/>
            </p:cNvGrpSpPr>
            <p:nvPr/>
          </p:nvGrpSpPr>
          <p:grpSpPr bwMode="auto">
            <a:xfrm>
              <a:off x="4249" y="2969"/>
              <a:ext cx="95" cy="413"/>
              <a:chOff x="1000" y="1306"/>
              <a:chExt cx="162" cy="701"/>
            </a:xfrm>
            <a:grpFill/>
          </p:grpSpPr>
          <p:sp>
            <p:nvSpPr>
              <p:cNvPr id="10774" name="Oval 101"/>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10775" name="Oval 102"/>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10768" name="Group 103"/>
            <p:cNvGrpSpPr>
              <a:grpSpLocks/>
            </p:cNvGrpSpPr>
            <p:nvPr/>
          </p:nvGrpSpPr>
          <p:grpSpPr bwMode="auto">
            <a:xfrm>
              <a:off x="4345" y="2873"/>
              <a:ext cx="95" cy="413"/>
              <a:chOff x="1000" y="1306"/>
              <a:chExt cx="162" cy="701"/>
            </a:xfrm>
            <a:grpFill/>
          </p:grpSpPr>
          <p:sp>
            <p:nvSpPr>
              <p:cNvPr id="10772" name="Oval 104"/>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10773" name="Oval 105"/>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nvGrpSpPr>
            <p:cNvPr id="10769" name="Group 106"/>
            <p:cNvGrpSpPr>
              <a:grpSpLocks/>
            </p:cNvGrpSpPr>
            <p:nvPr/>
          </p:nvGrpSpPr>
          <p:grpSpPr bwMode="auto">
            <a:xfrm>
              <a:off x="4441" y="2777"/>
              <a:ext cx="95" cy="413"/>
              <a:chOff x="1000" y="1306"/>
              <a:chExt cx="162" cy="701"/>
            </a:xfrm>
            <a:grpFill/>
          </p:grpSpPr>
          <p:sp>
            <p:nvSpPr>
              <p:cNvPr id="10770" name="Oval 107"/>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10771" name="Oval 108"/>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grpSp>
      <p:grpSp>
        <p:nvGrpSpPr>
          <p:cNvPr id="10243" name="Group 109"/>
          <p:cNvGrpSpPr>
            <a:grpSpLocks/>
          </p:cNvGrpSpPr>
          <p:nvPr/>
        </p:nvGrpSpPr>
        <p:grpSpPr bwMode="auto">
          <a:xfrm>
            <a:off x="2133987" y="4408393"/>
            <a:ext cx="2590547" cy="1265114"/>
            <a:chOff x="1224" y="2777"/>
            <a:chExt cx="1632" cy="797"/>
          </a:xfrm>
          <a:solidFill>
            <a:srgbClr val="00B0F0"/>
          </a:solidFill>
        </p:grpSpPr>
        <p:grpSp>
          <p:nvGrpSpPr>
            <p:cNvPr id="10630" name="Group 110"/>
            <p:cNvGrpSpPr>
              <a:grpSpLocks/>
            </p:cNvGrpSpPr>
            <p:nvPr/>
          </p:nvGrpSpPr>
          <p:grpSpPr bwMode="auto">
            <a:xfrm>
              <a:off x="1993" y="2777"/>
              <a:ext cx="95" cy="413"/>
              <a:chOff x="1000" y="1306"/>
              <a:chExt cx="162" cy="701"/>
            </a:xfrm>
            <a:grpFill/>
          </p:grpSpPr>
          <p:sp>
            <p:nvSpPr>
              <p:cNvPr id="10733" name="Oval 111"/>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734" name="Oval 112"/>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631" name="Group 113"/>
            <p:cNvGrpSpPr>
              <a:grpSpLocks/>
            </p:cNvGrpSpPr>
            <p:nvPr/>
          </p:nvGrpSpPr>
          <p:grpSpPr bwMode="auto">
            <a:xfrm>
              <a:off x="1224" y="2777"/>
              <a:ext cx="95" cy="413"/>
              <a:chOff x="1000" y="1306"/>
              <a:chExt cx="162" cy="701"/>
            </a:xfrm>
            <a:grpFill/>
          </p:grpSpPr>
          <p:sp>
            <p:nvSpPr>
              <p:cNvPr id="10731" name="Oval 114"/>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732" name="Oval 115"/>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632" name="Group 116"/>
            <p:cNvGrpSpPr>
              <a:grpSpLocks/>
            </p:cNvGrpSpPr>
            <p:nvPr/>
          </p:nvGrpSpPr>
          <p:grpSpPr bwMode="auto">
            <a:xfrm>
              <a:off x="1416" y="2777"/>
              <a:ext cx="95" cy="413"/>
              <a:chOff x="1000" y="1306"/>
              <a:chExt cx="162" cy="701"/>
            </a:xfrm>
            <a:grpFill/>
          </p:grpSpPr>
          <p:sp>
            <p:nvSpPr>
              <p:cNvPr id="10729" name="Oval 117"/>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730" name="Oval 118"/>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633" name="Group 119"/>
            <p:cNvGrpSpPr>
              <a:grpSpLocks/>
            </p:cNvGrpSpPr>
            <p:nvPr/>
          </p:nvGrpSpPr>
          <p:grpSpPr bwMode="auto">
            <a:xfrm>
              <a:off x="1609" y="2777"/>
              <a:ext cx="95" cy="413"/>
              <a:chOff x="1000" y="1306"/>
              <a:chExt cx="162" cy="701"/>
            </a:xfrm>
            <a:grpFill/>
          </p:grpSpPr>
          <p:sp>
            <p:nvSpPr>
              <p:cNvPr id="10727" name="Oval 120"/>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728" name="Oval 121"/>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634" name="Group 122"/>
            <p:cNvGrpSpPr>
              <a:grpSpLocks/>
            </p:cNvGrpSpPr>
            <p:nvPr/>
          </p:nvGrpSpPr>
          <p:grpSpPr bwMode="auto">
            <a:xfrm>
              <a:off x="1801" y="2777"/>
              <a:ext cx="95" cy="413"/>
              <a:chOff x="1000" y="1306"/>
              <a:chExt cx="162" cy="701"/>
            </a:xfrm>
            <a:grpFill/>
          </p:grpSpPr>
          <p:sp>
            <p:nvSpPr>
              <p:cNvPr id="10725" name="Oval 123"/>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726" name="Oval 124"/>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635" name="Group 125"/>
            <p:cNvGrpSpPr>
              <a:grpSpLocks/>
            </p:cNvGrpSpPr>
            <p:nvPr/>
          </p:nvGrpSpPr>
          <p:grpSpPr bwMode="auto">
            <a:xfrm>
              <a:off x="2185" y="2777"/>
              <a:ext cx="95" cy="413"/>
              <a:chOff x="1000" y="1306"/>
              <a:chExt cx="162" cy="701"/>
            </a:xfrm>
            <a:grpFill/>
          </p:grpSpPr>
          <p:sp>
            <p:nvSpPr>
              <p:cNvPr id="10723" name="Oval 126"/>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724" name="Oval 127"/>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636" name="Group 128"/>
            <p:cNvGrpSpPr>
              <a:grpSpLocks/>
            </p:cNvGrpSpPr>
            <p:nvPr/>
          </p:nvGrpSpPr>
          <p:grpSpPr bwMode="auto">
            <a:xfrm>
              <a:off x="2377" y="2777"/>
              <a:ext cx="95" cy="413"/>
              <a:chOff x="1000" y="1306"/>
              <a:chExt cx="162" cy="701"/>
            </a:xfrm>
            <a:grpFill/>
          </p:grpSpPr>
          <p:sp>
            <p:nvSpPr>
              <p:cNvPr id="10721" name="Oval 129"/>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722" name="Oval 130"/>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637" name="Group 131"/>
            <p:cNvGrpSpPr>
              <a:grpSpLocks/>
            </p:cNvGrpSpPr>
            <p:nvPr/>
          </p:nvGrpSpPr>
          <p:grpSpPr bwMode="auto">
            <a:xfrm>
              <a:off x="2569" y="2777"/>
              <a:ext cx="95" cy="413"/>
              <a:chOff x="1000" y="1306"/>
              <a:chExt cx="162" cy="701"/>
            </a:xfrm>
            <a:grpFill/>
          </p:grpSpPr>
          <p:sp>
            <p:nvSpPr>
              <p:cNvPr id="10719" name="Oval 132"/>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720" name="Oval 133"/>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638" name="Group 134"/>
            <p:cNvGrpSpPr>
              <a:grpSpLocks/>
            </p:cNvGrpSpPr>
            <p:nvPr/>
          </p:nvGrpSpPr>
          <p:grpSpPr bwMode="auto">
            <a:xfrm>
              <a:off x="2089" y="2873"/>
              <a:ext cx="95" cy="413"/>
              <a:chOff x="1000" y="1306"/>
              <a:chExt cx="162" cy="701"/>
            </a:xfrm>
            <a:grpFill/>
          </p:grpSpPr>
          <p:sp>
            <p:nvSpPr>
              <p:cNvPr id="10717" name="Oval 135"/>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718" name="Oval 136"/>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639" name="Group 137"/>
            <p:cNvGrpSpPr>
              <a:grpSpLocks/>
            </p:cNvGrpSpPr>
            <p:nvPr/>
          </p:nvGrpSpPr>
          <p:grpSpPr bwMode="auto">
            <a:xfrm>
              <a:off x="1320" y="2873"/>
              <a:ext cx="95" cy="413"/>
              <a:chOff x="1000" y="1306"/>
              <a:chExt cx="162" cy="701"/>
            </a:xfrm>
            <a:grpFill/>
          </p:grpSpPr>
          <p:sp>
            <p:nvSpPr>
              <p:cNvPr id="10715" name="Oval 138"/>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716" name="Oval 139"/>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640" name="Group 140"/>
            <p:cNvGrpSpPr>
              <a:grpSpLocks/>
            </p:cNvGrpSpPr>
            <p:nvPr/>
          </p:nvGrpSpPr>
          <p:grpSpPr bwMode="auto">
            <a:xfrm>
              <a:off x="1512" y="2873"/>
              <a:ext cx="95" cy="413"/>
              <a:chOff x="1000" y="1306"/>
              <a:chExt cx="162" cy="701"/>
            </a:xfrm>
            <a:grpFill/>
          </p:grpSpPr>
          <p:sp>
            <p:nvSpPr>
              <p:cNvPr id="10713" name="Oval 141"/>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714" name="Oval 142"/>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641" name="Group 143"/>
            <p:cNvGrpSpPr>
              <a:grpSpLocks/>
            </p:cNvGrpSpPr>
            <p:nvPr/>
          </p:nvGrpSpPr>
          <p:grpSpPr bwMode="auto">
            <a:xfrm>
              <a:off x="1705" y="2873"/>
              <a:ext cx="95" cy="413"/>
              <a:chOff x="1000" y="1306"/>
              <a:chExt cx="162" cy="701"/>
            </a:xfrm>
            <a:grpFill/>
          </p:grpSpPr>
          <p:sp>
            <p:nvSpPr>
              <p:cNvPr id="10711" name="Oval 144"/>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712" name="Oval 145"/>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642" name="Group 146"/>
            <p:cNvGrpSpPr>
              <a:grpSpLocks/>
            </p:cNvGrpSpPr>
            <p:nvPr/>
          </p:nvGrpSpPr>
          <p:grpSpPr bwMode="auto">
            <a:xfrm>
              <a:off x="1897" y="2873"/>
              <a:ext cx="95" cy="413"/>
              <a:chOff x="1000" y="1306"/>
              <a:chExt cx="162" cy="701"/>
            </a:xfrm>
            <a:grpFill/>
          </p:grpSpPr>
          <p:sp>
            <p:nvSpPr>
              <p:cNvPr id="10709" name="Oval 147"/>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710" name="Oval 148"/>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643" name="Group 149"/>
            <p:cNvGrpSpPr>
              <a:grpSpLocks/>
            </p:cNvGrpSpPr>
            <p:nvPr/>
          </p:nvGrpSpPr>
          <p:grpSpPr bwMode="auto">
            <a:xfrm>
              <a:off x="2281" y="2873"/>
              <a:ext cx="95" cy="413"/>
              <a:chOff x="1000" y="1306"/>
              <a:chExt cx="162" cy="701"/>
            </a:xfrm>
            <a:grpFill/>
          </p:grpSpPr>
          <p:sp>
            <p:nvSpPr>
              <p:cNvPr id="10707" name="Oval 150"/>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708" name="Oval 151"/>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644" name="Group 152"/>
            <p:cNvGrpSpPr>
              <a:grpSpLocks/>
            </p:cNvGrpSpPr>
            <p:nvPr/>
          </p:nvGrpSpPr>
          <p:grpSpPr bwMode="auto">
            <a:xfrm>
              <a:off x="2473" y="2873"/>
              <a:ext cx="95" cy="413"/>
              <a:chOff x="1000" y="1306"/>
              <a:chExt cx="162" cy="701"/>
            </a:xfrm>
            <a:grpFill/>
          </p:grpSpPr>
          <p:sp>
            <p:nvSpPr>
              <p:cNvPr id="10705" name="Oval 153"/>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706" name="Oval 154"/>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645" name="Group 155"/>
            <p:cNvGrpSpPr>
              <a:grpSpLocks/>
            </p:cNvGrpSpPr>
            <p:nvPr/>
          </p:nvGrpSpPr>
          <p:grpSpPr bwMode="auto">
            <a:xfrm>
              <a:off x="2185" y="2969"/>
              <a:ext cx="95" cy="413"/>
              <a:chOff x="1000" y="1306"/>
              <a:chExt cx="162" cy="701"/>
            </a:xfrm>
            <a:grpFill/>
          </p:grpSpPr>
          <p:sp>
            <p:nvSpPr>
              <p:cNvPr id="10703" name="Oval 156"/>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704" name="Oval 157"/>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646" name="Group 158"/>
            <p:cNvGrpSpPr>
              <a:grpSpLocks/>
            </p:cNvGrpSpPr>
            <p:nvPr/>
          </p:nvGrpSpPr>
          <p:grpSpPr bwMode="auto">
            <a:xfrm>
              <a:off x="1416" y="2969"/>
              <a:ext cx="95" cy="413"/>
              <a:chOff x="1000" y="1306"/>
              <a:chExt cx="162" cy="701"/>
            </a:xfrm>
            <a:grpFill/>
          </p:grpSpPr>
          <p:sp>
            <p:nvSpPr>
              <p:cNvPr id="10701" name="Oval 159"/>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702" name="Oval 160"/>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647" name="Group 161"/>
            <p:cNvGrpSpPr>
              <a:grpSpLocks/>
            </p:cNvGrpSpPr>
            <p:nvPr/>
          </p:nvGrpSpPr>
          <p:grpSpPr bwMode="auto">
            <a:xfrm>
              <a:off x="1608" y="2969"/>
              <a:ext cx="95" cy="413"/>
              <a:chOff x="1000" y="1306"/>
              <a:chExt cx="162" cy="701"/>
            </a:xfrm>
            <a:grpFill/>
          </p:grpSpPr>
          <p:sp>
            <p:nvSpPr>
              <p:cNvPr id="10699" name="Oval 162"/>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700" name="Oval 163"/>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648" name="Group 164"/>
            <p:cNvGrpSpPr>
              <a:grpSpLocks/>
            </p:cNvGrpSpPr>
            <p:nvPr/>
          </p:nvGrpSpPr>
          <p:grpSpPr bwMode="auto">
            <a:xfrm>
              <a:off x="1801" y="2969"/>
              <a:ext cx="95" cy="413"/>
              <a:chOff x="1000" y="1306"/>
              <a:chExt cx="162" cy="701"/>
            </a:xfrm>
            <a:grpFill/>
          </p:grpSpPr>
          <p:sp>
            <p:nvSpPr>
              <p:cNvPr id="10697" name="Oval 165"/>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698" name="Oval 166"/>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649" name="Group 167"/>
            <p:cNvGrpSpPr>
              <a:grpSpLocks/>
            </p:cNvGrpSpPr>
            <p:nvPr/>
          </p:nvGrpSpPr>
          <p:grpSpPr bwMode="auto">
            <a:xfrm>
              <a:off x="1993" y="2969"/>
              <a:ext cx="95" cy="413"/>
              <a:chOff x="1000" y="1306"/>
              <a:chExt cx="162" cy="701"/>
            </a:xfrm>
            <a:grpFill/>
          </p:grpSpPr>
          <p:sp>
            <p:nvSpPr>
              <p:cNvPr id="10695" name="Oval 168"/>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696" name="Oval 169"/>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650" name="Group 170"/>
            <p:cNvGrpSpPr>
              <a:grpSpLocks/>
            </p:cNvGrpSpPr>
            <p:nvPr/>
          </p:nvGrpSpPr>
          <p:grpSpPr bwMode="auto">
            <a:xfrm>
              <a:off x="2377" y="2969"/>
              <a:ext cx="95" cy="413"/>
              <a:chOff x="1000" y="1306"/>
              <a:chExt cx="162" cy="701"/>
            </a:xfrm>
            <a:grpFill/>
          </p:grpSpPr>
          <p:sp>
            <p:nvSpPr>
              <p:cNvPr id="10693" name="Oval 171"/>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694" name="Oval 172"/>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651" name="Group 173"/>
            <p:cNvGrpSpPr>
              <a:grpSpLocks/>
            </p:cNvGrpSpPr>
            <p:nvPr/>
          </p:nvGrpSpPr>
          <p:grpSpPr bwMode="auto">
            <a:xfrm>
              <a:off x="2281" y="3065"/>
              <a:ext cx="95" cy="413"/>
              <a:chOff x="1000" y="1306"/>
              <a:chExt cx="162" cy="701"/>
            </a:xfrm>
            <a:grpFill/>
          </p:grpSpPr>
          <p:sp>
            <p:nvSpPr>
              <p:cNvPr id="10691" name="Oval 174"/>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692" name="Oval 175"/>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652" name="Group 176"/>
            <p:cNvGrpSpPr>
              <a:grpSpLocks/>
            </p:cNvGrpSpPr>
            <p:nvPr/>
          </p:nvGrpSpPr>
          <p:grpSpPr bwMode="auto">
            <a:xfrm>
              <a:off x="1512" y="3065"/>
              <a:ext cx="95" cy="413"/>
              <a:chOff x="1000" y="1306"/>
              <a:chExt cx="162" cy="701"/>
            </a:xfrm>
            <a:grpFill/>
          </p:grpSpPr>
          <p:sp>
            <p:nvSpPr>
              <p:cNvPr id="10689" name="Oval 177"/>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690" name="Oval 178"/>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653" name="Group 179"/>
            <p:cNvGrpSpPr>
              <a:grpSpLocks/>
            </p:cNvGrpSpPr>
            <p:nvPr/>
          </p:nvGrpSpPr>
          <p:grpSpPr bwMode="auto">
            <a:xfrm>
              <a:off x="1704" y="3065"/>
              <a:ext cx="95" cy="413"/>
              <a:chOff x="1000" y="1306"/>
              <a:chExt cx="162" cy="701"/>
            </a:xfrm>
            <a:grpFill/>
          </p:grpSpPr>
          <p:sp>
            <p:nvSpPr>
              <p:cNvPr id="10687" name="Oval 180"/>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688" name="Oval 181"/>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654" name="Group 182"/>
            <p:cNvGrpSpPr>
              <a:grpSpLocks/>
            </p:cNvGrpSpPr>
            <p:nvPr/>
          </p:nvGrpSpPr>
          <p:grpSpPr bwMode="auto">
            <a:xfrm>
              <a:off x="1897" y="3065"/>
              <a:ext cx="95" cy="413"/>
              <a:chOff x="1000" y="1306"/>
              <a:chExt cx="162" cy="701"/>
            </a:xfrm>
            <a:grpFill/>
          </p:grpSpPr>
          <p:sp>
            <p:nvSpPr>
              <p:cNvPr id="10685" name="Oval 183"/>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686" name="Oval 184"/>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655" name="Group 185"/>
            <p:cNvGrpSpPr>
              <a:grpSpLocks/>
            </p:cNvGrpSpPr>
            <p:nvPr/>
          </p:nvGrpSpPr>
          <p:grpSpPr bwMode="auto">
            <a:xfrm>
              <a:off x="2089" y="3065"/>
              <a:ext cx="95" cy="413"/>
              <a:chOff x="1000" y="1306"/>
              <a:chExt cx="162" cy="701"/>
            </a:xfrm>
            <a:grpFill/>
          </p:grpSpPr>
          <p:sp>
            <p:nvSpPr>
              <p:cNvPr id="10683" name="Oval 186"/>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684" name="Oval 187"/>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656" name="Group 188"/>
            <p:cNvGrpSpPr>
              <a:grpSpLocks/>
            </p:cNvGrpSpPr>
            <p:nvPr/>
          </p:nvGrpSpPr>
          <p:grpSpPr bwMode="auto">
            <a:xfrm>
              <a:off x="2377" y="3161"/>
              <a:ext cx="95" cy="413"/>
              <a:chOff x="1000" y="1306"/>
              <a:chExt cx="162" cy="701"/>
            </a:xfrm>
            <a:grpFill/>
          </p:grpSpPr>
          <p:sp>
            <p:nvSpPr>
              <p:cNvPr id="10681" name="Oval 189"/>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682" name="Oval 190"/>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657" name="Group 191"/>
            <p:cNvGrpSpPr>
              <a:grpSpLocks/>
            </p:cNvGrpSpPr>
            <p:nvPr/>
          </p:nvGrpSpPr>
          <p:grpSpPr bwMode="auto">
            <a:xfrm>
              <a:off x="1608" y="3161"/>
              <a:ext cx="95" cy="413"/>
              <a:chOff x="1000" y="1306"/>
              <a:chExt cx="162" cy="701"/>
            </a:xfrm>
            <a:grpFill/>
          </p:grpSpPr>
          <p:sp>
            <p:nvSpPr>
              <p:cNvPr id="10679" name="Oval 192"/>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680" name="Oval 193"/>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658" name="Group 194"/>
            <p:cNvGrpSpPr>
              <a:grpSpLocks/>
            </p:cNvGrpSpPr>
            <p:nvPr/>
          </p:nvGrpSpPr>
          <p:grpSpPr bwMode="auto">
            <a:xfrm>
              <a:off x="1800" y="3161"/>
              <a:ext cx="95" cy="413"/>
              <a:chOff x="1000" y="1306"/>
              <a:chExt cx="162" cy="701"/>
            </a:xfrm>
            <a:grpFill/>
          </p:grpSpPr>
          <p:sp>
            <p:nvSpPr>
              <p:cNvPr id="10677" name="Oval 195"/>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678" name="Oval 196"/>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659" name="Group 197"/>
            <p:cNvGrpSpPr>
              <a:grpSpLocks/>
            </p:cNvGrpSpPr>
            <p:nvPr/>
          </p:nvGrpSpPr>
          <p:grpSpPr bwMode="auto">
            <a:xfrm>
              <a:off x="1993" y="3161"/>
              <a:ext cx="95" cy="413"/>
              <a:chOff x="1000" y="1306"/>
              <a:chExt cx="162" cy="701"/>
            </a:xfrm>
            <a:grpFill/>
          </p:grpSpPr>
          <p:sp>
            <p:nvSpPr>
              <p:cNvPr id="10675" name="Oval 198"/>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676" name="Oval 199"/>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660" name="Group 200"/>
            <p:cNvGrpSpPr>
              <a:grpSpLocks/>
            </p:cNvGrpSpPr>
            <p:nvPr/>
          </p:nvGrpSpPr>
          <p:grpSpPr bwMode="auto">
            <a:xfrm>
              <a:off x="2185" y="3161"/>
              <a:ext cx="95" cy="413"/>
              <a:chOff x="1000" y="1306"/>
              <a:chExt cx="162" cy="701"/>
            </a:xfrm>
            <a:grpFill/>
          </p:grpSpPr>
          <p:sp>
            <p:nvSpPr>
              <p:cNvPr id="10673" name="Oval 201"/>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674" name="Oval 202"/>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661" name="Group 203"/>
            <p:cNvGrpSpPr>
              <a:grpSpLocks/>
            </p:cNvGrpSpPr>
            <p:nvPr/>
          </p:nvGrpSpPr>
          <p:grpSpPr bwMode="auto">
            <a:xfrm>
              <a:off x="2473" y="3065"/>
              <a:ext cx="95" cy="413"/>
              <a:chOff x="1000" y="1306"/>
              <a:chExt cx="162" cy="701"/>
            </a:xfrm>
            <a:grpFill/>
          </p:grpSpPr>
          <p:sp>
            <p:nvSpPr>
              <p:cNvPr id="10671" name="Oval 204"/>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672" name="Oval 205"/>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662" name="Group 206"/>
            <p:cNvGrpSpPr>
              <a:grpSpLocks/>
            </p:cNvGrpSpPr>
            <p:nvPr/>
          </p:nvGrpSpPr>
          <p:grpSpPr bwMode="auto">
            <a:xfrm>
              <a:off x="2569" y="2969"/>
              <a:ext cx="95" cy="413"/>
              <a:chOff x="1000" y="1306"/>
              <a:chExt cx="162" cy="701"/>
            </a:xfrm>
            <a:grpFill/>
          </p:grpSpPr>
          <p:sp>
            <p:nvSpPr>
              <p:cNvPr id="10669" name="Oval 207"/>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670" name="Oval 208"/>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663" name="Group 209"/>
            <p:cNvGrpSpPr>
              <a:grpSpLocks/>
            </p:cNvGrpSpPr>
            <p:nvPr/>
          </p:nvGrpSpPr>
          <p:grpSpPr bwMode="auto">
            <a:xfrm>
              <a:off x="2665" y="2873"/>
              <a:ext cx="95" cy="413"/>
              <a:chOff x="1000" y="1306"/>
              <a:chExt cx="162" cy="701"/>
            </a:xfrm>
            <a:grpFill/>
          </p:grpSpPr>
          <p:sp>
            <p:nvSpPr>
              <p:cNvPr id="10667" name="Oval 210"/>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668" name="Oval 211"/>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664" name="Group 212"/>
            <p:cNvGrpSpPr>
              <a:grpSpLocks/>
            </p:cNvGrpSpPr>
            <p:nvPr/>
          </p:nvGrpSpPr>
          <p:grpSpPr bwMode="auto">
            <a:xfrm>
              <a:off x="2761" y="2777"/>
              <a:ext cx="95" cy="413"/>
              <a:chOff x="1000" y="1306"/>
              <a:chExt cx="162" cy="701"/>
            </a:xfrm>
            <a:grpFill/>
          </p:grpSpPr>
          <p:sp>
            <p:nvSpPr>
              <p:cNvPr id="10665" name="Oval 213"/>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666" name="Oval 214"/>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grpSp>
        <p:nvGrpSpPr>
          <p:cNvPr id="10244" name="Group 215"/>
          <p:cNvGrpSpPr>
            <a:grpSpLocks/>
          </p:cNvGrpSpPr>
          <p:nvPr/>
        </p:nvGrpSpPr>
        <p:grpSpPr bwMode="auto">
          <a:xfrm>
            <a:off x="5289628" y="4952851"/>
            <a:ext cx="1600044" cy="990503"/>
            <a:chOff x="288" y="2736"/>
            <a:chExt cx="1008" cy="624"/>
          </a:xfrm>
        </p:grpSpPr>
        <p:sp>
          <p:nvSpPr>
            <p:cNvPr id="10622" name="Oval 216"/>
            <p:cNvSpPr>
              <a:spLocks noChangeArrowheads="1"/>
            </p:cNvSpPr>
            <p:nvPr/>
          </p:nvSpPr>
          <p:spPr bwMode="auto">
            <a:xfrm>
              <a:off x="384" y="2832"/>
              <a:ext cx="816" cy="528"/>
            </a:xfrm>
            <a:prstGeom prst="ellipse">
              <a:avLst/>
            </a:prstGeom>
            <a:solidFill>
              <a:srgbClr val="FF0000"/>
            </a:solidFill>
            <a:ln w="9525">
              <a:solidFill>
                <a:srgbClr val="800000"/>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2200">
                  <a:latin typeface="Abadi" panose="020B0604020104020204" pitchFamily="34" charset="0"/>
                </a:rPr>
                <a:t>Dragon</a:t>
              </a:r>
            </a:p>
          </p:txBody>
        </p:sp>
        <p:sp>
          <p:nvSpPr>
            <p:cNvPr id="10623" name="Oval 217"/>
            <p:cNvSpPr>
              <a:spLocks noChangeArrowheads="1"/>
            </p:cNvSpPr>
            <p:nvPr/>
          </p:nvSpPr>
          <p:spPr bwMode="auto">
            <a:xfrm>
              <a:off x="288" y="2928"/>
              <a:ext cx="192" cy="192"/>
            </a:xfrm>
            <a:prstGeom prst="ellipse">
              <a:avLst/>
            </a:prstGeom>
            <a:solidFill>
              <a:srgbClr val="FF0000"/>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200">
                <a:latin typeface="Abadi" panose="020B0604020104020204" pitchFamily="34" charset="0"/>
              </a:endParaRPr>
            </a:p>
          </p:txBody>
        </p:sp>
        <p:sp>
          <p:nvSpPr>
            <p:cNvPr id="10624" name="Oval 218"/>
            <p:cNvSpPr>
              <a:spLocks noChangeArrowheads="1"/>
            </p:cNvSpPr>
            <p:nvPr/>
          </p:nvSpPr>
          <p:spPr bwMode="auto">
            <a:xfrm>
              <a:off x="384" y="2832"/>
              <a:ext cx="192" cy="192"/>
            </a:xfrm>
            <a:prstGeom prst="ellipse">
              <a:avLst/>
            </a:prstGeom>
            <a:solidFill>
              <a:srgbClr val="FF0000"/>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200">
                <a:latin typeface="Abadi" panose="020B0604020104020204" pitchFamily="34" charset="0"/>
              </a:endParaRPr>
            </a:p>
          </p:txBody>
        </p:sp>
        <p:sp>
          <p:nvSpPr>
            <p:cNvPr id="10625" name="Oval 219"/>
            <p:cNvSpPr>
              <a:spLocks noChangeArrowheads="1"/>
            </p:cNvSpPr>
            <p:nvPr/>
          </p:nvSpPr>
          <p:spPr bwMode="auto">
            <a:xfrm>
              <a:off x="528" y="2763"/>
              <a:ext cx="192" cy="192"/>
            </a:xfrm>
            <a:prstGeom prst="ellipse">
              <a:avLst/>
            </a:prstGeom>
            <a:solidFill>
              <a:srgbClr val="FF0000"/>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200">
                <a:latin typeface="Abadi" panose="020B0604020104020204" pitchFamily="34" charset="0"/>
              </a:endParaRPr>
            </a:p>
          </p:txBody>
        </p:sp>
        <p:sp>
          <p:nvSpPr>
            <p:cNvPr id="10626" name="Oval 220"/>
            <p:cNvSpPr>
              <a:spLocks noChangeArrowheads="1"/>
            </p:cNvSpPr>
            <p:nvPr/>
          </p:nvSpPr>
          <p:spPr bwMode="auto">
            <a:xfrm>
              <a:off x="693" y="2736"/>
              <a:ext cx="192" cy="192"/>
            </a:xfrm>
            <a:prstGeom prst="ellipse">
              <a:avLst/>
            </a:prstGeom>
            <a:solidFill>
              <a:srgbClr val="FF0000"/>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200">
                <a:latin typeface="Abadi" panose="020B0604020104020204" pitchFamily="34" charset="0"/>
              </a:endParaRPr>
            </a:p>
          </p:txBody>
        </p:sp>
        <p:sp>
          <p:nvSpPr>
            <p:cNvPr id="10627" name="Oval 221"/>
            <p:cNvSpPr>
              <a:spLocks noChangeArrowheads="1"/>
            </p:cNvSpPr>
            <p:nvPr/>
          </p:nvSpPr>
          <p:spPr bwMode="auto">
            <a:xfrm>
              <a:off x="858" y="2757"/>
              <a:ext cx="192" cy="192"/>
            </a:xfrm>
            <a:prstGeom prst="ellipse">
              <a:avLst/>
            </a:prstGeom>
            <a:solidFill>
              <a:srgbClr val="FF0000"/>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200">
                <a:latin typeface="Abadi" panose="020B0604020104020204" pitchFamily="34" charset="0"/>
              </a:endParaRPr>
            </a:p>
          </p:txBody>
        </p:sp>
        <p:sp>
          <p:nvSpPr>
            <p:cNvPr id="10628" name="Oval 222"/>
            <p:cNvSpPr>
              <a:spLocks noChangeArrowheads="1"/>
            </p:cNvSpPr>
            <p:nvPr/>
          </p:nvSpPr>
          <p:spPr bwMode="auto">
            <a:xfrm>
              <a:off x="1009" y="2819"/>
              <a:ext cx="192" cy="192"/>
            </a:xfrm>
            <a:prstGeom prst="ellipse">
              <a:avLst/>
            </a:prstGeom>
            <a:solidFill>
              <a:srgbClr val="FF0000"/>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200">
                <a:latin typeface="Abadi" panose="020B0604020104020204" pitchFamily="34" charset="0"/>
              </a:endParaRPr>
            </a:p>
          </p:txBody>
        </p:sp>
        <p:sp>
          <p:nvSpPr>
            <p:cNvPr id="10629" name="Oval 223"/>
            <p:cNvSpPr>
              <a:spLocks noChangeArrowheads="1"/>
            </p:cNvSpPr>
            <p:nvPr/>
          </p:nvSpPr>
          <p:spPr bwMode="auto">
            <a:xfrm>
              <a:off x="1104" y="2950"/>
              <a:ext cx="192" cy="192"/>
            </a:xfrm>
            <a:prstGeom prst="ellipse">
              <a:avLst/>
            </a:prstGeom>
            <a:solidFill>
              <a:srgbClr val="FF0000"/>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200">
                <a:latin typeface="Abadi" panose="020B0604020104020204" pitchFamily="34" charset="0"/>
              </a:endParaRPr>
            </a:p>
          </p:txBody>
        </p:sp>
      </p:grpSp>
      <p:grpSp>
        <p:nvGrpSpPr>
          <p:cNvPr id="1168608" name="Group 224"/>
          <p:cNvGrpSpPr>
            <a:grpSpLocks/>
          </p:cNvGrpSpPr>
          <p:nvPr/>
        </p:nvGrpSpPr>
        <p:grpSpPr bwMode="auto">
          <a:xfrm>
            <a:off x="4527704" y="5486199"/>
            <a:ext cx="2930239" cy="990503"/>
            <a:chOff x="1892" y="3456"/>
            <a:chExt cx="1846" cy="624"/>
          </a:xfrm>
        </p:grpSpPr>
        <p:grpSp>
          <p:nvGrpSpPr>
            <p:cNvPr id="10612" name="Group 225"/>
            <p:cNvGrpSpPr>
              <a:grpSpLocks/>
            </p:cNvGrpSpPr>
            <p:nvPr/>
          </p:nvGrpSpPr>
          <p:grpSpPr bwMode="auto">
            <a:xfrm>
              <a:off x="1892" y="3456"/>
              <a:ext cx="1008" cy="624"/>
              <a:chOff x="288" y="2736"/>
              <a:chExt cx="1008" cy="624"/>
            </a:xfrm>
          </p:grpSpPr>
          <p:sp>
            <p:nvSpPr>
              <p:cNvPr id="10614" name="Oval 226"/>
              <p:cNvSpPr>
                <a:spLocks noChangeArrowheads="1"/>
              </p:cNvSpPr>
              <p:nvPr/>
            </p:nvSpPr>
            <p:spPr bwMode="auto">
              <a:xfrm>
                <a:off x="384" y="2832"/>
                <a:ext cx="816" cy="528"/>
              </a:xfrm>
              <a:prstGeom prst="ellipse">
                <a:avLst/>
              </a:prstGeom>
              <a:solidFill>
                <a:srgbClr val="EE3897"/>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2200" dirty="0">
                    <a:latin typeface="Abadi" panose="020B0604020104020204" pitchFamily="34" charset="0"/>
                  </a:rPr>
                  <a:t>Beast</a:t>
                </a:r>
              </a:p>
            </p:txBody>
          </p:sp>
          <p:sp>
            <p:nvSpPr>
              <p:cNvPr id="10615" name="Oval 227"/>
              <p:cNvSpPr>
                <a:spLocks noChangeArrowheads="1"/>
              </p:cNvSpPr>
              <p:nvPr/>
            </p:nvSpPr>
            <p:spPr bwMode="auto">
              <a:xfrm>
                <a:off x="288" y="2928"/>
                <a:ext cx="192" cy="192"/>
              </a:xfrm>
              <a:prstGeom prst="ellipse">
                <a:avLst/>
              </a:prstGeom>
              <a:solidFill>
                <a:srgbClr val="EE3897"/>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200">
                  <a:latin typeface="Abadi" panose="020B0604020104020204" pitchFamily="34" charset="0"/>
                </a:endParaRPr>
              </a:p>
            </p:txBody>
          </p:sp>
          <p:sp>
            <p:nvSpPr>
              <p:cNvPr id="10616" name="Oval 228"/>
              <p:cNvSpPr>
                <a:spLocks noChangeArrowheads="1"/>
              </p:cNvSpPr>
              <p:nvPr/>
            </p:nvSpPr>
            <p:spPr bwMode="auto">
              <a:xfrm>
                <a:off x="384" y="2832"/>
                <a:ext cx="192" cy="192"/>
              </a:xfrm>
              <a:prstGeom prst="ellipse">
                <a:avLst/>
              </a:prstGeom>
              <a:solidFill>
                <a:srgbClr val="EE3897"/>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200">
                  <a:latin typeface="Abadi" panose="020B0604020104020204" pitchFamily="34" charset="0"/>
                </a:endParaRPr>
              </a:p>
            </p:txBody>
          </p:sp>
          <p:sp>
            <p:nvSpPr>
              <p:cNvPr id="10617" name="Oval 229"/>
              <p:cNvSpPr>
                <a:spLocks noChangeArrowheads="1"/>
              </p:cNvSpPr>
              <p:nvPr/>
            </p:nvSpPr>
            <p:spPr bwMode="auto">
              <a:xfrm>
                <a:off x="528" y="2763"/>
                <a:ext cx="192" cy="192"/>
              </a:xfrm>
              <a:prstGeom prst="ellipse">
                <a:avLst/>
              </a:prstGeom>
              <a:solidFill>
                <a:srgbClr val="EE3897"/>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200">
                  <a:latin typeface="Abadi" panose="020B0604020104020204" pitchFamily="34" charset="0"/>
                </a:endParaRPr>
              </a:p>
            </p:txBody>
          </p:sp>
          <p:sp>
            <p:nvSpPr>
              <p:cNvPr id="10618" name="Oval 230"/>
              <p:cNvSpPr>
                <a:spLocks noChangeArrowheads="1"/>
              </p:cNvSpPr>
              <p:nvPr/>
            </p:nvSpPr>
            <p:spPr bwMode="auto">
              <a:xfrm>
                <a:off x="693" y="2736"/>
                <a:ext cx="192" cy="192"/>
              </a:xfrm>
              <a:prstGeom prst="ellipse">
                <a:avLst/>
              </a:prstGeom>
              <a:solidFill>
                <a:srgbClr val="EE3897"/>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200">
                  <a:latin typeface="Abadi" panose="020B0604020104020204" pitchFamily="34" charset="0"/>
                </a:endParaRPr>
              </a:p>
            </p:txBody>
          </p:sp>
          <p:sp>
            <p:nvSpPr>
              <p:cNvPr id="10619" name="Oval 231"/>
              <p:cNvSpPr>
                <a:spLocks noChangeArrowheads="1"/>
              </p:cNvSpPr>
              <p:nvPr/>
            </p:nvSpPr>
            <p:spPr bwMode="auto">
              <a:xfrm>
                <a:off x="858" y="2757"/>
                <a:ext cx="192" cy="192"/>
              </a:xfrm>
              <a:prstGeom prst="ellipse">
                <a:avLst/>
              </a:prstGeom>
              <a:solidFill>
                <a:srgbClr val="EE3897"/>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200">
                  <a:latin typeface="Abadi" panose="020B0604020104020204" pitchFamily="34" charset="0"/>
                </a:endParaRPr>
              </a:p>
            </p:txBody>
          </p:sp>
          <p:sp>
            <p:nvSpPr>
              <p:cNvPr id="10620" name="Oval 232"/>
              <p:cNvSpPr>
                <a:spLocks noChangeArrowheads="1"/>
              </p:cNvSpPr>
              <p:nvPr/>
            </p:nvSpPr>
            <p:spPr bwMode="auto">
              <a:xfrm>
                <a:off x="1009" y="2819"/>
                <a:ext cx="192" cy="192"/>
              </a:xfrm>
              <a:prstGeom prst="ellipse">
                <a:avLst/>
              </a:prstGeom>
              <a:solidFill>
                <a:srgbClr val="EE3897"/>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200">
                  <a:latin typeface="Abadi" panose="020B0604020104020204" pitchFamily="34" charset="0"/>
                </a:endParaRPr>
              </a:p>
            </p:txBody>
          </p:sp>
          <p:sp>
            <p:nvSpPr>
              <p:cNvPr id="10621" name="Oval 233"/>
              <p:cNvSpPr>
                <a:spLocks noChangeArrowheads="1"/>
              </p:cNvSpPr>
              <p:nvPr/>
            </p:nvSpPr>
            <p:spPr bwMode="auto">
              <a:xfrm>
                <a:off x="1104" y="2950"/>
                <a:ext cx="192" cy="192"/>
              </a:xfrm>
              <a:prstGeom prst="ellipse">
                <a:avLst/>
              </a:prstGeom>
              <a:solidFill>
                <a:srgbClr val="EE3897"/>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200">
                  <a:latin typeface="Abadi" panose="020B0604020104020204" pitchFamily="34" charset="0"/>
                </a:endParaRPr>
              </a:p>
            </p:txBody>
          </p:sp>
        </p:grpSp>
        <p:sp>
          <p:nvSpPr>
            <p:cNvPr id="10613" name="Oval 234"/>
            <p:cNvSpPr>
              <a:spLocks noChangeArrowheads="1"/>
            </p:cNvSpPr>
            <p:nvPr/>
          </p:nvSpPr>
          <p:spPr bwMode="auto">
            <a:xfrm>
              <a:off x="2922" y="3545"/>
              <a:ext cx="816" cy="528"/>
            </a:xfrm>
            <a:prstGeom prst="ellipse">
              <a:avLst/>
            </a:prstGeom>
            <a:solidFill>
              <a:srgbClr val="B44FFF"/>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2200" dirty="0">
                  <a:latin typeface="Abadi" panose="020B0604020104020204" pitchFamily="34" charset="0"/>
                </a:rPr>
                <a:t>False</a:t>
              </a:r>
            </a:p>
            <a:p>
              <a:pPr algn="ctr" eaLnBrk="1" hangingPunct="1"/>
              <a:r>
                <a:rPr lang="en-US" altLang="en-US" sz="2200" dirty="0">
                  <a:latin typeface="Abadi" panose="020B0604020104020204" pitchFamily="34" charset="0"/>
                </a:rPr>
                <a:t>Prophet</a:t>
              </a:r>
            </a:p>
          </p:txBody>
        </p:sp>
      </p:grpSp>
      <p:sp>
        <p:nvSpPr>
          <p:cNvPr id="10246" name="Rectangle 235"/>
          <p:cNvSpPr>
            <a:spLocks noChangeArrowheads="1"/>
          </p:cNvSpPr>
          <p:nvPr/>
        </p:nvSpPr>
        <p:spPr bwMode="auto">
          <a:xfrm>
            <a:off x="1753024" y="305105"/>
            <a:ext cx="2057199" cy="1066696"/>
          </a:xfrm>
          <a:prstGeom prst="rect">
            <a:avLst/>
          </a:prstGeom>
          <a:solidFill>
            <a:schemeClr val="bg1"/>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dirty="0">
                <a:latin typeface="Abadi" panose="020B0604020104020204" pitchFamily="34" charset="0"/>
              </a:rPr>
              <a:t>Revelation</a:t>
            </a:r>
          </a:p>
          <a:p>
            <a:pPr algn="ctr" eaLnBrk="1" hangingPunct="1"/>
            <a:r>
              <a:rPr lang="en-US" altLang="en-US" sz="3200" dirty="0">
                <a:latin typeface="Abadi" panose="020B0604020104020204" pitchFamily="34" charset="0"/>
              </a:rPr>
              <a:t>19:19–20</a:t>
            </a:r>
          </a:p>
        </p:txBody>
      </p:sp>
      <p:grpSp>
        <p:nvGrpSpPr>
          <p:cNvPr id="10247" name="Group 236"/>
          <p:cNvGrpSpPr>
            <a:grpSpLocks/>
          </p:cNvGrpSpPr>
          <p:nvPr/>
        </p:nvGrpSpPr>
        <p:grpSpPr bwMode="auto">
          <a:xfrm>
            <a:off x="7456355" y="4408393"/>
            <a:ext cx="2590547" cy="1265114"/>
            <a:chOff x="2904" y="2777"/>
            <a:chExt cx="1632" cy="797"/>
          </a:xfrm>
          <a:solidFill>
            <a:srgbClr val="00B0F0"/>
          </a:solidFill>
        </p:grpSpPr>
        <p:grpSp>
          <p:nvGrpSpPr>
            <p:cNvPr id="10507" name="Group 237"/>
            <p:cNvGrpSpPr>
              <a:grpSpLocks/>
            </p:cNvGrpSpPr>
            <p:nvPr/>
          </p:nvGrpSpPr>
          <p:grpSpPr bwMode="auto">
            <a:xfrm>
              <a:off x="3673" y="2777"/>
              <a:ext cx="95" cy="413"/>
              <a:chOff x="1000" y="1306"/>
              <a:chExt cx="162" cy="701"/>
            </a:xfrm>
            <a:grpFill/>
          </p:grpSpPr>
          <p:sp>
            <p:nvSpPr>
              <p:cNvPr id="10610" name="Oval 238"/>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611" name="Oval 239"/>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508" name="Group 240"/>
            <p:cNvGrpSpPr>
              <a:grpSpLocks/>
            </p:cNvGrpSpPr>
            <p:nvPr/>
          </p:nvGrpSpPr>
          <p:grpSpPr bwMode="auto">
            <a:xfrm>
              <a:off x="2904" y="2777"/>
              <a:ext cx="95" cy="413"/>
              <a:chOff x="1000" y="1306"/>
              <a:chExt cx="162" cy="701"/>
            </a:xfrm>
            <a:grpFill/>
          </p:grpSpPr>
          <p:sp>
            <p:nvSpPr>
              <p:cNvPr id="10608" name="Oval 241"/>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609" name="Oval 242"/>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509" name="Group 243"/>
            <p:cNvGrpSpPr>
              <a:grpSpLocks/>
            </p:cNvGrpSpPr>
            <p:nvPr/>
          </p:nvGrpSpPr>
          <p:grpSpPr bwMode="auto">
            <a:xfrm>
              <a:off x="3096" y="2777"/>
              <a:ext cx="95" cy="413"/>
              <a:chOff x="1000" y="1306"/>
              <a:chExt cx="162" cy="701"/>
            </a:xfrm>
            <a:grpFill/>
          </p:grpSpPr>
          <p:sp>
            <p:nvSpPr>
              <p:cNvPr id="10606" name="Oval 244"/>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607" name="Oval 245"/>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510" name="Group 246"/>
            <p:cNvGrpSpPr>
              <a:grpSpLocks/>
            </p:cNvGrpSpPr>
            <p:nvPr/>
          </p:nvGrpSpPr>
          <p:grpSpPr bwMode="auto">
            <a:xfrm>
              <a:off x="3289" y="2777"/>
              <a:ext cx="95" cy="413"/>
              <a:chOff x="1000" y="1306"/>
              <a:chExt cx="162" cy="701"/>
            </a:xfrm>
            <a:grpFill/>
          </p:grpSpPr>
          <p:sp>
            <p:nvSpPr>
              <p:cNvPr id="10604" name="Oval 247"/>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605" name="Oval 248"/>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511" name="Group 249"/>
            <p:cNvGrpSpPr>
              <a:grpSpLocks/>
            </p:cNvGrpSpPr>
            <p:nvPr/>
          </p:nvGrpSpPr>
          <p:grpSpPr bwMode="auto">
            <a:xfrm>
              <a:off x="3481" y="2777"/>
              <a:ext cx="95" cy="413"/>
              <a:chOff x="1000" y="1306"/>
              <a:chExt cx="162" cy="701"/>
            </a:xfrm>
            <a:grpFill/>
          </p:grpSpPr>
          <p:sp>
            <p:nvSpPr>
              <p:cNvPr id="10602" name="Oval 250"/>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603" name="Oval 251"/>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512" name="Group 252"/>
            <p:cNvGrpSpPr>
              <a:grpSpLocks/>
            </p:cNvGrpSpPr>
            <p:nvPr/>
          </p:nvGrpSpPr>
          <p:grpSpPr bwMode="auto">
            <a:xfrm>
              <a:off x="3865" y="2777"/>
              <a:ext cx="95" cy="413"/>
              <a:chOff x="1000" y="1306"/>
              <a:chExt cx="162" cy="701"/>
            </a:xfrm>
            <a:grpFill/>
          </p:grpSpPr>
          <p:sp>
            <p:nvSpPr>
              <p:cNvPr id="10600" name="Oval 253"/>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601" name="Oval 254"/>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513" name="Group 255"/>
            <p:cNvGrpSpPr>
              <a:grpSpLocks/>
            </p:cNvGrpSpPr>
            <p:nvPr/>
          </p:nvGrpSpPr>
          <p:grpSpPr bwMode="auto">
            <a:xfrm>
              <a:off x="4057" y="2777"/>
              <a:ext cx="95" cy="413"/>
              <a:chOff x="1000" y="1306"/>
              <a:chExt cx="162" cy="701"/>
            </a:xfrm>
            <a:grpFill/>
          </p:grpSpPr>
          <p:sp>
            <p:nvSpPr>
              <p:cNvPr id="10598" name="Oval 256"/>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599" name="Oval 257"/>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514" name="Group 258"/>
            <p:cNvGrpSpPr>
              <a:grpSpLocks/>
            </p:cNvGrpSpPr>
            <p:nvPr/>
          </p:nvGrpSpPr>
          <p:grpSpPr bwMode="auto">
            <a:xfrm>
              <a:off x="4249" y="2777"/>
              <a:ext cx="95" cy="413"/>
              <a:chOff x="1000" y="1306"/>
              <a:chExt cx="162" cy="701"/>
            </a:xfrm>
            <a:grpFill/>
          </p:grpSpPr>
          <p:sp>
            <p:nvSpPr>
              <p:cNvPr id="10596" name="Oval 259"/>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597" name="Oval 260"/>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515" name="Group 261"/>
            <p:cNvGrpSpPr>
              <a:grpSpLocks/>
            </p:cNvGrpSpPr>
            <p:nvPr/>
          </p:nvGrpSpPr>
          <p:grpSpPr bwMode="auto">
            <a:xfrm>
              <a:off x="3769" y="2873"/>
              <a:ext cx="95" cy="413"/>
              <a:chOff x="1000" y="1306"/>
              <a:chExt cx="162" cy="701"/>
            </a:xfrm>
            <a:grpFill/>
          </p:grpSpPr>
          <p:sp>
            <p:nvSpPr>
              <p:cNvPr id="10594" name="Oval 262"/>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595" name="Oval 263"/>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516" name="Group 264"/>
            <p:cNvGrpSpPr>
              <a:grpSpLocks/>
            </p:cNvGrpSpPr>
            <p:nvPr/>
          </p:nvGrpSpPr>
          <p:grpSpPr bwMode="auto">
            <a:xfrm>
              <a:off x="3000" y="2873"/>
              <a:ext cx="95" cy="413"/>
              <a:chOff x="1000" y="1306"/>
              <a:chExt cx="162" cy="701"/>
            </a:xfrm>
            <a:grpFill/>
          </p:grpSpPr>
          <p:sp>
            <p:nvSpPr>
              <p:cNvPr id="10592" name="Oval 265"/>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593" name="Oval 266"/>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517" name="Group 267"/>
            <p:cNvGrpSpPr>
              <a:grpSpLocks/>
            </p:cNvGrpSpPr>
            <p:nvPr/>
          </p:nvGrpSpPr>
          <p:grpSpPr bwMode="auto">
            <a:xfrm>
              <a:off x="3192" y="2873"/>
              <a:ext cx="95" cy="413"/>
              <a:chOff x="1000" y="1306"/>
              <a:chExt cx="162" cy="701"/>
            </a:xfrm>
            <a:grpFill/>
          </p:grpSpPr>
          <p:sp>
            <p:nvSpPr>
              <p:cNvPr id="10590" name="Oval 268"/>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591" name="Oval 269"/>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518" name="Group 270"/>
            <p:cNvGrpSpPr>
              <a:grpSpLocks/>
            </p:cNvGrpSpPr>
            <p:nvPr/>
          </p:nvGrpSpPr>
          <p:grpSpPr bwMode="auto">
            <a:xfrm>
              <a:off x="3385" y="2873"/>
              <a:ext cx="95" cy="413"/>
              <a:chOff x="1000" y="1306"/>
              <a:chExt cx="162" cy="701"/>
            </a:xfrm>
            <a:grpFill/>
          </p:grpSpPr>
          <p:sp>
            <p:nvSpPr>
              <p:cNvPr id="10588" name="Oval 271"/>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589" name="Oval 272"/>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519" name="Group 273"/>
            <p:cNvGrpSpPr>
              <a:grpSpLocks/>
            </p:cNvGrpSpPr>
            <p:nvPr/>
          </p:nvGrpSpPr>
          <p:grpSpPr bwMode="auto">
            <a:xfrm>
              <a:off x="3577" y="2873"/>
              <a:ext cx="95" cy="413"/>
              <a:chOff x="1000" y="1306"/>
              <a:chExt cx="162" cy="701"/>
            </a:xfrm>
            <a:grpFill/>
          </p:grpSpPr>
          <p:sp>
            <p:nvSpPr>
              <p:cNvPr id="10586" name="Oval 274"/>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587" name="Oval 275"/>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520" name="Group 276"/>
            <p:cNvGrpSpPr>
              <a:grpSpLocks/>
            </p:cNvGrpSpPr>
            <p:nvPr/>
          </p:nvGrpSpPr>
          <p:grpSpPr bwMode="auto">
            <a:xfrm>
              <a:off x="3961" y="2873"/>
              <a:ext cx="95" cy="413"/>
              <a:chOff x="1000" y="1306"/>
              <a:chExt cx="162" cy="701"/>
            </a:xfrm>
            <a:grpFill/>
          </p:grpSpPr>
          <p:sp>
            <p:nvSpPr>
              <p:cNvPr id="10584" name="Oval 277"/>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585" name="Oval 278"/>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521" name="Group 279"/>
            <p:cNvGrpSpPr>
              <a:grpSpLocks/>
            </p:cNvGrpSpPr>
            <p:nvPr/>
          </p:nvGrpSpPr>
          <p:grpSpPr bwMode="auto">
            <a:xfrm>
              <a:off x="4153" y="2873"/>
              <a:ext cx="95" cy="413"/>
              <a:chOff x="1000" y="1306"/>
              <a:chExt cx="162" cy="701"/>
            </a:xfrm>
            <a:grpFill/>
          </p:grpSpPr>
          <p:sp>
            <p:nvSpPr>
              <p:cNvPr id="10582" name="Oval 280"/>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583" name="Oval 281"/>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522" name="Group 282"/>
            <p:cNvGrpSpPr>
              <a:grpSpLocks/>
            </p:cNvGrpSpPr>
            <p:nvPr/>
          </p:nvGrpSpPr>
          <p:grpSpPr bwMode="auto">
            <a:xfrm>
              <a:off x="3865" y="2969"/>
              <a:ext cx="95" cy="413"/>
              <a:chOff x="1000" y="1306"/>
              <a:chExt cx="162" cy="701"/>
            </a:xfrm>
            <a:grpFill/>
          </p:grpSpPr>
          <p:sp>
            <p:nvSpPr>
              <p:cNvPr id="10580" name="Oval 283"/>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581" name="Oval 284"/>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523" name="Group 285"/>
            <p:cNvGrpSpPr>
              <a:grpSpLocks/>
            </p:cNvGrpSpPr>
            <p:nvPr/>
          </p:nvGrpSpPr>
          <p:grpSpPr bwMode="auto">
            <a:xfrm>
              <a:off x="3096" y="2969"/>
              <a:ext cx="95" cy="413"/>
              <a:chOff x="1000" y="1306"/>
              <a:chExt cx="162" cy="701"/>
            </a:xfrm>
            <a:grpFill/>
          </p:grpSpPr>
          <p:sp>
            <p:nvSpPr>
              <p:cNvPr id="10578" name="Oval 286"/>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579" name="Oval 287"/>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524" name="Group 288"/>
            <p:cNvGrpSpPr>
              <a:grpSpLocks/>
            </p:cNvGrpSpPr>
            <p:nvPr/>
          </p:nvGrpSpPr>
          <p:grpSpPr bwMode="auto">
            <a:xfrm>
              <a:off x="3288" y="2969"/>
              <a:ext cx="95" cy="413"/>
              <a:chOff x="1000" y="1306"/>
              <a:chExt cx="162" cy="701"/>
            </a:xfrm>
            <a:grpFill/>
          </p:grpSpPr>
          <p:sp>
            <p:nvSpPr>
              <p:cNvPr id="10576" name="Oval 289"/>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577" name="Oval 290"/>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525" name="Group 291"/>
            <p:cNvGrpSpPr>
              <a:grpSpLocks/>
            </p:cNvGrpSpPr>
            <p:nvPr/>
          </p:nvGrpSpPr>
          <p:grpSpPr bwMode="auto">
            <a:xfrm>
              <a:off x="3481" y="2969"/>
              <a:ext cx="95" cy="413"/>
              <a:chOff x="1000" y="1306"/>
              <a:chExt cx="162" cy="701"/>
            </a:xfrm>
            <a:grpFill/>
          </p:grpSpPr>
          <p:sp>
            <p:nvSpPr>
              <p:cNvPr id="10574" name="Oval 292"/>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575" name="Oval 293"/>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526" name="Group 294"/>
            <p:cNvGrpSpPr>
              <a:grpSpLocks/>
            </p:cNvGrpSpPr>
            <p:nvPr/>
          </p:nvGrpSpPr>
          <p:grpSpPr bwMode="auto">
            <a:xfrm>
              <a:off x="3673" y="2969"/>
              <a:ext cx="95" cy="413"/>
              <a:chOff x="1000" y="1306"/>
              <a:chExt cx="162" cy="701"/>
            </a:xfrm>
            <a:grpFill/>
          </p:grpSpPr>
          <p:sp>
            <p:nvSpPr>
              <p:cNvPr id="10572" name="Oval 295"/>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573" name="Oval 296"/>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527" name="Group 297"/>
            <p:cNvGrpSpPr>
              <a:grpSpLocks/>
            </p:cNvGrpSpPr>
            <p:nvPr/>
          </p:nvGrpSpPr>
          <p:grpSpPr bwMode="auto">
            <a:xfrm>
              <a:off x="4057" y="2969"/>
              <a:ext cx="95" cy="413"/>
              <a:chOff x="1000" y="1306"/>
              <a:chExt cx="162" cy="701"/>
            </a:xfrm>
            <a:grpFill/>
          </p:grpSpPr>
          <p:sp>
            <p:nvSpPr>
              <p:cNvPr id="10570" name="Oval 298"/>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571" name="Oval 299"/>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528" name="Group 300"/>
            <p:cNvGrpSpPr>
              <a:grpSpLocks/>
            </p:cNvGrpSpPr>
            <p:nvPr/>
          </p:nvGrpSpPr>
          <p:grpSpPr bwMode="auto">
            <a:xfrm>
              <a:off x="3961" y="3065"/>
              <a:ext cx="95" cy="413"/>
              <a:chOff x="1000" y="1306"/>
              <a:chExt cx="162" cy="701"/>
            </a:xfrm>
            <a:grpFill/>
          </p:grpSpPr>
          <p:sp>
            <p:nvSpPr>
              <p:cNvPr id="10568" name="Oval 301"/>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569" name="Oval 302"/>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529" name="Group 303"/>
            <p:cNvGrpSpPr>
              <a:grpSpLocks/>
            </p:cNvGrpSpPr>
            <p:nvPr/>
          </p:nvGrpSpPr>
          <p:grpSpPr bwMode="auto">
            <a:xfrm>
              <a:off x="3192" y="3065"/>
              <a:ext cx="95" cy="413"/>
              <a:chOff x="1000" y="1306"/>
              <a:chExt cx="162" cy="701"/>
            </a:xfrm>
            <a:grpFill/>
          </p:grpSpPr>
          <p:sp>
            <p:nvSpPr>
              <p:cNvPr id="10566" name="Oval 304"/>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567" name="Oval 305"/>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530" name="Group 306"/>
            <p:cNvGrpSpPr>
              <a:grpSpLocks/>
            </p:cNvGrpSpPr>
            <p:nvPr/>
          </p:nvGrpSpPr>
          <p:grpSpPr bwMode="auto">
            <a:xfrm>
              <a:off x="3384" y="3065"/>
              <a:ext cx="95" cy="413"/>
              <a:chOff x="1000" y="1306"/>
              <a:chExt cx="162" cy="701"/>
            </a:xfrm>
            <a:grpFill/>
          </p:grpSpPr>
          <p:sp>
            <p:nvSpPr>
              <p:cNvPr id="10564" name="Oval 307"/>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565" name="Oval 308"/>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531" name="Group 309"/>
            <p:cNvGrpSpPr>
              <a:grpSpLocks/>
            </p:cNvGrpSpPr>
            <p:nvPr/>
          </p:nvGrpSpPr>
          <p:grpSpPr bwMode="auto">
            <a:xfrm>
              <a:off x="3577" y="3065"/>
              <a:ext cx="95" cy="413"/>
              <a:chOff x="1000" y="1306"/>
              <a:chExt cx="162" cy="701"/>
            </a:xfrm>
            <a:grpFill/>
          </p:grpSpPr>
          <p:sp>
            <p:nvSpPr>
              <p:cNvPr id="10562" name="Oval 310"/>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563" name="Oval 311"/>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532" name="Group 312"/>
            <p:cNvGrpSpPr>
              <a:grpSpLocks/>
            </p:cNvGrpSpPr>
            <p:nvPr/>
          </p:nvGrpSpPr>
          <p:grpSpPr bwMode="auto">
            <a:xfrm>
              <a:off x="3769" y="3065"/>
              <a:ext cx="95" cy="413"/>
              <a:chOff x="1000" y="1306"/>
              <a:chExt cx="162" cy="701"/>
            </a:xfrm>
            <a:grpFill/>
          </p:grpSpPr>
          <p:sp>
            <p:nvSpPr>
              <p:cNvPr id="10560" name="Oval 313"/>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561" name="Oval 314"/>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533" name="Group 315"/>
            <p:cNvGrpSpPr>
              <a:grpSpLocks/>
            </p:cNvGrpSpPr>
            <p:nvPr/>
          </p:nvGrpSpPr>
          <p:grpSpPr bwMode="auto">
            <a:xfrm>
              <a:off x="4057" y="3161"/>
              <a:ext cx="95" cy="413"/>
              <a:chOff x="1000" y="1306"/>
              <a:chExt cx="162" cy="701"/>
            </a:xfrm>
            <a:grpFill/>
          </p:grpSpPr>
          <p:sp>
            <p:nvSpPr>
              <p:cNvPr id="10558" name="Oval 316"/>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559" name="Oval 317"/>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534" name="Group 318"/>
            <p:cNvGrpSpPr>
              <a:grpSpLocks/>
            </p:cNvGrpSpPr>
            <p:nvPr/>
          </p:nvGrpSpPr>
          <p:grpSpPr bwMode="auto">
            <a:xfrm>
              <a:off x="3288" y="3161"/>
              <a:ext cx="95" cy="413"/>
              <a:chOff x="1000" y="1306"/>
              <a:chExt cx="162" cy="701"/>
            </a:xfrm>
            <a:grpFill/>
          </p:grpSpPr>
          <p:sp>
            <p:nvSpPr>
              <p:cNvPr id="10556" name="Oval 319"/>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557" name="Oval 320"/>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535" name="Group 321"/>
            <p:cNvGrpSpPr>
              <a:grpSpLocks/>
            </p:cNvGrpSpPr>
            <p:nvPr/>
          </p:nvGrpSpPr>
          <p:grpSpPr bwMode="auto">
            <a:xfrm>
              <a:off x="3480" y="3161"/>
              <a:ext cx="95" cy="413"/>
              <a:chOff x="1000" y="1306"/>
              <a:chExt cx="162" cy="701"/>
            </a:xfrm>
            <a:grpFill/>
          </p:grpSpPr>
          <p:sp>
            <p:nvSpPr>
              <p:cNvPr id="10554" name="Oval 322"/>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555" name="Oval 323"/>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536" name="Group 324"/>
            <p:cNvGrpSpPr>
              <a:grpSpLocks/>
            </p:cNvGrpSpPr>
            <p:nvPr/>
          </p:nvGrpSpPr>
          <p:grpSpPr bwMode="auto">
            <a:xfrm>
              <a:off x="3673" y="3161"/>
              <a:ext cx="95" cy="413"/>
              <a:chOff x="1000" y="1306"/>
              <a:chExt cx="162" cy="701"/>
            </a:xfrm>
            <a:grpFill/>
          </p:grpSpPr>
          <p:sp>
            <p:nvSpPr>
              <p:cNvPr id="10552" name="Oval 325"/>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553" name="Oval 326"/>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537" name="Group 327"/>
            <p:cNvGrpSpPr>
              <a:grpSpLocks/>
            </p:cNvGrpSpPr>
            <p:nvPr/>
          </p:nvGrpSpPr>
          <p:grpSpPr bwMode="auto">
            <a:xfrm>
              <a:off x="3865" y="3161"/>
              <a:ext cx="95" cy="413"/>
              <a:chOff x="1000" y="1306"/>
              <a:chExt cx="162" cy="701"/>
            </a:xfrm>
            <a:grpFill/>
          </p:grpSpPr>
          <p:sp>
            <p:nvSpPr>
              <p:cNvPr id="10550" name="Oval 328"/>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551" name="Oval 329"/>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538" name="Group 330"/>
            <p:cNvGrpSpPr>
              <a:grpSpLocks/>
            </p:cNvGrpSpPr>
            <p:nvPr/>
          </p:nvGrpSpPr>
          <p:grpSpPr bwMode="auto">
            <a:xfrm>
              <a:off x="4153" y="3065"/>
              <a:ext cx="95" cy="413"/>
              <a:chOff x="1000" y="1306"/>
              <a:chExt cx="162" cy="701"/>
            </a:xfrm>
            <a:grpFill/>
          </p:grpSpPr>
          <p:sp>
            <p:nvSpPr>
              <p:cNvPr id="10548" name="Oval 331"/>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549" name="Oval 332"/>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539" name="Group 333"/>
            <p:cNvGrpSpPr>
              <a:grpSpLocks/>
            </p:cNvGrpSpPr>
            <p:nvPr/>
          </p:nvGrpSpPr>
          <p:grpSpPr bwMode="auto">
            <a:xfrm>
              <a:off x="4249" y="2969"/>
              <a:ext cx="95" cy="413"/>
              <a:chOff x="1000" y="1306"/>
              <a:chExt cx="162" cy="701"/>
            </a:xfrm>
            <a:grpFill/>
          </p:grpSpPr>
          <p:sp>
            <p:nvSpPr>
              <p:cNvPr id="10546" name="Oval 334"/>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547" name="Oval 335"/>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540" name="Group 336"/>
            <p:cNvGrpSpPr>
              <a:grpSpLocks/>
            </p:cNvGrpSpPr>
            <p:nvPr/>
          </p:nvGrpSpPr>
          <p:grpSpPr bwMode="auto">
            <a:xfrm>
              <a:off x="4345" y="2873"/>
              <a:ext cx="95" cy="413"/>
              <a:chOff x="1000" y="1306"/>
              <a:chExt cx="162" cy="701"/>
            </a:xfrm>
            <a:grpFill/>
          </p:grpSpPr>
          <p:sp>
            <p:nvSpPr>
              <p:cNvPr id="10544" name="Oval 337"/>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545" name="Oval 338"/>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541" name="Group 339"/>
            <p:cNvGrpSpPr>
              <a:grpSpLocks/>
            </p:cNvGrpSpPr>
            <p:nvPr/>
          </p:nvGrpSpPr>
          <p:grpSpPr bwMode="auto">
            <a:xfrm>
              <a:off x="4441" y="2777"/>
              <a:ext cx="95" cy="413"/>
              <a:chOff x="1000" y="1306"/>
              <a:chExt cx="162" cy="701"/>
            </a:xfrm>
            <a:grpFill/>
          </p:grpSpPr>
          <p:sp>
            <p:nvSpPr>
              <p:cNvPr id="10542" name="Oval 340"/>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543" name="Oval 341"/>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grpSp>
        <p:nvGrpSpPr>
          <p:cNvPr id="1168726" name="Group 342"/>
          <p:cNvGrpSpPr>
            <a:grpSpLocks/>
          </p:cNvGrpSpPr>
          <p:nvPr/>
        </p:nvGrpSpPr>
        <p:grpSpPr bwMode="auto">
          <a:xfrm>
            <a:off x="4800727" y="251135"/>
            <a:ext cx="2590547" cy="2103233"/>
            <a:chOff x="2064" y="1056"/>
            <a:chExt cx="1632" cy="1325"/>
          </a:xfrm>
        </p:grpSpPr>
        <p:grpSp>
          <p:nvGrpSpPr>
            <p:cNvPr id="10371" name="Group 343"/>
            <p:cNvGrpSpPr>
              <a:grpSpLocks/>
            </p:cNvGrpSpPr>
            <p:nvPr/>
          </p:nvGrpSpPr>
          <p:grpSpPr bwMode="auto">
            <a:xfrm>
              <a:off x="2833" y="1056"/>
              <a:ext cx="95" cy="413"/>
              <a:chOff x="1000" y="1306"/>
              <a:chExt cx="162" cy="701"/>
            </a:xfrm>
          </p:grpSpPr>
          <p:sp>
            <p:nvSpPr>
              <p:cNvPr id="10505" name="Oval 344"/>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506" name="Oval 345"/>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372" name="Group 346"/>
            <p:cNvGrpSpPr>
              <a:grpSpLocks/>
            </p:cNvGrpSpPr>
            <p:nvPr/>
          </p:nvGrpSpPr>
          <p:grpSpPr bwMode="auto">
            <a:xfrm>
              <a:off x="2064" y="1056"/>
              <a:ext cx="95" cy="413"/>
              <a:chOff x="1000" y="1306"/>
              <a:chExt cx="162" cy="701"/>
            </a:xfrm>
          </p:grpSpPr>
          <p:sp>
            <p:nvSpPr>
              <p:cNvPr id="10503" name="Oval 347"/>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504" name="Oval 348"/>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373" name="Group 349"/>
            <p:cNvGrpSpPr>
              <a:grpSpLocks/>
            </p:cNvGrpSpPr>
            <p:nvPr/>
          </p:nvGrpSpPr>
          <p:grpSpPr bwMode="auto">
            <a:xfrm>
              <a:off x="2256" y="1056"/>
              <a:ext cx="95" cy="413"/>
              <a:chOff x="1000" y="1306"/>
              <a:chExt cx="162" cy="701"/>
            </a:xfrm>
          </p:grpSpPr>
          <p:sp>
            <p:nvSpPr>
              <p:cNvPr id="10501" name="Oval 350"/>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502" name="Oval 351"/>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374" name="Group 352"/>
            <p:cNvGrpSpPr>
              <a:grpSpLocks/>
            </p:cNvGrpSpPr>
            <p:nvPr/>
          </p:nvGrpSpPr>
          <p:grpSpPr bwMode="auto">
            <a:xfrm>
              <a:off x="2449" y="1056"/>
              <a:ext cx="95" cy="413"/>
              <a:chOff x="1000" y="1306"/>
              <a:chExt cx="162" cy="701"/>
            </a:xfrm>
          </p:grpSpPr>
          <p:sp>
            <p:nvSpPr>
              <p:cNvPr id="10499" name="Oval 353"/>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500" name="Oval 354"/>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375" name="Group 355"/>
            <p:cNvGrpSpPr>
              <a:grpSpLocks/>
            </p:cNvGrpSpPr>
            <p:nvPr/>
          </p:nvGrpSpPr>
          <p:grpSpPr bwMode="auto">
            <a:xfrm>
              <a:off x="2641" y="1056"/>
              <a:ext cx="95" cy="413"/>
              <a:chOff x="1000" y="1306"/>
              <a:chExt cx="162" cy="701"/>
            </a:xfrm>
          </p:grpSpPr>
          <p:sp>
            <p:nvSpPr>
              <p:cNvPr id="10497" name="Oval 356"/>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498" name="Oval 357"/>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376" name="Group 358"/>
            <p:cNvGrpSpPr>
              <a:grpSpLocks/>
            </p:cNvGrpSpPr>
            <p:nvPr/>
          </p:nvGrpSpPr>
          <p:grpSpPr bwMode="auto">
            <a:xfrm>
              <a:off x="3025" y="1056"/>
              <a:ext cx="95" cy="413"/>
              <a:chOff x="1000" y="1306"/>
              <a:chExt cx="162" cy="701"/>
            </a:xfrm>
          </p:grpSpPr>
          <p:sp>
            <p:nvSpPr>
              <p:cNvPr id="10495" name="Oval 359"/>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496" name="Oval 360"/>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377" name="Group 361"/>
            <p:cNvGrpSpPr>
              <a:grpSpLocks/>
            </p:cNvGrpSpPr>
            <p:nvPr/>
          </p:nvGrpSpPr>
          <p:grpSpPr bwMode="auto">
            <a:xfrm>
              <a:off x="3217" y="1056"/>
              <a:ext cx="95" cy="413"/>
              <a:chOff x="1000" y="1306"/>
              <a:chExt cx="162" cy="701"/>
            </a:xfrm>
          </p:grpSpPr>
          <p:sp>
            <p:nvSpPr>
              <p:cNvPr id="10493" name="Oval 362"/>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494" name="Oval 363"/>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378" name="Group 364"/>
            <p:cNvGrpSpPr>
              <a:grpSpLocks/>
            </p:cNvGrpSpPr>
            <p:nvPr/>
          </p:nvGrpSpPr>
          <p:grpSpPr bwMode="auto">
            <a:xfrm>
              <a:off x="3409" y="1056"/>
              <a:ext cx="95" cy="413"/>
              <a:chOff x="1000" y="1306"/>
              <a:chExt cx="162" cy="701"/>
            </a:xfrm>
          </p:grpSpPr>
          <p:sp>
            <p:nvSpPr>
              <p:cNvPr id="10491" name="Oval 365"/>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492" name="Oval 366"/>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379" name="Group 367"/>
            <p:cNvGrpSpPr>
              <a:grpSpLocks/>
            </p:cNvGrpSpPr>
            <p:nvPr/>
          </p:nvGrpSpPr>
          <p:grpSpPr bwMode="auto">
            <a:xfrm>
              <a:off x="2929" y="1152"/>
              <a:ext cx="95" cy="413"/>
              <a:chOff x="1000" y="1306"/>
              <a:chExt cx="162" cy="701"/>
            </a:xfrm>
          </p:grpSpPr>
          <p:sp>
            <p:nvSpPr>
              <p:cNvPr id="10489" name="Oval 368"/>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490" name="Oval 369"/>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380" name="Group 370"/>
            <p:cNvGrpSpPr>
              <a:grpSpLocks/>
            </p:cNvGrpSpPr>
            <p:nvPr/>
          </p:nvGrpSpPr>
          <p:grpSpPr bwMode="auto">
            <a:xfrm>
              <a:off x="2160" y="1152"/>
              <a:ext cx="95" cy="413"/>
              <a:chOff x="1000" y="1306"/>
              <a:chExt cx="162" cy="701"/>
            </a:xfrm>
          </p:grpSpPr>
          <p:sp>
            <p:nvSpPr>
              <p:cNvPr id="10487" name="Oval 371"/>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488" name="Oval 372"/>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381" name="Group 373"/>
            <p:cNvGrpSpPr>
              <a:grpSpLocks/>
            </p:cNvGrpSpPr>
            <p:nvPr/>
          </p:nvGrpSpPr>
          <p:grpSpPr bwMode="auto">
            <a:xfrm>
              <a:off x="2352" y="1152"/>
              <a:ext cx="95" cy="413"/>
              <a:chOff x="1000" y="1306"/>
              <a:chExt cx="162" cy="701"/>
            </a:xfrm>
          </p:grpSpPr>
          <p:sp>
            <p:nvSpPr>
              <p:cNvPr id="10485" name="Oval 374"/>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486" name="Oval 375"/>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382" name="Group 376"/>
            <p:cNvGrpSpPr>
              <a:grpSpLocks/>
            </p:cNvGrpSpPr>
            <p:nvPr/>
          </p:nvGrpSpPr>
          <p:grpSpPr bwMode="auto">
            <a:xfrm>
              <a:off x="2545" y="1152"/>
              <a:ext cx="95" cy="413"/>
              <a:chOff x="1000" y="1306"/>
              <a:chExt cx="162" cy="701"/>
            </a:xfrm>
          </p:grpSpPr>
          <p:sp>
            <p:nvSpPr>
              <p:cNvPr id="10483" name="Oval 377"/>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484" name="Oval 378"/>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383" name="Group 379"/>
            <p:cNvGrpSpPr>
              <a:grpSpLocks/>
            </p:cNvGrpSpPr>
            <p:nvPr/>
          </p:nvGrpSpPr>
          <p:grpSpPr bwMode="auto">
            <a:xfrm>
              <a:off x="2737" y="1152"/>
              <a:ext cx="95" cy="413"/>
              <a:chOff x="1000" y="1306"/>
              <a:chExt cx="162" cy="701"/>
            </a:xfrm>
          </p:grpSpPr>
          <p:sp>
            <p:nvSpPr>
              <p:cNvPr id="10481" name="Oval 380"/>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482" name="Oval 381"/>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384" name="Group 382"/>
            <p:cNvGrpSpPr>
              <a:grpSpLocks/>
            </p:cNvGrpSpPr>
            <p:nvPr/>
          </p:nvGrpSpPr>
          <p:grpSpPr bwMode="auto">
            <a:xfrm>
              <a:off x="3121" y="1152"/>
              <a:ext cx="95" cy="413"/>
              <a:chOff x="1000" y="1306"/>
              <a:chExt cx="162" cy="701"/>
            </a:xfrm>
          </p:grpSpPr>
          <p:sp>
            <p:nvSpPr>
              <p:cNvPr id="10479" name="Oval 383"/>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480" name="Oval 384"/>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385" name="Group 385"/>
            <p:cNvGrpSpPr>
              <a:grpSpLocks/>
            </p:cNvGrpSpPr>
            <p:nvPr/>
          </p:nvGrpSpPr>
          <p:grpSpPr bwMode="auto">
            <a:xfrm>
              <a:off x="3313" y="1152"/>
              <a:ext cx="95" cy="413"/>
              <a:chOff x="1000" y="1306"/>
              <a:chExt cx="162" cy="701"/>
            </a:xfrm>
          </p:grpSpPr>
          <p:sp>
            <p:nvSpPr>
              <p:cNvPr id="10477" name="Oval 386"/>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478" name="Oval 387"/>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386" name="Group 388"/>
            <p:cNvGrpSpPr>
              <a:grpSpLocks/>
            </p:cNvGrpSpPr>
            <p:nvPr/>
          </p:nvGrpSpPr>
          <p:grpSpPr bwMode="auto">
            <a:xfrm>
              <a:off x="3025" y="1248"/>
              <a:ext cx="95" cy="413"/>
              <a:chOff x="1000" y="1306"/>
              <a:chExt cx="162" cy="701"/>
            </a:xfrm>
          </p:grpSpPr>
          <p:sp>
            <p:nvSpPr>
              <p:cNvPr id="10475" name="Oval 389"/>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476" name="Oval 390"/>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387" name="Group 391"/>
            <p:cNvGrpSpPr>
              <a:grpSpLocks/>
            </p:cNvGrpSpPr>
            <p:nvPr/>
          </p:nvGrpSpPr>
          <p:grpSpPr bwMode="auto">
            <a:xfrm>
              <a:off x="2256" y="1248"/>
              <a:ext cx="95" cy="413"/>
              <a:chOff x="1000" y="1306"/>
              <a:chExt cx="162" cy="701"/>
            </a:xfrm>
          </p:grpSpPr>
          <p:sp>
            <p:nvSpPr>
              <p:cNvPr id="10473" name="Oval 392"/>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474" name="Oval 393"/>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388" name="Group 394"/>
            <p:cNvGrpSpPr>
              <a:grpSpLocks/>
            </p:cNvGrpSpPr>
            <p:nvPr/>
          </p:nvGrpSpPr>
          <p:grpSpPr bwMode="auto">
            <a:xfrm>
              <a:off x="2448" y="1248"/>
              <a:ext cx="95" cy="413"/>
              <a:chOff x="1000" y="1306"/>
              <a:chExt cx="162" cy="701"/>
            </a:xfrm>
          </p:grpSpPr>
          <p:sp>
            <p:nvSpPr>
              <p:cNvPr id="10471" name="Oval 395"/>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472" name="Oval 396"/>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389" name="Group 397"/>
            <p:cNvGrpSpPr>
              <a:grpSpLocks/>
            </p:cNvGrpSpPr>
            <p:nvPr/>
          </p:nvGrpSpPr>
          <p:grpSpPr bwMode="auto">
            <a:xfrm>
              <a:off x="2641" y="1248"/>
              <a:ext cx="95" cy="413"/>
              <a:chOff x="1000" y="1306"/>
              <a:chExt cx="162" cy="701"/>
            </a:xfrm>
          </p:grpSpPr>
          <p:sp>
            <p:nvSpPr>
              <p:cNvPr id="10469" name="Oval 398"/>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470" name="Oval 399"/>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390" name="Group 400"/>
            <p:cNvGrpSpPr>
              <a:grpSpLocks/>
            </p:cNvGrpSpPr>
            <p:nvPr/>
          </p:nvGrpSpPr>
          <p:grpSpPr bwMode="auto">
            <a:xfrm>
              <a:off x="2833" y="1248"/>
              <a:ext cx="95" cy="413"/>
              <a:chOff x="1000" y="1306"/>
              <a:chExt cx="162" cy="701"/>
            </a:xfrm>
          </p:grpSpPr>
          <p:sp>
            <p:nvSpPr>
              <p:cNvPr id="10467" name="Oval 401"/>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468" name="Oval 402"/>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391" name="Group 403"/>
            <p:cNvGrpSpPr>
              <a:grpSpLocks/>
            </p:cNvGrpSpPr>
            <p:nvPr/>
          </p:nvGrpSpPr>
          <p:grpSpPr bwMode="auto">
            <a:xfrm>
              <a:off x="3217" y="1248"/>
              <a:ext cx="95" cy="413"/>
              <a:chOff x="1000" y="1306"/>
              <a:chExt cx="162" cy="701"/>
            </a:xfrm>
          </p:grpSpPr>
          <p:sp>
            <p:nvSpPr>
              <p:cNvPr id="10465" name="Oval 404"/>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466" name="Oval 405"/>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392" name="Group 406"/>
            <p:cNvGrpSpPr>
              <a:grpSpLocks/>
            </p:cNvGrpSpPr>
            <p:nvPr/>
          </p:nvGrpSpPr>
          <p:grpSpPr bwMode="auto">
            <a:xfrm>
              <a:off x="3121" y="1344"/>
              <a:ext cx="95" cy="413"/>
              <a:chOff x="1000" y="1306"/>
              <a:chExt cx="162" cy="701"/>
            </a:xfrm>
          </p:grpSpPr>
          <p:sp>
            <p:nvSpPr>
              <p:cNvPr id="10463" name="Oval 407"/>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464" name="Oval 408"/>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393" name="Group 409"/>
            <p:cNvGrpSpPr>
              <a:grpSpLocks/>
            </p:cNvGrpSpPr>
            <p:nvPr/>
          </p:nvGrpSpPr>
          <p:grpSpPr bwMode="auto">
            <a:xfrm>
              <a:off x="2352" y="1344"/>
              <a:ext cx="95" cy="413"/>
              <a:chOff x="1000" y="1306"/>
              <a:chExt cx="162" cy="701"/>
            </a:xfrm>
          </p:grpSpPr>
          <p:sp>
            <p:nvSpPr>
              <p:cNvPr id="10461" name="Oval 410"/>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462" name="Oval 411"/>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394" name="Group 412"/>
            <p:cNvGrpSpPr>
              <a:grpSpLocks/>
            </p:cNvGrpSpPr>
            <p:nvPr/>
          </p:nvGrpSpPr>
          <p:grpSpPr bwMode="auto">
            <a:xfrm>
              <a:off x="2544" y="1344"/>
              <a:ext cx="95" cy="413"/>
              <a:chOff x="1000" y="1306"/>
              <a:chExt cx="162" cy="701"/>
            </a:xfrm>
          </p:grpSpPr>
          <p:sp>
            <p:nvSpPr>
              <p:cNvPr id="10459" name="Oval 413"/>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460" name="Oval 414"/>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395" name="Group 415"/>
            <p:cNvGrpSpPr>
              <a:grpSpLocks/>
            </p:cNvGrpSpPr>
            <p:nvPr/>
          </p:nvGrpSpPr>
          <p:grpSpPr bwMode="auto">
            <a:xfrm>
              <a:off x="2737" y="1344"/>
              <a:ext cx="95" cy="413"/>
              <a:chOff x="1000" y="1306"/>
              <a:chExt cx="162" cy="701"/>
            </a:xfrm>
          </p:grpSpPr>
          <p:sp>
            <p:nvSpPr>
              <p:cNvPr id="10457" name="Oval 416"/>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458" name="Oval 417"/>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396" name="Group 418"/>
            <p:cNvGrpSpPr>
              <a:grpSpLocks/>
            </p:cNvGrpSpPr>
            <p:nvPr/>
          </p:nvGrpSpPr>
          <p:grpSpPr bwMode="auto">
            <a:xfrm>
              <a:off x="2929" y="1344"/>
              <a:ext cx="95" cy="413"/>
              <a:chOff x="1000" y="1306"/>
              <a:chExt cx="162" cy="701"/>
            </a:xfrm>
          </p:grpSpPr>
          <p:sp>
            <p:nvSpPr>
              <p:cNvPr id="10455" name="Oval 419"/>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456" name="Oval 420"/>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397" name="Group 421"/>
            <p:cNvGrpSpPr>
              <a:grpSpLocks/>
            </p:cNvGrpSpPr>
            <p:nvPr/>
          </p:nvGrpSpPr>
          <p:grpSpPr bwMode="auto">
            <a:xfrm>
              <a:off x="3217" y="1440"/>
              <a:ext cx="95" cy="413"/>
              <a:chOff x="1000" y="1306"/>
              <a:chExt cx="162" cy="701"/>
            </a:xfrm>
          </p:grpSpPr>
          <p:sp>
            <p:nvSpPr>
              <p:cNvPr id="10453" name="Oval 422"/>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454" name="Oval 423"/>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398" name="Group 424"/>
            <p:cNvGrpSpPr>
              <a:grpSpLocks/>
            </p:cNvGrpSpPr>
            <p:nvPr/>
          </p:nvGrpSpPr>
          <p:grpSpPr bwMode="auto">
            <a:xfrm>
              <a:off x="2448" y="1440"/>
              <a:ext cx="95" cy="413"/>
              <a:chOff x="1000" y="1306"/>
              <a:chExt cx="162" cy="701"/>
            </a:xfrm>
          </p:grpSpPr>
          <p:sp>
            <p:nvSpPr>
              <p:cNvPr id="10451" name="Oval 425"/>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452" name="Oval 426"/>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399" name="Group 427"/>
            <p:cNvGrpSpPr>
              <a:grpSpLocks/>
            </p:cNvGrpSpPr>
            <p:nvPr/>
          </p:nvGrpSpPr>
          <p:grpSpPr bwMode="auto">
            <a:xfrm>
              <a:off x="2640" y="1440"/>
              <a:ext cx="95" cy="413"/>
              <a:chOff x="1000" y="1306"/>
              <a:chExt cx="162" cy="701"/>
            </a:xfrm>
          </p:grpSpPr>
          <p:sp>
            <p:nvSpPr>
              <p:cNvPr id="10449" name="Oval 428"/>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450" name="Oval 429"/>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400" name="Group 430"/>
            <p:cNvGrpSpPr>
              <a:grpSpLocks/>
            </p:cNvGrpSpPr>
            <p:nvPr/>
          </p:nvGrpSpPr>
          <p:grpSpPr bwMode="auto">
            <a:xfrm>
              <a:off x="2833" y="1440"/>
              <a:ext cx="95" cy="413"/>
              <a:chOff x="1000" y="1306"/>
              <a:chExt cx="162" cy="701"/>
            </a:xfrm>
          </p:grpSpPr>
          <p:sp>
            <p:nvSpPr>
              <p:cNvPr id="10447" name="Oval 431"/>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448" name="Oval 432"/>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401" name="Group 433"/>
            <p:cNvGrpSpPr>
              <a:grpSpLocks/>
            </p:cNvGrpSpPr>
            <p:nvPr/>
          </p:nvGrpSpPr>
          <p:grpSpPr bwMode="auto">
            <a:xfrm>
              <a:off x="3025" y="1440"/>
              <a:ext cx="95" cy="413"/>
              <a:chOff x="1000" y="1306"/>
              <a:chExt cx="162" cy="701"/>
            </a:xfrm>
          </p:grpSpPr>
          <p:sp>
            <p:nvSpPr>
              <p:cNvPr id="10445" name="Oval 434"/>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446" name="Oval 435"/>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402" name="Group 436"/>
            <p:cNvGrpSpPr>
              <a:grpSpLocks/>
            </p:cNvGrpSpPr>
            <p:nvPr/>
          </p:nvGrpSpPr>
          <p:grpSpPr bwMode="auto">
            <a:xfrm>
              <a:off x="2544" y="1536"/>
              <a:ext cx="95" cy="413"/>
              <a:chOff x="1000" y="1306"/>
              <a:chExt cx="162" cy="701"/>
            </a:xfrm>
          </p:grpSpPr>
          <p:sp>
            <p:nvSpPr>
              <p:cNvPr id="10443" name="Oval 437"/>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444" name="Oval 438"/>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403" name="Group 439"/>
            <p:cNvGrpSpPr>
              <a:grpSpLocks/>
            </p:cNvGrpSpPr>
            <p:nvPr/>
          </p:nvGrpSpPr>
          <p:grpSpPr bwMode="auto">
            <a:xfrm>
              <a:off x="2736" y="1536"/>
              <a:ext cx="95" cy="413"/>
              <a:chOff x="1000" y="1306"/>
              <a:chExt cx="162" cy="701"/>
            </a:xfrm>
          </p:grpSpPr>
          <p:sp>
            <p:nvSpPr>
              <p:cNvPr id="10441" name="Oval 440"/>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442" name="Oval 441"/>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404" name="Group 442"/>
            <p:cNvGrpSpPr>
              <a:grpSpLocks/>
            </p:cNvGrpSpPr>
            <p:nvPr/>
          </p:nvGrpSpPr>
          <p:grpSpPr bwMode="auto">
            <a:xfrm>
              <a:off x="2929" y="1536"/>
              <a:ext cx="95" cy="413"/>
              <a:chOff x="1000" y="1306"/>
              <a:chExt cx="162" cy="701"/>
            </a:xfrm>
          </p:grpSpPr>
          <p:sp>
            <p:nvSpPr>
              <p:cNvPr id="10439" name="Oval 443"/>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440" name="Oval 444"/>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405" name="Group 445"/>
            <p:cNvGrpSpPr>
              <a:grpSpLocks/>
            </p:cNvGrpSpPr>
            <p:nvPr/>
          </p:nvGrpSpPr>
          <p:grpSpPr bwMode="auto">
            <a:xfrm>
              <a:off x="2737" y="1747"/>
              <a:ext cx="95" cy="413"/>
              <a:chOff x="1000" y="1306"/>
              <a:chExt cx="162" cy="701"/>
            </a:xfrm>
          </p:grpSpPr>
          <p:sp>
            <p:nvSpPr>
              <p:cNvPr id="10437" name="Oval 446"/>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438" name="Oval 447"/>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406" name="Group 448"/>
            <p:cNvGrpSpPr>
              <a:grpSpLocks/>
            </p:cNvGrpSpPr>
            <p:nvPr/>
          </p:nvGrpSpPr>
          <p:grpSpPr bwMode="auto">
            <a:xfrm>
              <a:off x="2929" y="1747"/>
              <a:ext cx="95" cy="413"/>
              <a:chOff x="1000" y="1306"/>
              <a:chExt cx="162" cy="701"/>
            </a:xfrm>
          </p:grpSpPr>
          <p:sp>
            <p:nvSpPr>
              <p:cNvPr id="10435" name="Oval 449"/>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436" name="Oval 450"/>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407" name="Group 451"/>
            <p:cNvGrpSpPr>
              <a:grpSpLocks/>
            </p:cNvGrpSpPr>
            <p:nvPr/>
          </p:nvGrpSpPr>
          <p:grpSpPr bwMode="auto">
            <a:xfrm>
              <a:off x="2640" y="1632"/>
              <a:ext cx="95" cy="413"/>
              <a:chOff x="1000" y="1306"/>
              <a:chExt cx="162" cy="701"/>
            </a:xfrm>
          </p:grpSpPr>
          <p:sp>
            <p:nvSpPr>
              <p:cNvPr id="10433" name="Oval 452"/>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434" name="Oval 453"/>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408" name="Group 454"/>
            <p:cNvGrpSpPr>
              <a:grpSpLocks/>
            </p:cNvGrpSpPr>
            <p:nvPr/>
          </p:nvGrpSpPr>
          <p:grpSpPr bwMode="auto">
            <a:xfrm>
              <a:off x="2832" y="1632"/>
              <a:ext cx="95" cy="413"/>
              <a:chOff x="1000" y="1306"/>
              <a:chExt cx="162" cy="701"/>
            </a:xfrm>
          </p:grpSpPr>
          <p:sp>
            <p:nvSpPr>
              <p:cNvPr id="10431" name="Oval 455"/>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432" name="Oval 456"/>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409" name="Group 457"/>
            <p:cNvGrpSpPr>
              <a:grpSpLocks/>
            </p:cNvGrpSpPr>
            <p:nvPr/>
          </p:nvGrpSpPr>
          <p:grpSpPr bwMode="auto">
            <a:xfrm>
              <a:off x="3025" y="1632"/>
              <a:ext cx="95" cy="413"/>
              <a:chOff x="1000" y="1306"/>
              <a:chExt cx="162" cy="701"/>
            </a:xfrm>
          </p:grpSpPr>
          <p:sp>
            <p:nvSpPr>
              <p:cNvPr id="10429" name="Oval 458"/>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430" name="Oval 459"/>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410" name="Group 460"/>
            <p:cNvGrpSpPr>
              <a:grpSpLocks/>
            </p:cNvGrpSpPr>
            <p:nvPr/>
          </p:nvGrpSpPr>
          <p:grpSpPr bwMode="auto">
            <a:xfrm>
              <a:off x="3121" y="1536"/>
              <a:ext cx="95" cy="413"/>
              <a:chOff x="1000" y="1306"/>
              <a:chExt cx="162" cy="701"/>
            </a:xfrm>
          </p:grpSpPr>
          <p:sp>
            <p:nvSpPr>
              <p:cNvPr id="10427" name="Oval 461"/>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428" name="Oval 462"/>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411" name="Group 463"/>
            <p:cNvGrpSpPr>
              <a:grpSpLocks/>
            </p:cNvGrpSpPr>
            <p:nvPr/>
          </p:nvGrpSpPr>
          <p:grpSpPr bwMode="auto">
            <a:xfrm>
              <a:off x="3313" y="1344"/>
              <a:ext cx="95" cy="413"/>
              <a:chOff x="1000" y="1306"/>
              <a:chExt cx="162" cy="701"/>
            </a:xfrm>
          </p:grpSpPr>
          <p:sp>
            <p:nvSpPr>
              <p:cNvPr id="10425" name="Oval 464"/>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426" name="Oval 465"/>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412" name="Group 466"/>
            <p:cNvGrpSpPr>
              <a:grpSpLocks/>
            </p:cNvGrpSpPr>
            <p:nvPr/>
          </p:nvGrpSpPr>
          <p:grpSpPr bwMode="auto">
            <a:xfrm>
              <a:off x="3409" y="1248"/>
              <a:ext cx="95" cy="413"/>
              <a:chOff x="1000" y="1306"/>
              <a:chExt cx="162" cy="701"/>
            </a:xfrm>
          </p:grpSpPr>
          <p:sp>
            <p:nvSpPr>
              <p:cNvPr id="10423" name="Oval 467"/>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424" name="Oval 468"/>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413" name="Group 469"/>
            <p:cNvGrpSpPr>
              <a:grpSpLocks/>
            </p:cNvGrpSpPr>
            <p:nvPr/>
          </p:nvGrpSpPr>
          <p:grpSpPr bwMode="auto">
            <a:xfrm>
              <a:off x="3505" y="1152"/>
              <a:ext cx="95" cy="413"/>
              <a:chOff x="1000" y="1306"/>
              <a:chExt cx="162" cy="701"/>
            </a:xfrm>
          </p:grpSpPr>
          <p:sp>
            <p:nvSpPr>
              <p:cNvPr id="10421" name="Oval 470"/>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422" name="Oval 471"/>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414" name="Group 472"/>
            <p:cNvGrpSpPr>
              <a:grpSpLocks/>
            </p:cNvGrpSpPr>
            <p:nvPr/>
          </p:nvGrpSpPr>
          <p:grpSpPr bwMode="auto">
            <a:xfrm>
              <a:off x="3601" y="1056"/>
              <a:ext cx="95" cy="413"/>
              <a:chOff x="1000" y="1306"/>
              <a:chExt cx="162" cy="701"/>
            </a:xfrm>
          </p:grpSpPr>
          <p:sp>
            <p:nvSpPr>
              <p:cNvPr id="10419" name="Oval 473"/>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420" name="Oval 474"/>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415" name="Group 475"/>
            <p:cNvGrpSpPr>
              <a:grpSpLocks/>
            </p:cNvGrpSpPr>
            <p:nvPr/>
          </p:nvGrpSpPr>
          <p:grpSpPr bwMode="auto">
            <a:xfrm>
              <a:off x="2799" y="1680"/>
              <a:ext cx="162" cy="701"/>
              <a:chOff x="1000" y="1306"/>
              <a:chExt cx="162" cy="701"/>
            </a:xfrm>
          </p:grpSpPr>
          <p:sp>
            <p:nvSpPr>
              <p:cNvPr id="10417" name="Oval 476"/>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418" name="Oval 477"/>
              <p:cNvSpPr>
                <a:spLocks noChangeArrowheads="1"/>
              </p:cNvSpPr>
              <p:nvPr/>
            </p:nvSpPr>
            <p:spPr bwMode="auto">
              <a:xfrm>
                <a:off x="1004"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pic>
          <p:nvPicPr>
            <p:cNvPr id="10416" name="Picture 478"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796" y="1604"/>
              <a:ext cx="164"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0249" name="Group 479"/>
          <p:cNvGrpSpPr>
            <a:grpSpLocks/>
          </p:cNvGrpSpPr>
          <p:nvPr/>
        </p:nvGrpSpPr>
        <p:grpSpPr bwMode="auto">
          <a:xfrm>
            <a:off x="9753244" y="228912"/>
            <a:ext cx="398424" cy="1722270"/>
            <a:chOff x="1000" y="1306"/>
            <a:chExt cx="162" cy="701"/>
          </a:xfrm>
        </p:grpSpPr>
        <p:sp>
          <p:nvSpPr>
            <p:cNvPr id="10369" name="Oval 480"/>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70" name="Oval 481"/>
            <p:cNvSpPr>
              <a:spLocks noChangeArrowheads="1"/>
            </p:cNvSpPr>
            <p:nvPr/>
          </p:nvSpPr>
          <p:spPr bwMode="auto">
            <a:xfrm>
              <a:off x="1004"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250" name="Group 482"/>
          <p:cNvGrpSpPr>
            <a:grpSpLocks/>
          </p:cNvGrpSpPr>
          <p:nvPr/>
        </p:nvGrpSpPr>
        <p:grpSpPr bwMode="auto">
          <a:xfrm>
            <a:off x="7924622" y="1059095"/>
            <a:ext cx="2514354" cy="1850844"/>
            <a:chOff x="3936" y="240"/>
            <a:chExt cx="1968" cy="1449"/>
          </a:xfrm>
          <a:solidFill>
            <a:srgbClr val="FFFF00"/>
          </a:solidFill>
        </p:grpSpPr>
        <p:grpSp>
          <p:nvGrpSpPr>
            <p:cNvPr id="10252" name="Group 483"/>
            <p:cNvGrpSpPr>
              <a:grpSpLocks/>
            </p:cNvGrpSpPr>
            <p:nvPr/>
          </p:nvGrpSpPr>
          <p:grpSpPr bwMode="auto">
            <a:xfrm>
              <a:off x="3936" y="576"/>
              <a:ext cx="1488" cy="921"/>
              <a:chOff x="1296" y="1440"/>
              <a:chExt cx="1488" cy="921"/>
            </a:xfrm>
            <a:grpFill/>
          </p:grpSpPr>
          <p:sp>
            <p:nvSpPr>
              <p:cNvPr id="10331" name="AutoShape 484"/>
              <p:cNvSpPr>
                <a:spLocks/>
              </p:cNvSpPr>
              <p:nvPr/>
            </p:nvSpPr>
            <p:spPr bwMode="auto">
              <a:xfrm rot="-5400000">
                <a:off x="1351" y="1657"/>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32" name="AutoShape 485"/>
              <p:cNvSpPr>
                <a:spLocks/>
              </p:cNvSpPr>
              <p:nvPr/>
            </p:nvSpPr>
            <p:spPr bwMode="auto">
              <a:xfrm rot="-5400000">
                <a:off x="1448" y="1749"/>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33" name="AutoShape 486"/>
              <p:cNvSpPr>
                <a:spLocks/>
              </p:cNvSpPr>
              <p:nvPr/>
            </p:nvSpPr>
            <p:spPr bwMode="auto">
              <a:xfrm rot="-5400000">
                <a:off x="1544" y="1848"/>
                <a:ext cx="72" cy="183"/>
              </a:xfrm>
              <a:prstGeom prst="leftBrace">
                <a:avLst>
                  <a:gd name="adj1" fmla="val 20886"/>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34" name="AutoShape 487"/>
              <p:cNvSpPr>
                <a:spLocks/>
              </p:cNvSpPr>
              <p:nvPr/>
            </p:nvSpPr>
            <p:spPr bwMode="auto">
              <a:xfrm rot="-5400000">
                <a:off x="1640" y="1945"/>
                <a:ext cx="72" cy="183"/>
              </a:xfrm>
              <a:prstGeom prst="leftBrace">
                <a:avLst>
                  <a:gd name="adj1" fmla="val 20886"/>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35" name="AutoShape 488"/>
              <p:cNvSpPr>
                <a:spLocks/>
              </p:cNvSpPr>
              <p:nvPr/>
            </p:nvSpPr>
            <p:spPr bwMode="auto">
              <a:xfrm rot="-5400000">
                <a:off x="1505" y="1575"/>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36" name="AutoShape 489"/>
              <p:cNvSpPr>
                <a:spLocks/>
              </p:cNvSpPr>
              <p:nvPr/>
            </p:nvSpPr>
            <p:spPr bwMode="auto">
              <a:xfrm rot="-5400000">
                <a:off x="1600" y="1672"/>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37" name="AutoShape 490"/>
              <p:cNvSpPr>
                <a:spLocks/>
              </p:cNvSpPr>
              <p:nvPr/>
            </p:nvSpPr>
            <p:spPr bwMode="auto">
              <a:xfrm rot="-5400000">
                <a:off x="1696" y="1769"/>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38" name="AutoShape 491"/>
              <p:cNvSpPr>
                <a:spLocks/>
              </p:cNvSpPr>
              <p:nvPr/>
            </p:nvSpPr>
            <p:spPr bwMode="auto">
              <a:xfrm rot="-5400000">
                <a:off x="1792" y="1865"/>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39" name="AutoShape 492"/>
              <p:cNvSpPr>
                <a:spLocks/>
              </p:cNvSpPr>
              <p:nvPr/>
            </p:nvSpPr>
            <p:spPr bwMode="auto">
              <a:xfrm rot="-5400000">
                <a:off x="1648" y="1481"/>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40" name="AutoShape 493"/>
              <p:cNvSpPr>
                <a:spLocks/>
              </p:cNvSpPr>
              <p:nvPr/>
            </p:nvSpPr>
            <p:spPr bwMode="auto">
              <a:xfrm rot="-5400000">
                <a:off x="1745" y="1574"/>
                <a:ext cx="72" cy="185"/>
              </a:xfrm>
              <a:prstGeom prst="leftBrace">
                <a:avLst>
                  <a:gd name="adj1" fmla="val 20889"/>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41" name="AutoShape 494"/>
              <p:cNvSpPr>
                <a:spLocks/>
              </p:cNvSpPr>
              <p:nvPr/>
            </p:nvSpPr>
            <p:spPr bwMode="auto">
              <a:xfrm rot="-5400000">
                <a:off x="1841" y="1673"/>
                <a:ext cx="71" cy="183"/>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42" name="AutoShape 495"/>
              <p:cNvSpPr>
                <a:spLocks/>
              </p:cNvSpPr>
              <p:nvPr/>
            </p:nvSpPr>
            <p:spPr bwMode="auto">
              <a:xfrm rot="-5400000">
                <a:off x="1936" y="1769"/>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43" name="AutoShape 496"/>
              <p:cNvSpPr>
                <a:spLocks/>
              </p:cNvSpPr>
              <p:nvPr/>
            </p:nvSpPr>
            <p:spPr bwMode="auto">
              <a:xfrm rot="-5400000">
                <a:off x="1792" y="1385"/>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44" name="AutoShape 497"/>
              <p:cNvSpPr>
                <a:spLocks/>
              </p:cNvSpPr>
              <p:nvPr/>
            </p:nvSpPr>
            <p:spPr bwMode="auto">
              <a:xfrm rot="-5400000">
                <a:off x="1889" y="1478"/>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45" name="AutoShape 498"/>
              <p:cNvSpPr>
                <a:spLocks/>
              </p:cNvSpPr>
              <p:nvPr/>
            </p:nvSpPr>
            <p:spPr bwMode="auto">
              <a:xfrm rot="-5400000">
                <a:off x="1985" y="1576"/>
                <a:ext cx="72" cy="183"/>
              </a:xfrm>
              <a:prstGeom prst="leftBrace">
                <a:avLst>
                  <a:gd name="adj1" fmla="val 20886"/>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46" name="AutoShape 499"/>
              <p:cNvSpPr>
                <a:spLocks/>
              </p:cNvSpPr>
              <p:nvPr/>
            </p:nvSpPr>
            <p:spPr bwMode="auto">
              <a:xfrm rot="-5400000">
                <a:off x="2081" y="1673"/>
                <a:ext cx="71" cy="183"/>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47" name="AutoShape 500"/>
              <p:cNvSpPr>
                <a:spLocks/>
              </p:cNvSpPr>
              <p:nvPr/>
            </p:nvSpPr>
            <p:spPr bwMode="auto">
              <a:xfrm rot="-5400000">
                <a:off x="1735" y="2041"/>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48" name="AutoShape 501"/>
              <p:cNvSpPr>
                <a:spLocks/>
              </p:cNvSpPr>
              <p:nvPr/>
            </p:nvSpPr>
            <p:spPr bwMode="auto">
              <a:xfrm rot="-5400000">
                <a:off x="1889" y="1959"/>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49" name="AutoShape 502"/>
              <p:cNvSpPr>
                <a:spLocks/>
              </p:cNvSpPr>
              <p:nvPr/>
            </p:nvSpPr>
            <p:spPr bwMode="auto">
              <a:xfrm rot="-5400000">
                <a:off x="2033" y="1862"/>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50" name="AutoShape 503"/>
              <p:cNvSpPr>
                <a:spLocks/>
              </p:cNvSpPr>
              <p:nvPr/>
            </p:nvSpPr>
            <p:spPr bwMode="auto">
              <a:xfrm rot="-5400000">
                <a:off x="2177" y="1765"/>
                <a:ext cx="71" cy="184"/>
              </a:xfrm>
              <a:prstGeom prst="leftBrace">
                <a:avLst>
                  <a:gd name="adj1" fmla="val 20888"/>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51" name="AutoShape 504"/>
              <p:cNvSpPr>
                <a:spLocks/>
              </p:cNvSpPr>
              <p:nvPr/>
            </p:nvSpPr>
            <p:spPr bwMode="auto">
              <a:xfrm rot="-5400000">
                <a:off x="1832" y="2132"/>
                <a:ext cx="72" cy="185"/>
              </a:xfrm>
              <a:prstGeom prst="leftBrace">
                <a:avLst>
                  <a:gd name="adj1" fmla="val 20889"/>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52" name="AutoShape 505"/>
              <p:cNvSpPr>
                <a:spLocks/>
              </p:cNvSpPr>
              <p:nvPr/>
            </p:nvSpPr>
            <p:spPr bwMode="auto">
              <a:xfrm rot="-5400000">
                <a:off x="1985" y="2057"/>
                <a:ext cx="72" cy="183"/>
              </a:xfrm>
              <a:prstGeom prst="leftBrace">
                <a:avLst>
                  <a:gd name="adj1" fmla="val 20886"/>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53" name="AutoShape 506"/>
              <p:cNvSpPr>
                <a:spLocks/>
              </p:cNvSpPr>
              <p:nvPr/>
            </p:nvSpPr>
            <p:spPr bwMode="auto">
              <a:xfrm rot="-5400000">
                <a:off x="2129" y="1960"/>
                <a:ext cx="72" cy="183"/>
              </a:xfrm>
              <a:prstGeom prst="leftBrace">
                <a:avLst>
                  <a:gd name="adj1" fmla="val 20886"/>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54" name="AutoShape 507"/>
              <p:cNvSpPr>
                <a:spLocks/>
              </p:cNvSpPr>
              <p:nvPr/>
            </p:nvSpPr>
            <p:spPr bwMode="auto">
              <a:xfrm rot="-5400000">
                <a:off x="2274" y="1862"/>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55" name="AutoShape 508"/>
              <p:cNvSpPr>
                <a:spLocks/>
              </p:cNvSpPr>
              <p:nvPr/>
            </p:nvSpPr>
            <p:spPr bwMode="auto">
              <a:xfrm rot="-5400000">
                <a:off x="1928" y="2231"/>
                <a:ext cx="72" cy="183"/>
              </a:xfrm>
              <a:prstGeom prst="leftBrace">
                <a:avLst>
                  <a:gd name="adj1" fmla="val 20886"/>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56" name="AutoShape 509"/>
              <p:cNvSpPr>
                <a:spLocks/>
              </p:cNvSpPr>
              <p:nvPr/>
            </p:nvSpPr>
            <p:spPr bwMode="auto">
              <a:xfrm rot="-5400000">
                <a:off x="2080" y="2153"/>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57" name="AutoShape 510"/>
              <p:cNvSpPr>
                <a:spLocks/>
              </p:cNvSpPr>
              <p:nvPr/>
            </p:nvSpPr>
            <p:spPr bwMode="auto">
              <a:xfrm rot="-5400000">
                <a:off x="2225" y="2057"/>
                <a:ext cx="72" cy="183"/>
              </a:xfrm>
              <a:prstGeom prst="leftBrace">
                <a:avLst>
                  <a:gd name="adj1" fmla="val 20886"/>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58" name="AutoShape 511"/>
              <p:cNvSpPr>
                <a:spLocks/>
              </p:cNvSpPr>
              <p:nvPr/>
            </p:nvSpPr>
            <p:spPr bwMode="auto">
              <a:xfrm rot="-5400000">
                <a:off x="2369" y="1960"/>
                <a:ext cx="72" cy="183"/>
              </a:xfrm>
              <a:prstGeom prst="leftBrace">
                <a:avLst>
                  <a:gd name="adj1" fmla="val 20886"/>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59" name="AutoShape 512"/>
              <p:cNvSpPr>
                <a:spLocks/>
              </p:cNvSpPr>
              <p:nvPr/>
            </p:nvSpPr>
            <p:spPr bwMode="auto">
              <a:xfrm rot="-5400000">
                <a:off x="2225" y="1576"/>
                <a:ext cx="72" cy="183"/>
              </a:xfrm>
              <a:prstGeom prst="leftBrace">
                <a:avLst>
                  <a:gd name="adj1" fmla="val 20886"/>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60" name="AutoShape 513"/>
              <p:cNvSpPr>
                <a:spLocks/>
              </p:cNvSpPr>
              <p:nvPr/>
            </p:nvSpPr>
            <p:spPr bwMode="auto">
              <a:xfrm rot="-5400000">
                <a:off x="2320" y="1673"/>
                <a:ext cx="71" cy="184"/>
              </a:xfrm>
              <a:prstGeom prst="leftBrace">
                <a:avLst>
                  <a:gd name="adj1" fmla="val 20888"/>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61" name="AutoShape 514"/>
              <p:cNvSpPr>
                <a:spLocks/>
              </p:cNvSpPr>
              <p:nvPr/>
            </p:nvSpPr>
            <p:spPr bwMode="auto">
              <a:xfrm rot="-5400000">
                <a:off x="2417" y="1765"/>
                <a:ext cx="72" cy="185"/>
              </a:xfrm>
              <a:prstGeom prst="leftBrace">
                <a:avLst>
                  <a:gd name="adj1" fmla="val 20889"/>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62" name="AutoShape 515"/>
              <p:cNvSpPr>
                <a:spLocks/>
              </p:cNvSpPr>
              <p:nvPr/>
            </p:nvSpPr>
            <p:spPr bwMode="auto">
              <a:xfrm rot="-5400000">
                <a:off x="2512" y="1865"/>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63" name="AutoShape 516"/>
              <p:cNvSpPr>
                <a:spLocks/>
              </p:cNvSpPr>
              <p:nvPr/>
            </p:nvSpPr>
            <p:spPr bwMode="auto">
              <a:xfrm rot="-5400000">
                <a:off x="2120" y="1478"/>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64" name="AutoShape 517"/>
              <p:cNvSpPr>
                <a:spLocks/>
              </p:cNvSpPr>
              <p:nvPr/>
            </p:nvSpPr>
            <p:spPr bwMode="auto">
              <a:xfrm rot="-5400000">
                <a:off x="2368" y="1481"/>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65" name="AutoShape 518"/>
              <p:cNvSpPr>
                <a:spLocks/>
              </p:cNvSpPr>
              <p:nvPr/>
            </p:nvSpPr>
            <p:spPr bwMode="auto">
              <a:xfrm rot="-5400000">
                <a:off x="2464" y="1575"/>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66" name="AutoShape 519"/>
              <p:cNvSpPr>
                <a:spLocks/>
              </p:cNvSpPr>
              <p:nvPr/>
            </p:nvSpPr>
            <p:spPr bwMode="auto">
              <a:xfrm rot="-5400000">
                <a:off x="2561" y="1671"/>
                <a:ext cx="72" cy="185"/>
              </a:xfrm>
              <a:prstGeom prst="leftBrace">
                <a:avLst>
                  <a:gd name="adj1" fmla="val 20889"/>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67" name="AutoShape 520"/>
              <p:cNvSpPr>
                <a:spLocks/>
              </p:cNvSpPr>
              <p:nvPr/>
            </p:nvSpPr>
            <p:spPr bwMode="auto">
              <a:xfrm rot="-5400000">
                <a:off x="2656" y="1769"/>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68" name="AutoShape 521"/>
              <p:cNvSpPr>
                <a:spLocks/>
              </p:cNvSpPr>
              <p:nvPr/>
            </p:nvSpPr>
            <p:spPr bwMode="auto">
              <a:xfrm rot="-5400000">
                <a:off x="2215" y="1385"/>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253" name="Group 522"/>
            <p:cNvGrpSpPr>
              <a:grpSpLocks/>
            </p:cNvGrpSpPr>
            <p:nvPr/>
          </p:nvGrpSpPr>
          <p:grpSpPr bwMode="auto">
            <a:xfrm>
              <a:off x="4176" y="240"/>
              <a:ext cx="1488" cy="921"/>
              <a:chOff x="1296" y="1440"/>
              <a:chExt cx="1488" cy="921"/>
            </a:xfrm>
            <a:grpFill/>
          </p:grpSpPr>
          <p:sp>
            <p:nvSpPr>
              <p:cNvPr id="10293" name="AutoShape 523"/>
              <p:cNvSpPr>
                <a:spLocks/>
              </p:cNvSpPr>
              <p:nvPr/>
            </p:nvSpPr>
            <p:spPr bwMode="auto">
              <a:xfrm rot="-5400000">
                <a:off x="1350" y="1657"/>
                <a:ext cx="73" cy="184"/>
              </a:xfrm>
              <a:prstGeom prst="leftBrace">
                <a:avLst>
                  <a:gd name="adj1" fmla="val 20888"/>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294" name="AutoShape 524"/>
              <p:cNvSpPr>
                <a:spLocks/>
              </p:cNvSpPr>
              <p:nvPr/>
            </p:nvSpPr>
            <p:spPr bwMode="auto">
              <a:xfrm rot="-5400000">
                <a:off x="1447" y="1753"/>
                <a:ext cx="73" cy="184"/>
              </a:xfrm>
              <a:prstGeom prst="leftBrace">
                <a:avLst>
                  <a:gd name="adj1" fmla="val 20888"/>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295" name="AutoShape 525"/>
              <p:cNvSpPr>
                <a:spLocks/>
              </p:cNvSpPr>
              <p:nvPr/>
            </p:nvSpPr>
            <p:spPr bwMode="auto">
              <a:xfrm rot="-5400000">
                <a:off x="1543" y="1849"/>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296" name="AutoShape 526"/>
              <p:cNvSpPr>
                <a:spLocks/>
              </p:cNvSpPr>
              <p:nvPr/>
            </p:nvSpPr>
            <p:spPr bwMode="auto">
              <a:xfrm rot="-5400000">
                <a:off x="1637" y="1944"/>
                <a:ext cx="72" cy="185"/>
              </a:xfrm>
              <a:prstGeom prst="leftBrace">
                <a:avLst>
                  <a:gd name="adj1" fmla="val 20889"/>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297" name="AutoShape 527"/>
              <p:cNvSpPr>
                <a:spLocks/>
              </p:cNvSpPr>
              <p:nvPr/>
            </p:nvSpPr>
            <p:spPr bwMode="auto">
              <a:xfrm rot="-5400000">
                <a:off x="1505" y="1575"/>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298" name="AutoShape 528"/>
              <p:cNvSpPr>
                <a:spLocks/>
              </p:cNvSpPr>
              <p:nvPr/>
            </p:nvSpPr>
            <p:spPr bwMode="auto">
              <a:xfrm rot="-5400000">
                <a:off x="1600" y="1672"/>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299" name="AutoShape 529"/>
              <p:cNvSpPr>
                <a:spLocks/>
              </p:cNvSpPr>
              <p:nvPr/>
            </p:nvSpPr>
            <p:spPr bwMode="auto">
              <a:xfrm rot="-5400000">
                <a:off x="1696" y="1769"/>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00" name="AutoShape 530"/>
              <p:cNvSpPr>
                <a:spLocks/>
              </p:cNvSpPr>
              <p:nvPr/>
            </p:nvSpPr>
            <p:spPr bwMode="auto">
              <a:xfrm rot="-5400000">
                <a:off x="1792" y="1865"/>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01" name="AutoShape 531"/>
              <p:cNvSpPr>
                <a:spLocks/>
              </p:cNvSpPr>
              <p:nvPr/>
            </p:nvSpPr>
            <p:spPr bwMode="auto">
              <a:xfrm rot="-5400000">
                <a:off x="1647" y="1479"/>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02" name="AutoShape 532"/>
              <p:cNvSpPr>
                <a:spLocks/>
              </p:cNvSpPr>
              <p:nvPr/>
            </p:nvSpPr>
            <p:spPr bwMode="auto">
              <a:xfrm rot="-5400000">
                <a:off x="1745" y="1575"/>
                <a:ext cx="72" cy="185"/>
              </a:xfrm>
              <a:prstGeom prst="leftBrace">
                <a:avLst>
                  <a:gd name="adj1" fmla="val 20889"/>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03" name="AutoShape 533"/>
              <p:cNvSpPr>
                <a:spLocks/>
              </p:cNvSpPr>
              <p:nvPr/>
            </p:nvSpPr>
            <p:spPr bwMode="auto">
              <a:xfrm rot="-5400000">
                <a:off x="1841" y="1674"/>
                <a:ext cx="71" cy="183"/>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04" name="AutoShape 534"/>
              <p:cNvSpPr>
                <a:spLocks/>
              </p:cNvSpPr>
              <p:nvPr/>
            </p:nvSpPr>
            <p:spPr bwMode="auto">
              <a:xfrm rot="-5400000">
                <a:off x="1936" y="1769"/>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05" name="AutoShape 535"/>
              <p:cNvSpPr>
                <a:spLocks/>
              </p:cNvSpPr>
              <p:nvPr/>
            </p:nvSpPr>
            <p:spPr bwMode="auto">
              <a:xfrm rot="-5400000">
                <a:off x="1792" y="1385"/>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06" name="AutoShape 536"/>
              <p:cNvSpPr>
                <a:spLocks/>
              </p:cNvSpPr>
              <p:nvPr/>
            </p:nvSpPr>
            <p:spPr bwMode="auto">
              <a:xfrm rot="-5400000">
                <a:off x="1888" y="1479"/>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07" name="AutoShape 537"/>
              <p:cNvSpPr>
                <a:spLocks/>
              </p:cNvSpPr>
              <p:nvPr/>
            </p:nvSpPr>
            <p:spPr bwMode="auto">
              <a:xfrm rot="-5400000">
                <a:off x="1984" y="1577"/>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08" name="AutoShape 538"/>
              <p:cNvSpPr>
                <a:spLocks/>
              </p:cNvSpPr>
              <p:nvPr/>
            </p:nvSpPr>
            <p:spPr bwMode="auto">
              <a:xfrm rot="-5400000">
                <a:off x="2080" y="1674"/>
                <a:ext cx="71" cy="183"/>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09" name="AutoShape 539"/>
              <p:cNvSpPr>
                <a:spLocks/>
              </p:cNvSpPr>
              <p:nvPr/>
            </p:nvSpPr>
            <p:spPr bwMode="auto">
              <a:xfrm rot="-5400000">
                <a:off x="1734" y="2041"/>
                <a:ext cx="73" cy="184"/>
              </a:xfrm>
              <a:prstGeom prst="leftBrace">
                <a:avLst>
                  <a:gd name="adj1" fmla="val 20888"/>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10" name="AutoShape 540"/>
              <p:cNvSpPr>
                <a:spLocks/>
              </p:cNvSpPr>
              <p:nvPr/>
            </p:nvSpPr>
            <p:spPr bwMode="auto">
              <a:xfrm rot="-5400000">
                <a:off x="1888" y="1959"/>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11" name="AutoShape 541"/>
              <p:cNvSpPr>
                <a:spLocks/>
              </p:cNvSpPr>
              <p:nvPr/>
            </p:nvSpPr>
            <p:spPr bwMode="auto">
              <a:xfrm rot="-5400000">
                <a:off x="2033" y="1863"/>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12" name="AutoShape 542"/>
              <p:cNvSpPr>
                <a:spLocks/>
              </p:cNvSpPr>
              <p:nvPr/>
            </p:nvSpPr>
            <p:spPr bwMode="auto">
              <a:xfrm rot="-5400000">
                <a:off x="2176" y="1769"/>
                <a:ext cx="73" cy="184"/>
              </a:xfrm>
              <a:prstGeom prst="leftBrace">
                <a:avLst>
                  <a:gd name="adj1" fmla="val 20888"/>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13" name="AutoShape 543"/>
              <p:cNvSpPr>
                <a:spLocks/>
              </p:cNvSpPr>
              <p:nvPr/>
            </p:nvSpPr>
            <p:spPr bwMode="auto">
              <a:xfrm rot="-5400000">
                <a:off x="1831" y="2136"/>
                <a:ext cx="73" cy="185"/>
              </a:xfrm>
              <a:prstGeom prst="leftBrace">
                <a:avLst>
                  <a:gd name="adj1" fmla="val 20896"/>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14" name="AutoShape 544"/>
              <p:cNvSpPr>
                <a:spLocks/>
              </p:cNvSpPr>
              <p:nvPr/>
            </p:nvSpPr>
            <p:spPr bwMode="auto">
              <a:xfrm rot="-5400000">
                <a:off x="1985" y="2057"/>
                <a:ext cx="72" cy="183"/>
              </a:xfrm>
              <a:prstGeom prst="leftBrace">
                <a:avLst>
                  <a:gd name="adj1" fmla="val 20886"/>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15" name="AutoShape 545"/>
              <p:cNvSpPr>
                <a:spLocks/>
              </p:cNvSpPr>
              <p:nvPr/>
            </p:nvSpPr>
            <p:spPr bwMode="auto">
              <a:xfrm rot="-5400000">
                <a:off x="2128" y="1961"/>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16" name="AutoShape 546"/>
              <p:cNvSpPr>
                <a:spLocks/>
              </p:cNvSpPr>
              <p:nvPr/>
            </p:nvSpPr>
            <p:spPr bwMode="auto">
              <a:xfrm rot="-5400000">
                <a:off x="2272" y="1865"/>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17" name="AutoShape 547"/>
              <p:cNvSpPr>
                <a:spLocks/>
              </p:cNvSpPr>
              <p:nvPr/>
            </p:nvSpPr>
            <p:spPr bwMode="auto">
              <a:xfrm rot="-5400000">
                <a:off x="1927" y="2233"/>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18" name="AutoShape 548"/>
              <p:cNvSpPr>
                <a:spLocks/>
              </p:cNvSpPr>
              <p:nvPr/>
            </p:nvSpPr>
            <p:spPr bwMode="auto">
              <a:xfrm rot="-5400000">
                <a:off x="2080" y="2153"/>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19" name="AutoShape 549"/>
              <p:cNvSpPr>
                <a:spLocks/>
              </p:cNvSpPr>
              <p:nvPr/>
            </p:nvSpPr>
            <p:spPr bwMode="auto">
              <a:xfrm rot="-5400000">
                <a:off x="2223" y="2056"/>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20" name="AutoShape 550"/>
              <p:cNvSpPr>
                <a:spLocks/>
              </p:cNvSpPr>
              <p:nvPr/>
            </p:nvSpPr>
            <p:spPr bwMode="auto">
              <a:xfrm rot="-5400000">
                <a:off x="2368" y="1961"/>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21" name="AutoShape 551"/>
              <p:cNvSpPr>
                <a:spLocks/>
              </p:cNvSpPr>
              <p:nvPr/>
            </p:nvSpPr>
            <p:spPr bwMode="auto">
              <a:xfrm rot="-5400000">
                <a:off x="2224" y="1577"/>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22" name="AutoShape 552"/>
              <p:cNvSpPr>
                <a:spLocks/>
              </p:cNvSpPr>
              <p:nvPr/>
            </p:nvSpPr>
            <p:spPr bwMode="auto">
              <a:xfrm rot="-5400000">
                <a:off x="2320" y="1673"/>
                <a:ext cx="71" cy="184"/>
              </a:xfrm>
              <a:prstGeom prst="leftBrace">
                <a:avLst>
                  <a:gd name="adj1" fmla="val 20888"/>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23" name="AutoShape 553"/>
              <p:cNvSpPr>
                <a:spLocks/>
              </p:cNvSpPr>
              <p:nvPr/>
            </p:nvSpPr>
            <p:spPr bwMode="auto">
              <a:xfrm rot="-5400000">
                <a:off x="2416" y="1768"/>
                <a:ext cx="73" cy="185"/>
              </a:xfrm>
              <a:prstGeom prst="leftBrace">
                <a:avLst>
                  <a:gd name="adj1" fmla="val 20896"/>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24" name="AutoShape 554"/>
              <p:cNvSpPr>
                <a:spLocks/>
              </p:cNvSpPr>
              <p:nvPr/>
            </p:nvSpPr>
            <p:spPr bwMode="auto">
              <a:xfrm rot="-5400000">
                <a:off x="2512" y="1865"/>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25" name="AutoShape 555"/>
              <p:cNvSpPr>
                <a:spLocks/>
              </p:cNvSpPr>
              <p:nvPr/>
            </p:nvSpPr>
            <p:spPr bwMode="auto">
              <a:xfrm rot="-5400000">
                <a:off x="2120" y="1479"/>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26" name="AutoShape 556"/>
              <p:cNvSpPr>
                <a:spLocks/>
              </p:cNvSpPr>
              <p:nvPr/>
            </p:nvSpPr>
            <p:spPr bwMode="auto">
              <a:xfrm rot="-5400000">
                <a:off x="2368" y="1481"/>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27" name="AutoShape 557"/>
              <p:cNvSpPr>
                <a:spLocks/>
              </p:cNvSpPr>
              <p:nvPr/>
            </p:nvSpPr>
            <p:spPr bwMode="auto">
              <a:xfrm rot="-5400000">
                <a:off x="2464" y="1577"/>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28" name="AutoShape 558"/>
              <p:cNvSpPr>
                <a:spLocks/>
              </p:cNvSpPr>
              <p:nvPr/>
            </p:nvSpPr>
            <p:spPr bwMode="auto">
              <a:xfrm rot="-5400000">
                <a:off x="2562" y="1672"/>
                <a:ext cx="71" cy="185"/>
              </a:xfrm>
              <a:prstGeom prst="leftBrace">
                <a:avLst>
                  <a:gd name="adj1" fmla="val 20893"/>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29" name="AutoShape 559"/>
              <p:cNvSpPr>
                <a:spLocks/>
              </p:cNvSpPr>
              <p:nvPr/>
            </p:nvSpPr>
            <p:spPr bwMode="auto">
              <a:xfrm rot="-5400000">
                <a:off x="2656" y="1769"/>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330" name="AutoShape 560"/>
              <p:cNvSpPr>
                <a:spLocks/>
              </p:cNvSpPr>
              <p:nvPr/>
            </p:nvSpPr>
            <p:spPr bwMode="auto">
              <a:xfrm rot="-5400000">
                <a:off x="2215" y="1385"/>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0254" name="Group 561"/>
            <p:cNvGrpSpPr>
              <a:grpSpLocks/>
            </p:cNvGrpSpPr>
            <p:nvPr/>
          </p:nvGrpSpPr>
          <p:grpSpPr bwMode="auto">
            <a:xfrm>
              <a:off x="4416" y="768"/>
              <a:ext cx="1488" cy="921"/>
              <a:chOff x="1296" y="1440"/>
              <a:chExt cx="1488" cy="921"/>
            </a:xfrm>
            <a:grpFill/>
          </p:grpSpPr>
          <p:sp>
            <p:nvSpPr>
              <p:cNvPr id="10255" name="AutoShape 562"/>
              <p:cNvSpPr>
                <a:spLocks/>
              </p:cNvSpPr>
              <p:nvPr/>
            </p:nvSpPr>
            <p:spPr bwMode="auto">
              <a:xfrm rot="-5400000">
                <a:off x="1350" y="1657"/>
                <a:ext cx="72" cy="185"/>
              </a:xfrm>
              <a:prstGeom prst="leftBrace">
                <a:avLst>
                  <a:gd name="adj1" fmla="val 20889"/>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256" name="AutoShape 563"/>
              <p:cNvSpPr>
                <a:spLocks/>
              </p:cNvSpPr>
              <p:nvPr/>
            </p:nvSpPr>
            <p:spPr bwMode="auto">
              <a:xfrm rot="-5400000">
                <a:off x="1447" y="1753"/>
                <a:ext cx="73" cy="184"/>
              </a:xfrm>
              <a:prstGeom prst="leftBrace">
                <a:avLst>
                  <a:gd name="adj1" fmla="val 20888"/>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257" name="AutoShape 564"/>
              <p:cNvSpPr>
                <a:spLocks/>
              </p:cNvSpPr>
              <p:nvPr/>
            </p:nvSpPr>
            <p:spPr bwMode="auto">
              <a:xfrm rot="-5400000">
                <a:off x="1543" y="1849"/>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258" name="AutoShape 565"/>
              <p:cNvSpPr>
                <a:spLocks/>
              </p:cNvSpPr>
              <p:nvPr/>
            </p:nvSpPr>
            <p:spPr bwMode="auto">
              <a:xfrm rot="-5400000">
                <a:off x="1637" y="1944"/>
                <a:ext cx="72" cy="185"/>
              </a:xfrm>
              <a:prstGeom prst="leftBrace">
                <a:avLst>
                  <a:gd name="adj1" fmla="val 20889"/>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259" name="AutoShape 566"/>
              <p:cNvSpPr>
                <a:spLocks/>
              </p:cNvSpPr>
              <p:nvPr/>
            </p:nvSpPr>
            <p:spPr bwMode="auto">
              <a:xfrm rot="-5400000">
                <a:off x="1504" y="1575"/>
                <a:ext cx="72" cy="185"/>
              </a:xfrm>
              <a:prstGeom prst="leftBrace">
                <a:avLst>
                  <a:gd name="adj1" fmla="val 20889"/>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260" name="AutoShape 567"/>
              <p:cNvSpPr>
                <a:spLocks/>
              </p:cNvSpPr>
              <p:nvPr/>
            </p:nvSpPr>
            <p:spPr bwMode="auto">
              <a:xfrm rot="-5400000">
                <a:off x="1601" y="1673"/>
                <a:ext cx="71" cy="185"/>
              </a:xfrm>
              <a:prstGeom prst="leftBrace">
                <a:avLst>
                  <a:gd name="adj1" fmla="val 20893"/>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261" name="AutoShape 568"/>
              <p:cNvSpPr>
                <a:spLocks/>
              </p:cNvSpPr>
              <p:nvPr/>
            </p:nvSpPr>
            <p:spPr bwMode="auto">
              <a:xfrm rot="-5400000">
                <a:off x="1696" y="1769"/>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262" name="AutoShape 569"/>
              <p:cNvSpPr>
                <a:spLocks/>
              </p:cNvSpPr>
              <p:nvPr/>
            </p:nvSpPr>
            <p:spPr bwMode="auto">
              <a:xfrm rot="-5400000">
                <a:off x="1791" y="1865"/>
                <a:ext cx="73" cy="184"/>
              </a:xfrm>
              <a:prstGeom prst="leftBrace">
                <a:avLst>
                  <a:gd name="adj1" fmla="val 20888"/>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263" name="AutoShape 570"/>
              <p:cNvSpPr>
                <a:spLocks/>
              </p:cNvSpPr>
              <p:nvPr/>
            </p:nvSpPr>
            <p:spPr bwMode="auto">
              <a:xfrm rot="-5400000">
                <a:off x="1647" y="1481"/>
                <a:ext cx="73" cy="184"/>
              </a:xfrm>
              <a:prstGeom prst="leftBrace">
                <a:avLst>
                  <a:gd name="adj1" fmla="val 20888"/>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264" name="AutoShape 571"/>
              <p:cNvSpPr>
                <a:spLocks/>
              </p:cNvSpPr>
              <p:nvPr/>
            </p:nvSpPr>
            <p:spPr bwMode="auto">
              <a:xfrm rot="-5400000">
                <a:off x="1744" y="1576"/>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265" name="AutoShape 572"/>
              <p:cNvSpPr>
                <a:spLocks/>
              </p:cNvSpPr>
              <p:nvPr/>
            </p:nvSpPr>
            <p:spPr bwMode="auto">
              <a:xfrm rot="-5400000">
                <a:off x="1840" y="1674"/>
                <a:ext cx="71" cy="183"/>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266" name="AutoShape 573"/>
              <p:cNvSpPr>
                <a:spLocks/>
              </p:cNvSpPr>
              <p:nvPr/>
            </p:nvSpPr>
            <p:spPr bwMode="auto">
              <a:xfrm rot="-5400000">
                <a:off x="1935" y="1769"/>
                <a:ext cx="73" cy="184"/>
              </a:xfrm>
              <a:prstGeom prst="leftBrace">
                <a:avLst>
                  <a:gd name="adj1" fmla="val 20888"/>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267" name="AutoShape 574"/>
              <p:cNvSpPr>
                <a:spLocks/>
              </p:cNvSpPr>
              <p:nvPr/>
            </p:nvSpPr>
            <p:spPr bwMode="auto">
              <a:xfrm rot="-5400000">
                <a:off x="1791" y="1385"/>
                <a:ext cx="73" cy="184"/>
              </a:xfrm>
              <a:prstGeom prst="leftBrace">
                <a:avLst>
                  <a:gd name="adj1" fmla="val 20888"/>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268" name="AutoShape 575"/>
              <p:cNvSpPr>
                <a:spLocks/>
              </p:cNvSpPr>
              <p:nvPr/>
            </p:nvSpPr>
            <p:spPr bwMode="auto">
              <a:xfrm rot="-5400000">
                <a:off x="1888" y="1481"/>
                <a:ext cx="73" cy="184"/>
              </a:xfrm>
              <a:prstGeom prst="leftBrace">
                <a:avLst>
                  <a:gd name="adj1" fmla="val 20888"/>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269" name="AutoShape 576"/>
              <p:cNvSpPr>
                <a:spLocks/>
              </p:cNvSpPr>
              <p:nvPr/>
            </p:nvSpPr>
            <p:spPr bwMode="auto">
              <a:xfrm rot="-5400000">
                <a:off x="1984" y="1577"/>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270" name="AutoShape 577"/>
              <p:cNvSpPr>
                <a:spLocks/>
              </p:cNvSpPr>
              <p:nvPr/>
            </p:nvSpPr>
            <p:spPr bwMode="auto">
              <a:xfrm rot="-5400000">
                <a:off x="2080" y="1674"/>
                <a:ext cx="71" cy="183"/>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271" name="AutoShape 578"/>
              <p:cNvSpPr>
                <a:spLocks/>
              </p:cNvSpPr>
              <p:nvPr/>
            </p:nvSpPr>
            <p:spPr bwMode="auto">
              <a:xfrm rot="-5400000">
                <a:off x="1734" y="2042"/>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272" name="AutoShape 579"/>
              <p:cNvSpPr>
                <a:spLocks/>
              </p:cNvSpPr>
              <p:nvPr/>
            </p:nvSpPr>
            <p:spPr bwMode="auto">
              <a:xfrm rot="-5400000">
                <a:off x="1888" y="1960"/>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273" name="AutoShape 580"/>
              <p:cNvSpPr>
                <a:spLocks/>
              </p:cNvSpPr>
              <p:nvPr/>
            </p:nvSpPr>
            <p:spPr bwMode="auto">
              <a:xfrm rot="-5400000">
                <a:off x="2032" y="1865"/>
                <a:ext cx="73" cy="184"/>
              </a:xfrm>
              <a:prstGeom prst="leftBrace">
                <a:avLst>
                  <a:gd name="adj1" fmla="val 20888"/>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274" name="AutoShape 581"/>
              <p:cNvSpPr>
                <a:spLocks/>
              </p:cNvSpPr>
              <p:nvPr/>
            </p:nvSpPr>
            <p:spPr bwMode="auto">
              <a:xfrm rot="-5400000">
                <a:off x="2176" y="1769"/>
                <a:ext cx="73" cy="184"/>
              </a:xfrm>
              <a:prstGeom prst="leftBrace">
                <a:avLst>
                  <a:gd name="adj1" fmla="val 20888"/>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275" name="AutoShape 582"/>
              <p:cNvSpPr>
                <a:spLocks/>
              </p:cNvSpPr>
              <p:nvPr/>
            </p:nvSpPr>
            <p:spPr bwMode="auto">
              <a:xfrm rot="-5400000">
                <a:off x="1830" y="2137"/>
                <a:ext cx="73" cy="184"/>
              </a:xfrm>
              <a:prstGeom prst="leftBrace">
                <a:avLst>
                  <a:gd name="adj1" fmla="val 20888"/>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276" name="AutoShape 583"/>
              <p:cNvSpPr>
                <a:spLocks/>
              </p:cNvSpPr>
              <p:nvPr/>
            </p:nvSpPr>
            <p:spPr bwMode="auto">
              <a:xfrm rot="-5400000">
                <a:off x="1981" y="2056"/>
                <a:ext cx="72" cy="185"/>
              </a:xfrm>
              <a:prstGeom prst="leftBrace">
                <a:avLst>
                  <a:gd name="adj1" fmla="val 20889"/>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277" name="AutoShape 584"/>
              <p:cNvSpPr>
                <a:spLocks/>
              </p:cNvSpPr>
              <p:nvPr/>
            </p:nvSpPr>
            <p:spPr bwMode="auto">
              <a:xfrm rot="-5400000">
                <a:off x="2128" y="1961"/>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278" name="AutoShape 585"/>
              <p:cNvSpPr>
                <a:spLocks/>
              </p:cNvSpPr>
              <p:nvPr/>
            </p:nvSpPr>
            <p:spPr bwMode="auto">
              <a:xfrm rot="-5400000">
                <a:off x="2272" y="1865"/>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279" name="AutoShape 586"/>
              <p:cNvSpPr>
                <a:spLocks/>
              </p:cNvSpPr>
              <p:nvPr/>
            </p:nvSpPr>
            <p:spPr bwMode="auto">
              <a:xfrm rot="-5400000">
                <a:off x="1927" y="2233"/>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280" name="AutoShape 587"/>
              <p:cNvSpPr>
                <a:spLocks/>
              </p:cNvSpPr>
              <p:nvPr/>
            </p:nvSpPr>
            <p:spPr bwMode="auto">
              <a:xfrm rot="-5400000">
                <a:off x="2080" y="2153"/>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281" name="AutoShape 588"/>
              <p:cNvSpPr>
                <a:spLocks/>
              </p:cNvSpPr>
              <p:nvPr/>
            </p:nvSpPr>
            <p:spPr bwMode="auto">
              <a:xfrm rot="-5400000">
                <a:off x="2222" y="2056"/>
                <a:ext cx="72" cy="185"/>
              </a:xfrm>
              <a:prstGeom prst="leftBrace">
                <a:avLst>
                  <a:gd name="adj1" fmla="val 20889"/>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282" name="AutoShape 589"/>
              <p:cNvSpPr>
                <a:spLocks/>
              </p:cNvSpPr>
              <p:nvPr/>
            </p:nvSpPr>
            <p:spPr bwMode="auto">
              <a:xfrm rot="-5400000">
                <a:off x="2368" y="1961"/>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283" name="AutoShape 590"/>
              <p:cNvSpPr>
                <a:spLocks/>
              </p:cNvSpPr>
              <p:nvPr/>
            </p:nvSpPr>
            <p:spPr bwMode="auto">
              <a:xfrm rot="-5400000">
                <a:off x="2224" y="1577"/>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284" name="AutoShape 591"/>
              <p:cNvSpPr>
                <a:spLocks/>
              </p:cNvSpPr>
              <p:nvPr/>
            </p:nvSpPr>
            <p:spPr bwMode="auto">
              <a:xfrm rot="-5400000">
                <a:off x="2320" y="1673"/>
                <a:ext cx="71" cy="184"/>
              </a:xfrm>
              <a:prstGeom prst="leftBrace">
                <a:avLst>
                  <a:gd name="adj1" fmla="val 20888"/>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285" name="AutoShape 592"/>
              <p:cNvSpPr>
                <a:spLocks/>
              </p:cNvSpPr>
              <p:nvPr/>
            </p:nvSpPr>
            <p:spPr bwMode="auto">
              <a:xfrm rot="-5400000">
                <a:off x="2416" y="1768"/>
                <a:ext cx="73" cy="185"/>
              </a:xfrm>
              <a:prstGeom prst="leftBrace">
                <a:avLst>
                  <a:gd name="adj1" fmla="val 20896"/>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286" name="AutoShape 593"/>
              <p:cNvSpPr>
                <a:spLocks/>
              </p:cNvSpPr>
              <p:nvPr/>
            </p:nvSpPr>
            <p:spPr bwMode="auto">
              <a:xfrm rot="-5400000">
                <a:off x="2512" y="1865"/>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287" name="AutoShape 594"/>
              <p:cNvSpPr>
                <a:spLocks/>
              </p:cNvSpPr>
              <p:nvPr/>
            </p:nvSpPr>
            <p:spPr bwMode="auto">
              <a:xfrm rot="-5400000">
                <a:off x="2119" y="1481"/>
                <a:ext cx="73" cy="184"/>
              </a:xfrm>
              <a:prstGeom prst="leftBrace">
                <a:avLst>
                  <a:gd name="adj1" fmla="val 20888"/>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288" name="AutoShape 595"/>
              <p:cNvSpPr>
                <a:spLocks/>
              </p:cNvSpPr>
              <p:nvPr/>
            </p:nvSpPr>
            <p:spPr bwMode="auto">
              <a:xfrm rot="-5400000">
                <a:off x="2368" y="1481"/>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289" name="AutoShape 596"/>
              <p:cNvSpPr>
                <a:spLocks/>
              </p:cNvSpPr>
              <p:nvPr/>
            </p:nvSpPr>
            <p:spPr bwMode="auto">
              <a:xfrm rot="-5400000">
                <a:off x="2463" y="1575"/>
                <a:ext cx="72" cy="185"/>
              </a:xfrm>
              <a:prstGeom prst="leftBrace">
                <a:avLst>
                  <a:gd name="adj1" fmla="val 20889"/>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290" name="AutoShape 597"/>
              <p:cNvSpPr>
                <a:spLocks/>
              </p:cNvSpPr>
              <p:nvPr/>
            </p:nvSpPr>
            <p:spPr bwMode="auto">
              <a:xfrm rot="-5400000">
                <a:off x="2562" y="1673"/>
                <a:ext cx="71" cy="185"/>
              </a:xfrm>
              <a:prstGeom prst="leftBrace">
                <a:avLst>
                  <a:gd name="adj1" fmla="val 20893"/>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291" name="AutoShape 598"/>
              <p:cNvSpPr>
                <a:spLocks/>
              </p:cNvSpPr>
              <p:nvPr/>
            </p:nvSpPr>
            <p:spPr bwMode="auto">
              <a:xfrm rot="-5400000">
                <a:off x="2656" y="1769"/>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0292" name="AutoShape 599"/>
              <p:cNvSpPr>
                <a:spLocks/>
              </p:cNvSpPr>
              <p:nvPr/>
            </p:nvSpPr>
            <p:spPr bwMode="auto">
              <a:xfrm rot="-5400000">
                <a:off x="2215" y="1385"/>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sp>
        <p:nvSpPr>
          <p:cNvPr id="1168984" name="AutoShape 600"/>
          <p:cNvSpPr>
            <a:spLocks noChangeArrowheads="1"/>
          </p:cNvSpPr>
          <p:nvPr/>
        </p:nvSpPr>
        <p:spPr bwMode="auto">
          <a:xfrm>
            <a:off x="4626118" y="4865490"/>
            <a:ext cx="2917540" cy="2668327"/>
          </a:xfrm>
          <a:prstGeom prst="irregularSeal1">
            <a:avLst/>
          </a:prstGeom>
          <a:gradFill rotWithShape="1">
            <a:gsLst>
              <a:gs pos="0">
                <a:srgbClr val="4D0808"/>
              </a:gs>
              <a:gs pos="30000">
                <a:srgbClr val="FF0300"/>
              </a:gs>
              <a:gs pos="55000">
                <a:srgbClr val="FF7A00"/>
              </a:gs>
              <a:gs pos="100000">
                <a:srgbClr val="FFF200"/>
              </a:gs>
            </a:gsLst>
            <a:path path="shape">
              <a:fillToRect l="50000" t="50000" r="50000" b="50000"/>
            </a:path>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nvGrpSpPr>
          <p:cNvPr id="2" name="Group 1">
            <a:extLst>
              <a:ext uri="{FF2B5EF4-FFF2-40B4-BE49-F238E27FC236}">
                <a16:creationId xmlns:a16="http://schemas.microsoft.com/office/drawing/2014/main" id="{FAD85A9C-A138-5FBB-C6A5-71CD263DE4D2}"/>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8F9CB5F1-90A3-A5A4-EFFC-31C2A2E897E9}"/>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DC59751D-5972-37FB-530D-50DE43C8731D}"/>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4766EF48-743E-7E3A-6734-9BE27B37406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2" presetClass="path" presetSubtype="0" accel="50000" decel="50000" fill="hold" nodeType="clickEffect">
                                  <p:stCondLst>
                                    <p:cond delay="0"/>
                                  </p:stCondLst>
                                  <p:childTnLst>
                                    <p:animMotion origin="layout" path="M 0.0 1.11111E-6 L 0.0 0.29583 " pathEditMode="relative" rAng="0" ptsTypes="AA">
                                      <p:cBhvr>
                                        <p:cTn id="6" dur="1000" fill="hold"/>
                                        <p:tgtEl>
                                          <p:spTgt spid="1168726"/>
                                        </p:tgtEl>
                                        <p:attrNameLst>
                                          <p:attrName>ppt_x</p:attrName>
                                          <p:attrName>ppt_y</p:attrName>
                                        </p:attrNameLst>
                                      </p:cBhvr>
                                      <p:rCtr x="0" y="14792"/>
                                    </p:animMotion>
                                  </p:childTnLst>
                                </p:cTn>
                              </p:par>
                            </p:childTnLst>
                          </p:cTn>
                        </p:par>
                        <p:par>
                          <p:cTn id="7" fill="hold" nodeType="afterGroup">
                            <p:stCondLst>
                              <p:cond delay="1000"/>
                            </p:stCondLst>
                            <p:childTnLst>
                              <p:par>
                                <p:cTn id="8" presetID="1" presetClass="entr" presetSubtype="0" fill="hold" grpId="0" nodeType="afterEffect">
                                  <p:stCondLst>
                                    <p:cond delay="0"/>
                                  </p:stCondLst>
                                  <p:childTnLst>
                                    <p:set>
                                      <p:cBhvr>
                                        <p:cTn id="9" dur="1" fill="hold">
                                          <p:stCondLst>
                                            <p:cond delay="0"/>
                                          </p:stCondLst>
                                        </p:cTn>
                                        <p:tgtEl>
                                          <p:spTgt spid="1168984"/>
                                        </p:tgtEl>
                                        <p:attrNameLst>
                                          <p:attrName>style.visibility</p:attrName>
                                        </p:attrNameLst>
                                      </p:cBhvr>
                                      <p:to>
                                        <p:strVal val="visible"/>
                                      </p:to>
                                    </p:set>
                                  </p:childTnLst>
                                </p:cTn>
                              </p:par>
                            </p:childTnLst>
                          </p:cTn>
                        </p:par>
                        <p:par>
                          <p:cTn id="10" fill="hold" nodeType="afterGroup">
                            <p:stCondLst>
                              <p:cond delay="1000"/>
                            </p:stCondLst>
                            <p:childTnLst>
                              <p:par>
                                <p:cTn id="11" presetID="10" presetClass="exit" presetSubtype="0" fill="hold" grpId="1" nodeType="afterEffect">
                                  <p:stCondLst>
                                    <p:cond delay="0"/>
                                  </p:stCondLst>
                                  <p:childTnLst>
                                    <p:animEffect transition="out" filter="fade">
                                      <p:cBhvr>
                                        <p:cTn id="12" dur="2000"/>
                                        <p:tgtEl>
                                          <p:spTgt spid="1168984"/>
                                        </p:tgtEl>
                                      </p:cBhvr>
                                    </p:animEffect>
                                    <p:set>
                                      <p:cBhvr>
                                        <p:cTn id="13" dur="1" fill="hold">
                                          <p:stCondLst>
                                            <p:cond delay="1999"/>
                                          </p:stCondLst>
                                        </p:cTn>
                                        <p:tgtEl>
                                          <p:spTgt spid="1168984"/>
                                        </p:tgtEl>
                                        <p:attrNameLst>
                                          <p:attrName>style.visibility</p:attrName>
                                        </p:attrNameLst>
                                      </p:cBhvr>
                                      <p:to>
                                        <p:strVal val="hidden"/>
                                      </p:to>
                                    </p:set>
                                  </p:childTnLst>
                                </p:cTn>
                              </p:par>
                              <p:par>
                                <p:cTn id="14" presetID="52" presetClass="path" presetSubtype="0" accel="50000" decel="50000" fill="hold" nodeType="withEffect">
                                  <p:stCondLst>
                                    <p:cond delay="0"/>
                                  </p:stCondLst>
                                  <p:childTnLst>
                                    <p:animMotion origin="layout" path="M 0.01232 -0.07407 C 0.01128 -0.04074 0.07239 -0.01134 0.1493 -0.01018 C 0.21024 -0.00741 0.26024 -0.02338 0.26128 -0.04352 C 0.26128 -0.06342 0.21232 -0.08217 0.15034 -0.08333 C 0.11927 -0.08333 0.09131 -0.08078 0.07135 -0.07407 C 0.04236 -0.06481 0.02534 -0.05 0.02534 -0.03264 C 0.02534 -0.02338 0.03038 -0.01412 0.03941 -0.00602 C 0.06024 0.01134 0.10138 0.02315 0.14826 0.02454 C 0.20329 0.02732 0.24826 0.0125 0.24826 -0.00463 C 0.2493 -0.02338 0.20434 -0.03935 0.1493 -0.04213 C 0.12135 -0.04213 0.09635 -0.03935 0.07725 -0.03403 C 0.05225 -0.02477 0.03628 -0.01018 0.03628 0.00463 C 0.03628 0.0125 0.04131 0.0206 0.0493 0.02871 C 0.0684 0.04329 0.10434 0.05533 0.14739 0.05648 C 0.19739 0.05787 0.23732 0.04468 0.23732 0.02871 C 0.23836 0.0125 0.19826 -0.00208 0.14826 -0.00347 C 0.12326 -0.00463 0.10034 -0.00208 0.08333 0.00324 C 0.06024 0.01134 0.04739 0.02315 0.04739 0.03797 C 0.04739 0.04468 0.05138 0.05255 0.05833 0.05926 C 0.07534 0.07269 0.10833 0.08334 0.14635 0.08449 C 0.19131 0.08449 0.22725 0.07384 0.22725 0.05926 C 0.22725 0.04468 0.19236 0.03125 0.14739 0.02986 C 0.12534 0.02986 0.10434 0.03264 0.08941 0.03658 C 0.0684 0.04329 0.05625 0.05533 0.05538 0.06736 C 0.05538 0.07384 0.06024 0.08056 0.06631 0.08588 C 0.08125 0.09931 0.11128 0.10857 0.14531 0.10857 C 0.18524 0.10996 0.2184 0.1007 0.2184 0.08727 C 0.21927 0.07384 0.18628 0.06204 0.14635 0.06065 C 0.12638 0.06065 0.10729 0.06204 0.09427 0.06736 C 0.07534 0.07269 0.06441 0.08334 0.06441 0.09398 C 0.06441 0.1007 0.06736 0.10602 0.07326 0.11134 C 0.08732 0.12315 0.11336 0.13125 0.14427 0.13264 C 0.18125 0.13264 0.21024 0.12454 0.21024 0.1125 C 0.21128 0.1007 0.18229 0.08982 0.14531 0.08866 C 0.12725 0.08866 0.11128 0.08982 0.0993 0.09398 C 0.08229 0.09931 0.07239 0.10857 0.07239 0.11922 C 0.07239 0.12454 0.07534 0.12871 0.08038 0.13403 C 0.09236 0.14468 0.11631 0.15116 0.14427 0.15255 C 0.17725 0.15394 0.20329 0.14584 0.20329 0.13403 C 0.20329 0.12454 0.17829 0.11389 0.14531 0.11389 C 0.12829 0.1125 0.11336 0.11528 0.10225 0.11783 C 0.08732 0.12315 0.07829 0.13125 0.07829 0.14051 C 0.07829 0.14584 0.08125 0.15 0.08628 0.15394 C 0.09739 0.1632 0.11927 0.16991 0.1434 0.1713 C 0.17326 0.17269 0.19739 0.16459 0.19739 0.15533 C 0.19739 0.14468 0.17326 0.13658 0.14427 0.13519 C 0.13038 0.13519 0.11631 0.13658 0.10625 0.14051 C 0.09236 0.14468 0.08437 0.15116 0.08437 0.16065 C 0.08437 0.16459 0.08732 0.16852 0.09131 0.17269 C 0.10138 0.18056 0.12031 0.18727 0.1434 0.18727 C 0.16927 0.18866 0.19131 0.18195 0.19131 0.17269 C 0.19131 0.16459 0.17031 0.15648 0.1434 0.15648 C 0.13125 0.15533 0.1184 0.15648 0.10937 0.15926 C 0.09739 0.16459 0.09027 0.1713 0.09027 0.17801 C 0.09027 0.18195 0.09236 0.18588 0.09635 0.18866 C 0.10538 0.19653 0.12239 0.20185 0.1434 0.20324 C 0.16736 0.20324 0.18628 0.19653 0.18628 0.18982 C 0.18628 0.18195 0.16736 0.17384 0.1434 0.17384 C 0.13125 0.17384 0.12031 0.17523 0.11336 0.17801 C 0.10138 0.18056 0.09531 0.18727 0.09531 0.19398 C 0.09531 0.19653 0.09739 0.2007 0.10034 0.20324 C 0.10833 0.21134 0.1243 0.21528 0.14236 0.21667 C 0.16441 0.21667 0.18125 0.21134 0.18125 0.20463 C 0.18125 0.19653 0.16441 0.19121 0.1434 0.18982 C 0.13229 0.18982 0.12239 0.19121 0.11527 0.19398 C 0.10538 0.19653 0.0993 0.20185 0.0993 0.20857 C 0.0993 0.21134 0.10138 0.21389 0.10434 0.21667 " pathEditMode="relative" rAng="0" ptsTypes="fffffffffffffffffffffffffffffffffffffffffffffffffffffffffffffffffff">
                                      <p:cBhvr>
                                        <p:cTn id="15" dur="2000" fill="hold"/>
                                        <p:tgtEl>
                                          <p:spTgt spid="1168608"/>
                                        </p:tgtEl>
                                        <p:attrNameLst>
                                          <p:attrName>ppt_x</p:attrName>
                                          <p:attrName>ppt_y</p:attrName>
                                        </p:attrNameLst>
                                      </p:cBhvr>
                                      <p:rCtr x="12396" y="1407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8984" grpId="0" animBg="1"/>
      <p:bldP spid="1168984" grpId="1" animBg="1"/>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9" name="AutoShape 2"/>
          <p:cNvSpPr>
            <a:spLocks noChangeArrowheads="1"/>
          </p:cNvSpPr>
          <p:nvPr/>
        </p:nvSpPr>
        <p:spPr bwMode="auto">
          <a:xfrm>
            <a:off x="8457969" y="-990168"/>
            <a:ext cx="3276280" cy="3276280"/>
          </a:xfrm>
          <a:prstGeom prst="sun">
            <a:avLst>
              <a:gd name="adj" fmla="val 25000"/>
            </a:avLst>
          </a:prstGeom>
          <a:solidFill>
            <a:srgbClr val="FFFF00">
              <a:alpha val="4784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290" name="Rectangle 3"/>
          <p:cNvSpPr>
            <a:spLocks noChangeArrowheads="1"/>
          </p:cNvSpPr>
          <p:nvPr/>
        </p:nvSpPr>
        <p:spPr bwMode="auto">
          <a:xfrm>
            <a:off x="1753024" y="305105"/>
            <a:ext cx="2057199" cy="1066696"/>
          </a:xfrm>
          <a:prstGeom prst="rect">
            <a:avLst/>
          </a:prstGeom>
          <a:solidFill>
            <a:schemeClr val="bg1"/>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dirty="0">
                <a:latin typeface="Abadi" panose="020B0604020104020204" pitchFamily="34" charset="0"/>
              </a:rPr>
              <a:t>Revelation</a:t>
            </a:r>
          </a:p>
          <a:p>
            <a:pPr algn="ctr" eaLnBrk="1" hangingPunct="1"/>
            <a:r>
              <a:rPr lang="en-US" altLang="en-US" sz="3200" dirty="0">
                <a:latin typeface="Abadi" panose="020B0604020104020204" pitchFamily="34" charset="0"/>
              </a:rPr>
              <a:t>19:21</a:t>
            </a:r>
          </a:p>
        </p:txBody>
      </p:sp>
      <p:grpSp>
        <p:nvGrpSpPr>
          <p:cNvPr id="1170436" name="Group 4"/>
          <p:cNvGrpSpPr>
            <a:grpSpLocks/>
          </p:cNvGrpSpPr>
          <p:nvPr/>
        </p:nvGrpSpPr>
        <p:grpSpPr bwMode="auto">
          <a:xfrm>
            <a:off x="2133987" y="4408393"/>
            <a:ext cx="7912915" cy="1265114"/>
            <a:chOff x="384" y="2777"/>
            <a:chExt cx="4985" cy="797"/>
          </a:xfrm>
          <a:solidFill>
            <a:srgbClr val="00B0F0"/>
          </a:solidFill>
        </p:grpSpPr>
        <p:grpSp>
          <p:nvGrpSpPr>
            <p:cNvPr id="12563" name="Group 5"/>
            <p:cNvGrpSpPr>
              <a:grpSpLocks/>
            </p:cNvGrpSpPr>
            <p:nvPr/>
          </p:nvGrpSpPr>
          <p:grpSpPr bwMode="auto">
            <a:xfrm>
              <a:off x="2064" y="2777"/>
              <a:ext cx="1632" cy="797"/>
              <a:chOff x="2904" y="2777"/>
              <a:chExt cx="1632" cy="797"/>
            </a:xfrm>
            <a:grpFill/>
          </p:grpSpPr>
          <p:grpSp>
            <p:nvGrpSpPr>
              <p:cNvPr id="12776" name="Group 6"/>
              <p:cNvGrpSpPr>
                <a:grpSpLocks/>
              </p:cNvGrpSpPr>
              <p:nvPr/>
            </p:nvGrpSpPr>
            <p:grpSpPr bwMode="auto">
              <a:xfrm>
                <a:off x="3673" y="2777"/>
                <a:ext cx="95" cy="413"/>
                <a:chOff x="1000" y="1306"/>
                <a:chExt cx="162" cy="701"/>
              </a:xfrm>
              <a:grpFill/>
            </p:grpSpPr>
            <p:sp>
              <p:nvSpPr>
                <p:cNvPr id="12879" name="Oval 7"/>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880" name="Oval 8"/>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777" name="Group 9"/>
              <p:cNvGrpSpPr>
                <a:grpSpLocks/>
              </p:cNvGrpSpPr>
              <p:nvPr/>
            </p:nvGrpSpPr>
            <p:grpSpPr bwMode="auto">
              <a:xfrm>
                <a:off x="2904" y="2777"/>
                <a:ext cx="95" cy="413"/>
                <a:chOff x="1000" y="1306"/>
                <a:chExt cx="162" cy="701"/>
              </a:xfrm>
              <a:grpFill/>
            </p:grpSpPr>
            <p:sp>
              <p:nvSpPr>
                <p:cNvPr id="12877" name="Oval 10"/>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878" name="Oval 11"/>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778" name="Group 12"/>
              <p:cNvGrpSpPr>
                <a:grpSpLocks/>
              </p:cNvGrpSpPr>
              <p:nvPr/>
            </p:nvGrpSpPr>
            <p:grpSpPr bwMode="auto">
              <a:xfrm>
                <a:off x="3096" y="2777"/>
                <a:ext cx="95" cy="413"/>
                <a:chOff x="1000" y="1306"/>
                <a:chExt cx="162" cy="701"/>
              </a:xfrm>
              <a:grpFill/>
            </p:grpSpPr>
            <p:sp>
              <p:nvSpPr>
                <p:cNvPr id="12875" name="Oval 13"/>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876" name="Oval 14"/>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779" name="Group 15"/>
              <p:cNvGrpSpPr>
                <a:grpSpLocks/>
              </p:cNvGrpSpPr>
              <p:nvPr/>
            </p:nvGrpSpPr>
            <p:grpSpPr bwMode="auto">
              <a:xfrm>
                <a:off x="3289" y="2777"/>
                <a:ext cx="95" cy="413"/>
                <a:chOff x="1000" y="1306"/>
                <a:chExt cx="162" cy="701"/>
              </a:xfrm>
              <a:grpFill/>
            </p:grpSpPr>
            <p:sp>
              <p:nvSpPr>
                <p:cNvPr id="12873" name="Oval 16"/>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874" name="Oval 17"/>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780" name="Group 18"/>
              <p:cNvGrpSpPr>
                <a:grpSpLocks/>
              </p:cNvGrpSpPr>
              <p:nvPr/>
            </p:nvGrpSpPr>
            <p:grpSpPr bwMode="auto">
              <a:xfrm>
                <a:off x="3481" y="2777"/>
                <a:ext cx="95" cy="413"/>
                <a:chOff x="1000" y="1306"/>
                <a:chExt cx="162" cy="701"/>
              </a:xfrm>
              <a:grpFill/>
            </p:grpSpPr>
            <p:sp>
              <p:nvSpPr>
                <p:cNvPr id="12871" name="Oval 19"/>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872" name="Oval 20"/>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781" name="Group 21"/>
              <p:cNvGrpSpPr>
                <a:grpSpLocks/>
              </p:cNvGrpSpPr>
              <p:nvPr/>
            </p:nvGrpSpPr>
            <p:grpSpPr bwMode="auto">
              <a:xfrm>
                <a:off x="3865" y="2777"/>
                <a:ext cx="95" cy="413"/>
                <a:chOff x="1000" y="1306"/>
                <a:chExt cx="162" cy="701"/>
              </a:xfrm>
              <a:grpFill/>
            </p:grpSpPr>
            <p:sp>
              <p:nvSpPr>
                <p:cNvPr id="12869" name="Oval 22"/>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870" name="Oval 23"/>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782" name="Group 24"/>
              <p:cNvGrpSpPr>
                <a:grpSpLocks/>
              </p:cNvGrpSpPr>
              <p:nvPr/>
            </p:nvGrpSpPr>
            <p:grpSpPr bwMode="auto">
              <a:xfrm>
                <a:off x="4057" y="2777"/>
                <a:ext cx="95" cy="413"/>
                <a:chOff x="1000" y="1306"/>
                <a:chExt cx="162" cy="701"/>
              </a:xfrm>
              <a:grpFill/>
            </p:grpSpPr>
            <p:sp>
              <p:nvSpPr>
                <p:cNvPr id="12867" name="Oval 25"/>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868" name="Oval 26"/>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783" name="Group 27"/>
              <p:cNvGrpSpPr>
                <a:grpSpLocks/>
              </p:cNvGrpSpPr>
              <p:nvPr/>
            </p:nvGrpSpPr>
            <p:grpSpPr bwMode="auto">
              <a:xfrm>
                <a:off x="4249" y="2777"/>
                <a:ext cx="95" cy="413"/>
                <a:chOff x="1000" y="1306"/>
                <a:chExt cx="162" cy="701"/>
              </a:xfrm>
              <a:grpFill/>
            </p:grpSpPr>
            <p:sp>
              <p:nvSpPr>
                <p:cNvPr id="12865" name="Oval 28"/>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866" name="Oval 29"/>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784" name="Group 30"/>
              <p:cNvGrpSpPr>
                <a:grpSpLocks/>
              </p:cNvGrpSpPr>
              <p:nvPr/>
            </p:nvGrpSpPr>
            <p:grpSpPr bwMode="auto">
              <a:xfrm>
                <a:off x="3769" y="2873"/>
                <a:ext cx="95" cy="413"/>
                <a:chOff x="1000" y="1306"/>
                <a:chExt cx="162" cy="701"/>
              </a:xfrm>
              <a:grpFill/>
            </p:grpSpPr>
            <p:sp>
              <p:nvSpPr>
                <p:cNvPr id="12863" name="Oval 31"/>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864" name="Oval 32"/>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785" name="Group 33"/>
              <p:cNvGrpSpPr>
                <a:grpSpLocks/>
              </p:cNvGrpSpPr>
              <p:nvPr/>
            </p:nvGrpSpPr>
            <p:grpSpPr bwMode="auto">
              <a:xfrm>
                <a:off x="3000" y="2873"/>
                <a:ext cx="95" cy="413"/>
                <a:chOff x="1000" y="1306"/>
                <a:chExt cx="162" cy="701"/>
              </a:xfrm>
              <a:grpFill/>
            </p:grpSpPr>
            <p:sp>
              <p:nvSpPr>
                <p:cNvPr id="12861" name="Oval 34"/>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862" name="Oval 35"/>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786" name="Group 36"/>
              <p:cNvGrpSpPr>
                <a:grpSpLocks/>
              </p:cNvGrpSpPr>
              <p:nvPr/>
            </p:nvGrpSpPr>
            <p:grpSpPr bwMode="auto">
              <a:xfrm>
                <a:off x="3192" y="2873"/>
                <a:ext cx="95" cy="413"/>
                <a:chOff x="1000" y="1306"/>
                <a:chExt cx="162" cy="701"/>
              </a:xfrm>
              <a:grpFill/>
            </p:grpSpPr>
            <p:sp>
              <p:nvSpPr>
                <p:cNvPr id="12859" name="Oval 37"/>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860" name="Oval 38"/>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787" name="Group 39"/>
              <p:cNvGrpSpPr>
                <a:grpSpLocks/>
              </p:cNvGrpSpPr>
              <p:nvPr/>
            </p:nvGrpSpPr>
            <p:grpSpPr bwMode="auto">
              <a:xfrm>
                <a:off x="3385" y="2873"/>
                <a:ext cx="95" cy="413"/>
                <a:chOff x="1000" y="1306"/>
                <a:chExt cx="162" cy="701"/>
              </a:xfrm>
              <a:grpFill/>
            </p:grpSpPr>
            <p:sp>
              <p:nvSpPr>
                <p:cNvPr id="12857" name="Oval 40"/>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858" name="Oval 41"/>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788" name="Group 42"/>
              <p:cNvGrpSpPr>
                <a:grpSpLocks/>
              </p:cNvGrpSpPr>
              <p:nvPr/>
            </p:nvGrpSpPr>
            <p:grpSpPr bwMode="auto">
              <a:xfrm>
                <a:off x="3577" y="2873"/>
                <a:ext cx="95" cy="413"/>
                <a:chOff x="1000" y="1306"/>
                <a:chExt cx="162" cy="701"/>
              </a:xfrm>
              <a:grpFill/>
            </p:grpSpPr>
            <p:sp>
              <p:nvSpPr>
                <p:cNvPr id="12855" name="Oval 43"/>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856" name="Oval 44"/>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789" name="Group 45"/>
              <p:cNvGrpSpPr>
                <a:grpSpLocks/>
              </p:cNvGrpSpPr>
              <p:nvPr/>
            </p:nvGrpSpPr>
            <p:grpSpPr bwMode="auto">
              <a:xfrm>
                <a:off x="3961" y="2873"/>
                <a:ext cx="95" cy="413"/>
                <a:chOff x="1000" y="1306"/>
                <a:chExt cx="162" cy="701"/>
              </a:xfrm>
              <a:grpFill/>
            </p:grpSpPr>
            <p:sp>
              <p:nvSpPr>
                <p:cNvPr id="12853" name="Oval 46"/>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854" name="Oval 47"/>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790" name="Group 48"/>
              <p:cNvGrpSpPr>
                <a:grpSpLocks/>
              </p:cNvGrpSpPr>
              <p:nvPr/>
            </p:nvGrpSpPr>
            <p:grpSpPr bwMode="auto">
              <a:xfrm>
                <a:off x="4153" y="2873"/>
                <a:ext cx="95" cy="413"/>
                <a:chOff x="1000" y="1306"/>
                <a:chExt cx="162" cy="701"/>
              </a:xfrm>
              <a:grpFill/>
            </p:grpSpPr>
            <p:sp>
              <p:nvSpPr>
                <p:cNvPr id="12851" name="Oval 49"/>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852" name="Oval 50"/>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791" name="Group 51"/>
              <p:cNvGrpSpPr>
                <a:grpSpLocks/>
              </p:cNvGrpSpPr>
              <p:nvPr/>
            </p:nvGrpSpPr>
            <p:grpSpPr bwMode="auto">
              <a:xfrm>
                <a:off x="3865" y="2969"/>
                <a:ext cx="95" cy="413"/>
                <a:chOff x="1000" y="1306"/>
                <a:chExt cx="162" cy="701"/>
              </a:xfrm>
              <a:grpFill/>
            </p:grpSpPr>
            <p:sp>
              <p:nvSpPr>
                <p:cNvPr id="12849" name="Oval 52"/>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850" name="Oval 53"/>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792" name="Group 54"/>
              <p:cNvGrpSpPr>
                <a:grpSpLocks/>
              </p:cNvGrpSpPr>
              <p:nvPr/>
            </p:nvGrpSpPr>
            <p:grpSpPr bwMode="auto">
              <a:xfrm>
                <a:off x="3096" y="2969"/>
                <a:ext cx="95" cy="413"/>
                <a:chOff x="1000" y="1306"/>
                <a:chExt cx="162" cy="701"/>
              </a:xfrm>
              <a:grpFill/>
            </p:grpSpPr>
            <p:sp>
              <p:nvSpPr>
                <p:cNvPr id="12847" name="Oval 55"/>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848" name="Oval 56"/>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793" name="Group 57"/>
              <p:cNvGrpSpPr>
                <a:grpSpLocks/>
              </p:cNvGrpSpPr>
              <p:nvPr/>
            </p:nvGrpSpPr>
            <p:grpSpPr bwMode="auto">
              <a:xfrm>
                <a:off x="3288" y="2969"/>
                <a:ext cx="95" cy="413"/>
                <a:chOff x="1000" y="1306"/>
                <a:chExt cx="162" cy="701"/>
              </a:xfrm>
              <a:grpFill/>
            </p:grpSpPr>
            <p:sp>
              <p:nvSpPr>
                <p:cNvPr id="12845" name="Oval 58"/>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846" name="Oval 59"/>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794" name="Group 60"/>
              <p:cNvGrpSpPr>
                <a:grpSpLocks/>
              </p:cNvGrpSpPr>
              <p:nvPr/>
            </p:nvGrpSpPr>
            <p:grpSpPr bwMode="auto">
              <a:xfrm>
                <a:off x="3481" y="2969"/>
                <a:ext cx="95" cy="413"/>
                <a:chOff x="1000" y="1306"/>
                <a:chExt cx="162" cy="701"/>
              </a:xfrm>
              <a:grpFill/>
            </p:grpSpPr>
            <p:sp>
              <p:nvSpPr>
                <p:cNvPr id="12843" name="Oval 61"/>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844" name="Oval 62"/>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795" name="Group 63"/>
              <p:cNvGrpSpPr>
                <a:grpSpLocks/>
              </p:cNvGrpSpPr>
              <p:nvPr/>
            </p:nvGrpSpPr>
            <p:grpSpPr bwMode="auto">
              <a:xfrm>
                <a:off x="3673" y="2969"/>
                <a:ext cx="95" cy="413"/>
                <a:chOff x="1000" y="1306"/>
                <a:chExt cx="162" cy="701"/>
              </a:xfrm>
              <a:grpFill/>
            </p:grpSpPr>
            <p:sp>
              <p:nvSpPr>
                <p:cNvPr id="12841" name="Oval 64"/>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842" name="Oval 65"/>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796" name="Group 66"/>
              <p:cNvGrpSpPr>
                <a:grpSpLocks/>
              </p:cNvGrpSpPr>
              <p:nvPr/>
            </p:nvGrpSpPr>
            <p:grpSpPr bwMode="auto">
              <a:xfrm>
                <a:off x="4057" y="2969"/>
                <a:ext cx="95" cy="413"/>
                <a:chOff x="1000" y="1306"/>
                <a:chExt cx="162" cy="701"/>
              </a:xfrm>
              <a:grpFill/>
            </p:grpSpPr>
            <p:sp>
              <p:nvSpPr>
                <p:cNvPr id="12839" name="Oval 67"/>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840" name="Oval 68"/>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797" name="Group 69"/>
              <p:cNvGrpSpPr>
                <a:grpSpLocks/>
              </p:cNvGrpSpPr>
              <p:nvPr/>
            </p:nvGrpSpPr>
            <p:grpSpPr bwMode="auto">
              <a:xfrm>
                <a:off x="3961" y="3065"/>
                <a:ext cx="95" cy="413"/>
                <a:chOff x="1000" y="1306"/>
                <a:chExt cx="162" cy="701"/>
              </a:xfrm>
              <a:grpFill/>
            </p:grpSpPr>
            <p:sp>
              <p:nvSpPr>
                <p:cNvPr id="12837" name="Oval 70"/>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838" name="Oval 71"/>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798" name="Group 72"/>
              <p:cNvGrpSpPr>
                <a:grpSpLocks/>
              </p:cNvGrpSpPr>
              <p:nvPr/>
            </p:nvGrpSpPr>
            <p:grpSpPr bwMode="auto">
              <a:xfrm>
                <a:off x="3192" y="3065"/>
                <a:ext cx="95" cy="413"/>
                <a:chOff x="1000" y="1306"/>
                <a:chExt cx="162" cy="701"/>
              </a:xfrm>
              <a:grpFill/>
            </p:grpSpPr>
            <p:sp>
              <p:nvSpPr>
                <p:cNvPr id="12835" name="Oval 73"/>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836" name="Oval 74"/>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799" name="Group 75"/>
              <p:cNvGrpSpPr>
                <a:grpSpLocks/>
              </p:cNvGrpSpPr>
              <p:nvPr/>
            </p:nvGrpSpPr>
            <p:grpSpPr bwMode="auto">
              <a:xfrm>
                <a:off x="3384" y="3065"/>
                <a:ext cx="95" cy="413"/>
                <a:chOff x="1000" y="1306"/>
                <a:chExt cx="162" cy="701"/>
              </a:xfrm>
              <a:grpFill/>
            </p:grpSpPr>
            <p:sp>
              <p:nvSpPr>
                <p:cNvPr id="12833" name="Oval 76"/>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834" name="Oval 77"/>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800" name="Group 78"/>
              <p:cNvGrpSpPr>
                <a:grpSpLocks/>
              </p:cNvGrpSpPr>
              <p:nvPr/>
            </p:nvGrpSpPr>
            <p:grpSpPr bwMode="auto">
              <a:xfrm>
                <a:off x="3577" y="3065"/>
                <a:ext cx="95" cy="413"/>
                <a:chOff x="1000" y="1306"/>
                <a:chExt cx="162" cy="701"/>
              </a:xfrm>
              <a:grpFill/>
            </p:grpSpPr>
            <p:sp>
              <p:nvSpPr>
                <p:cNvPr id="12831" name="Oval 79"/>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832" name="Oval 80"/>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801" name="Group 81"/>
              <p:cNvGrpSpPr>
                <a:grpSpLocks/>
              </p:cNvGrpSpPr>
              <p:nvPr/>
            </p:nvGrpSpPr>
            <p:grpSpPr bwMode="auto">
              <a:xfrm>
                <a:off x="3769" y="3065"/>
                <a:ext cx="95" cy="413"/>
                <a:chOff x="1000" y="1306"/>
                <a:chExt cx="162" cy="701"/>
              </a:xfrm>
              <a:grpFill/>
            </p:grpSpPr>
            <p:sp>
              <p:nvSpPr>
                <p:cNvPr id="12829" name="Oval 82"/>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830" name="Oval 83"/>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802" name="Group 84"/>
              <p:cNvGrpSpPr>
                <a:grpSpLocks/>
              </p:cNvGrpSpPr>
              <p:nvPr/>
            </p:nvGrpSpPr>
            <p:grpSpPr bwMode="auto">
              <a:xfrm>
                <a:off x="4057" y="3161"/>
                <a:ext cx="95" cy="413"/>
                <a:chOff x="1000" y="1306"/>
                <a:chExt cx="162" cy="701"/>
              </a:xfrm>
              <a:grpFill/>
            </p:grpSpPr>
            <p:sp>
              <p:nvSpPr>
                <p:cNvPr id="12827" name="Oval 85"/>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828" name="Oval 86"/>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803" name="Group 87"/>
              <p:cNvGrpSpPr>
                <a:grpSpLocks/>
              </p:cNvGrpSpPr>
              <p:nvPr/>
            </p:nvGrpSpPr>
            <p:grpSpPr bwMode="auto">
              <a:xfrm>
                <a:off x="3288" y="3161"/>
                <a:ext cx="95" cy="413"/>
                <a:chOff x="1000" y="1306"/>
                <a:chExt cx="162" cy="701"/>
              </a:xfrm>
              <a:grpFill/>
            </p:grpSpPr>
            <p:sp>
              <p:nvSpPr>
                <p:cNvPr id="12825" name="Oval 88"/>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826" name="Oval 89"/>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804" name="Group 90"/>
              <p:cNvGrpSpPr>
                <a:grpSpLocks/>
              </p:cNvGrpSpPr>
              <p:nvPr/>
            </p:nvGrpSpPr>
            <p:grpSpPr bwMode="auto">
              <a:xfrm>
                <a:off x="3480" y="3161"/>
                <a:ext cx="95" cy="413"/>
                <a:chOff x="1000" y="1306"/>
                <a:chExt cx="162" cy="701"/>
              </a:xfrm>
              <a:grpFill/>
            </p:grpSpPr>
            <p:sp>
              <p:nvSpPr>
                <p:cNvPr id="12823" name="Oval 91"/>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824" name="Oval 92"/>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805" name="Group 93"/>
              <p:cNvGrpSpPr>
                <a:grpSpLocks/>
              </p:cNvGrpSpPr>
              <p:nvPr/>
            </p:nvGrpSpPr>
            <p:grpSpPr bwMode="auto">
              <a:xfrm>
                <a:off x="3673" y="3161"/>
                <a:ext cx="95" cy="413"/>
                <a:chOff x="1000" y="1306"/>
                <a:chExt cx="162" cy="701"/>
              </a:xfrm>
              <a:grpFill/>
            </p:grpSpPr>
            <p:sp>
              <p:nvSpPr>
                <p:cNvPr id="12821" name="Oval 94"/>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822" name="Oval 95"/>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806" name="Group 96"/>
              <p:cNvGrpSpPr>
                <a:grpSpLocks/>
              </p:cNvGrpSpPr>
              <p:nvPr/>
            </p:nvGrpSpPr>
            <p:grpSpPr bwMode="auto">
              <a:xfrm>
                <a:off x="3865" y="3161"/>
                <a:ext cx="95" cy="413"/>
                <a:chOff x="1000" y="1306"/>
                <a:chExt cx="162" cy="701"/>
              </a:xfrm>
              <a:grpFill/>
            </p:grpSpPr>
            <p:sp>
              <p:nvSpPr>
                <p:cNvPr id="12819" name="Oval 97"/>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820" name="Oval 98"/>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807" name="Group 99"/>
              <p:cNvGrpSpPr>
                <a:grpSpLocks/>
              </p:cNvGrpSpPr>
              <p:nvPr/>
            </p:nvGrpSpPr>
            <p:grpSpPr bwMode="auto">
              <a:xfrm>
                <a:off x="4153" y="3065"/>
                <a:ext cx="95" cy="413"/>
                <a:chOff x="1000" y="1306"/>
                <a:chExt cx="162" cy="701"/>
              </a:xfrm>
              <a:grpFill/>
            </p:grpSpPr>
            <p:sp>
              <p:nvSpPr>
                <p:cNvPr id="12817" name="Oval 100"/>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818" name="Oval 101"/>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808" name="Group 102"/>
              <p:cNvGrpSpPr>
                <a:grpSpLocks/>
              </p:cNvGrpSpPr>
              <p:nvPr/>
            </p:nvGrpSpPr>
            <p:grpSpPr bwMode="auto">
              <a:xfrm>
                <a:off x="4249" y="2969"/>
                <a:ext cx="95" cy="413"/>
                <a:chOff x="1000" y="1306"/>
                <a:chExt cx="162" cy="701"/>
              </a:xfrm>
              <a:grpFill/>
            </p:grpSpPr>
            <p:sp>
              <p:nvSpPr>
                <p:cNvPr id="12815" name="Oval 103"/>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816" name="Oval 104"/>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809" name="Group 105"/>
              <p:cNvGrpSpPr>
                <a:grpSpLocks/>
              </p:cNvGrpSpPr>
              <p:nvPr/>
            </p:nvGrpSpPr>
            <p:grpSpPr bwMode="auto">
              <a:xfrm>
                <a:off x="4345" y="2873"/>
                <a:ext cx="95" cy="413"/>
                <a:chOff x="1000" y="1306"/>
                <a:chExt cx="162" cy="701"/>
              </a:xfrm>
              <a:grpFill/>
            </p:grpSpPr>
            <p:sp>
              <p:nvSpPr>
                <p:cNvPr id="12813" name="Oval 106"/>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814" name="Oval 107"/>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810" name="Group 108"/>
              <p:cNvGrpSpPr>
                <a:grpSpLocks/>
              </p:cNvGrpSpPr>
              <p:nvPr/>
            </p:nvGrpSpPr>
            <p:grpSpPr bwMode="auto">
              <a:xfrm>
                <a:off x="4441" y="2777"/>
                <a:ext cx="95" cy="413"/>
                <a:chOff x="1000" y="1306"/>
                <a:chExt cx="162" cy="701"/>
              </a:xfrm>
              <a:grpFill/>
            </p:grpSpPr>
            <p:sp>
              <p:nvSpPr>
                <p:cNvPr id="12811" name="Oval 109"/>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812" name="Oval 110"/>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grpSp>
          <p:nvGrpSpPr>
            <p:cNvPr id="12564" name="Group 111"/>
            <p:cNvGrpSpPr>
              <a:grpSpLocks/>
            </p:cNvGrpSpPr>
            <p:nvPr/>
          </p:nvGrpSpPr>
          <p:grpSpPr bwMode="auto">
            <a:xfrm>
              <a:off x="384" y="2777"/>
              <a:ext cx="1632" cy="797"/>
              <a:chOff x="1224" y="2777"/>
              <a:chExt cx="1632" cy="797"/>
            </a:xfrm>
            <a:grpFill/>
          </p:grpSpPr>
          <p:grpSp>
            <p:nvGrpSpPr>
              <p:cNvPr id="12671" name="Group 112"/>
              <p:cNvGrpSpPr>
                <a:grpSpLocks/>
              </p:cNvGrpSpPr>
              <p:nvPr/>
            </p:nvGrpSpPr>
            <p:grpSpPr bwMode="auto">
              <a:xfrm>
                <a:off x="1993" y="2777"/>
                <a:ext cx="95" cy="413"/>
                <a:chOff x="1000" y="1306"/>
                <a:chExt cx="162" cy="701"/>
              </a:xfrm>
              <a:grpFill/>
            </p:grpSpPr>
            <p:sp>
              <p:nvSpPr>
                <p:cNvPr id="12774" name="Oval 113"/>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775" name="Oval 114"/>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672" name="Group 115"/>
              <p:cNvGrpSpPr>
                <a:grpSpLocks/>
              </p:cNvGrpSpPr>
              <p:nvPr/>
            </p:nvGrpSpPr>
            <p:grpSpPr bwMode="auto">
              <a:xfrm>
                <a:off x="1224" y="2777"/>
                <a:ext cx="95" cy="413"/>
                <a:chOff x="1000" y="1306"/>
                <a:chExt cx="162" cy="701"/>
              </a:xfrm>
              <a:grpFill/>
            </p:grpSpPr>
            <p:sp>
              <p:nvSpPr>
                <p:cNvPr id="12772" name="Oval 116"/>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773" name="Oval 117"/>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673" name="Group 118"/>
              <p:cNvGrpSpPr>
                <a:grpSpLocks/>
              </p:cNvGrpSpPr>
              <p:nvPr/>
            </p:nvGrpSpPr>
            <p:grpSpPr bwMode="auto">
              <a:xfrm>
                <a:off x="1416" y="2777"/>
                <a:ext cx="95" cy="413"/>
                <a:chOff x="1000" y="1306"/>
                <a:chExt cx="162" cy="701"/>
              </a:xfrm>
              <a:grpFill/>
            </p:grpSpPr>
            <p:sp>
              <p:nvSpPr>
                <p:cNvPr id="12770" name="Oval 119"/>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771" name="Oval 120"/>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674" name="Group 121"/>
              <p:cNvGrpSpPr>
                <a:grpSpLocks/>
              </p:cNvGrpSpPr>
              <p:nvPr/>
            </p:nvGrpSpPr>
            <p:grpSpPr bwMode="auto">
              <a:xfrm>
                <a:off x="1609" y="2777"/>
                <a:ext cx="95" cy="413"/>
                <a:chOff x="1000" y="1306"/>
                <a:chExt cx="162" cy="701"/>
              </a:xfrm>
              <a:grpFill/>
            </p:grpSpPr>
            <p:sp>
              <p:nvSpPr>
                <p:cNvPr id="12768" name="Oval 122"/>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769" name="Oval 123"/>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675" name="Group 124"/>
              <p:cNvGrpSpPr>
                <a:grpSpLocks/>
              </p:cNvGrpSpPr>
              <p:nvPr/>
            </p:nvGrpSpPr>
            <p:grpSpPr bwMode="auto">
              <a:xfrm>
                <a:off x="1801" y="2777"/>
                <a:ext cx="95" cy="413"/>
                <a:chOff x="1000" y="1306"/>
                <a:chExt cx="162" cy="701"/>
              </a:xfrm>
              <a:grpFill/>
            </p:grpSpPr>
            <p:sp>
              <p:nvSpPr>
                <p:cNvPr id="12766" name="Oval 125"/>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767" name="Oval 126"/>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676" name="Group 127"/>
              <p:cNvGrpSpPr>
                <a:grpSpLocks/>
              </p:cNvGrpSpPr>
              <p:nvPr/>
            </p:nvGrpSpPr>
            <p:grpSpPr bwMode="auto">
              <a:xfrm>
                <a:off x="2185" y="2777"/>
                <a:ext cx="95" cy="413"/>
                <a:chOff x="1000" y="1306"/>
                <a:chExt cx="162" cy="701"/>
              </a:xfrm>
              <a:grpFill/>
            </p:grpSpPr>
            <p:sp>
              <p:nvSpPr>
                <p:cNvPr id="12764" name="Oval 128"/>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765" name="Oval 129"/>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677" name="Group 130"/>
              <p:cNvGrpSpPr>
                <a:grpSpLocks/>
              </p:cNvGrpSpPr>
              <p:nvPr/>
            </p:nvGrpSpPr>
            <p:grpSpPr bwMode="auto">
              <a:xfrm>
                <a:off x="2377" y="2777"/>
                <a:ext cx="95" cy="413"/>
                <a:chOff x="1000" y="1306"/>
                <a:chExt cx="162" cy="701"/>
              </a:xfrm>
              <a:grpFill/>
            </p:grpSpPr>
            <p:sp>
              <p:nvSpPr>
                <p:cNvPr id="12762" name="Oval 131"/>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763" name="Oval 132"/>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678" name="Group 133"/>
              <p:cNvGrpSpPr>
                <a:grpSpLocks/>
              </p:cNvGrpSpPr>
              <p:nvPr/>
            </p:nvGrpSpPr>
            <p:grpSpPr bwMode="auto">
              <a:xfrm>
                <a:off x="2569" y="2777"/>
                <a:ext cx="95" cy="413"/>
                <a:chOff x="1000" y="1306"/>
                <a:chExt cx="162" cy="701"/>
              </a:xfrm>
              <a:grpFill/>
            </p:grpSpPr>
            <p:sp>
              <p:nvSpPr>
                <p:cNvPr id="12760" name="Oval 134"/>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761" name="Oval 135"/>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679" name="Group 136"/>
              <p:cNvGrpSpPr>
                <a:grpSpLocks/>
              </p:cNvGrpSpPr>
              <p:nvPr/>
            </p:nvGrpSpPr>
            <p:grpSpPr bwMode="auto">
              <a:xfrm>
                <a:off x="2089" y="2873"/>
                <a:ext cx="95" cy="413"/>
                <a:chOff x="1000" y="1306"/>
                <a:chExt cx="162" cy="701"/>
              </a:xfrm>
              <a:grpFill/>
            </p:grpSpPr>
            <p:sp>
              <p:nvSpPr>
                <p:cNvPr id="12758" name="Oval 137"/>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759" name="Oval 138"/>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680" name="Group 139"/>
              <p:cNvGrpSpPr>
                <a:grpSpLocks/>
              </p:cNvGrpSpPr>
              <p:nvPr/>
            </p:nvGrpSpPr>
            <p:grpSpPr bwMode="auto">
              <a:xfrm>
                <a:off x="1320" y="2873"/>
                <a:ext cx="95" cy="413"/>
                <a:chOff x="1000" y="1306"/>
                <a:chExt cx="162" cy="701"/>
              </a:xfrm>
              <a:grpFill/>
            </p:grpSpPr>
            <p:sp>
              <p:nvSpPr>
                <p:cNvPr id="12756" name="Oval 140"/>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757" name="Oval 141"/>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681" name="Group 142"/>
              <p:cNvGrpSpPr>
                <a:grpSpLocks/>
              </p:cNvGrpSpPr>
              <p:nvPr/>
            </p:nvGrpSpPr>
            <p:grpSpPr bwMode="auto">
              <a:xfrm>
                <a:off x="1512" y="2873"/>
                <a:ext cx="95" cy="413"/>
                <a:chOff x="1000" y="1306"/>
                <a:chExt cx="162" cy="701"/>
              </a:xfrm>
              <a:grpFill/>
            </p:grpSpPr>
            <p:sp>
              <p:nvSpPr>
                <p:cNvPr id="12754" name="Oval 143"/>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755" name="Oval 144"/>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682" name="Group 145"/>
              <p:cNvGrpSpPr>
                <a:grpSpLocks/>
              </p:cNvGrpSpPr>
              <p:nvPr/>
            </p:nvGrpSpPr>
            <p:grpSpPr bwMode="auto">
              <a:xfrm>
                <a:off x="1705" y="2873"/>
                <a:ext cx="95" cy="413"/>
                <a:chOff x="1000" y="1306"/>
                <a:chExt cx="162" cy="701"/>
              </a:xfrm>
              <a:grpFill/>
            </p:grpSpPr>
            <p:sp>
              <p:nvSpPr>
                <p:cNvPr id="12752" name="Oval 146"/>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753" name="Oval 147"/>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683" name="Group 148"/>
              <p:cNvGrpSpPr>
                <a:grpSpLocks/>
              </p:cNvGrpSpPr>
              <p:nvPr/>
            </p:nvGrpSpPr>
            <p:grpSpPr bwMode="auto">
              <a:xfrm>
                <a:off x="1897" y="2873"/>
                <a:ext cx="95" cy="413"/>
                <a:chOff x="1000" y="1306"/>
                <a:chExt cx="162" cy="701"/>
              </a:xfrm>
              <a:grpFill/>
            </p:grpSpPr>
            <p:sp>
              <p:nvSpPr>
                <p:cNvPr id="12750" name="Oval 149"/>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751" name="Oval 150"/>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684" name="Group 151"/>
              <p:cNvGrpSpPr>
                <a:grpSpLocks/>
              </p:cNvGrpSpPr>
              <p:nvPr/>
            </p:nvGrpSpPr>
            <p:grpSpPr bwMode="auto">
              <a:xfrm>
                <a:off x="2281" y="2873"/>
                <a:ext cx="95" cy="413"/>
                <a:chOff x="1000" y="1306"/>
                <a:chExt cx="162" cy="701"/>
              </a:xfrm>
              <a:grpFill/>
            </p:grpSpPr>
            <p:sp>
              <p:nvSpPr>
                <p:cNvPr id="12748" name="Oval 152"/>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749" name="Oval 153"/>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685" name="Group 154"/>
              <p:cNvGrpSpPr>
                <a:grpSpLocks/>
              </p:cNvGrpSpPr>
              <p:nvPr/>
            </p:nvGrpSpPr>
            <p:grpSpPr bwMode="auto">
              <a:xfrm>
                <a:off x="2473" y="2873"/>
                <a:ext cx="95" cy="413"/>
                <a:chOff x="1000" y="1306"/>
                <a:chExt cx="162" cy="701"/>
              </a:xfrm>
              <a:grpFill/>
            </p:grpSpPr>
            <p:sp>
              <p:nvSpPr>
                <p:cNvPr id="12746" name="Oval 155"/>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747" name="Oval 156"/>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686" name="Group 157"/>
              <p:cNvGrpSpPr>
                <a:grpSpLocks/>
              </p:cNvGrpSpPr>
              <p:nvPr/>
            </p:nvGrpSpPr>
            <p:grpSpPr bwMode="auto">
              <a:xfrm>
                <a:off x="2185" y="2969"/>
                <a:ext cx="95" cy="413"/>
                <a:chOff x="1000" y="1306"/>
                <a:chExt cx="162" cy="701"/>
              </a:xfrm>
              <a:grpFill/>
            </p:grpSpPr>
            <p:sp>
              <p:nvSpPr>
                <p:cNvPr id="12744" name="Oval 158"/>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745" name="Oval 159"/>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687" name="Group 160"/>
              <p:cNvGrpSpPr>
                <a:grpSpLocks/>
              </p:cNvGrpSpPr>
              <p:nvPr/>
            </p:nvGrpSpPr>
            <p:grpSpPr bwMode="auto">
              <a:xfrm>
                <a:off x="1416" y="2969"/>
                <a:ext cx="95" cy="413"/>
                <a:chOff x="1000" y="1306"/>
                <a:chExt cx="162" cy="701"/>
              </a:xfrm>
              <a:grpFill/>
            </p:grpSpPr>
            <p:sp>
              <p:nvSpPr>
                <p:cNvPr id="12742" name="Oval 161"/>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743" name="Oval 162"/>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688" name="Group 163"/>
              <p:cNvGrpSpPr>
                <a:grpSpLocks/>
              </p:cNvGrpSpPr>
              <p:nvPr/>
            </p:nvGrpSpPr>
            <p:grpSpPr bwMode="auto">
              <a:xfrm>
                <a:off x="1608" y="2969"/>
                <a:ext cx="95" cy="413"/>
                <a:chOff x="1000" y="1306"/>
                <a:chExt cx="162" cy="701"/>
              </a:xfrm>
              <a:grpFill/>
            </p:grpSpPr>
            <p:sp>
              <p:nvSpPr>
                <p:cNvPr id="12740" name="Oval 164"/>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741" name="Oval 165"/>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689" name="Group 166"/>
              <p:cNvGrpSpPr>
                <a:grpSpLocks/>
              </p:cNvGrpSpPr>
              <p:nvPr/>
            </p:nvGrpSpPr>
            <p:grpSpPr bwMode="auto">
              <a:xfrm>
                <a:off x="1801" y="2969"/>
                <a:ext cx="95" cy="413"/>
                <a:chOff x="1000" y="1306"/>
                <a:chExt cx="162" cy="701"/>
              </a:xfrm>
              <a:grpFill/>
            </p:grpSpPr>
            <p:sp>
              <p:nvSpPr>
                <p:cNvPr id="12738" name="Oval 167"/>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739" name="Oval 168"/>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690" name="Group 169"/>
              <p:cNvGrpSpPr>
                <a:grpSpLocks/>
              </p:cNvGrpSpPr>
              <p:nvPr/>
            </p:nvGrpSpPr>
            <p:grpSpPr bwMode="auto">
              <a:xfrm>
                <a:off x="1993" y="2969"/>
                <a:ext cx="95" cy="413"/>
                <a:chOff x="1000" y="1306"/>
                <a:chExt cx="162" cy="701"/>
              </a:xfrm>
              <a:grpFill/>
            </p:grpSpPr>
            <p:sp>
              <p:nvSpPr>
                <p:cNvPr id="12736" name="Oval 170"/>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737" name="Oval 171"/>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691" name="Group 172"/>
              <p:cNvGrpSpPr>
                <a:grpSpLocks/>
              </p:cNvGrpSpPr>
              <p:nvPr/>
            </p:nvGrpSpPr>
            <p:grpSpPr bwMode="auto">
              <a:xfrm>
                <a:off x="2377" y="2969"/>
                <a:ext cx="95" cy="413"/>
                <a:chOff x="1000" y="1306"/>
                <a:chExt cx="162" cy="701"/>
              </a:xfrm>
              <a:grpFill/>
            </p:grpSpPr>
            <p:sp>
              <p:nvSpPr>
                <p:cNvPr id="12734" name="Oval 173"/>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735" name="Oval 174"/>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692" name="Group 175"/>
              <p:cNvGrpSpPr>
                <a:grpSpLocks/>
              </p:cNvGrpSpPr>
              <p:nvPr/>
            </p:nvGrpSpPr>
            <p:grpSpPr bwMode="auto">
              <a:xfrm>
                <a:off x="2281" y="3065"/>
                <a:ext cx="95" cy="413"/>
                <a:chOff x="1000" y="1306"/>
                <a:chExt cx="162" cy="701"/>
              </a:xfrm>
              <a:grpFill/>
            </p:grpSpPr>
            <p:sp>
              <p:nvSpPr>
                <p:cNvPr id="12732" name="Oval 176"/>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733" name="Oval 177"/>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693" name="Group 178"/>
              <p:cNvGrpSpPr>
                <a:grpSpLocks/>
              </p:cNvGrpSpPr>
              <p:nvPr/>
            </p:nvGrpSpPr>
            <p:grpSpPr bwMode="auto">
              <a:xfrm>
                <a:off x="1512" y="3065"/>
                <a:ext cx="95" cy="413"/>
                <a:chOff x="1000" y="1306"/>
                <a:chExt cx="162" cy="701"/>
              </a:xfrm>
              <a:grpFill/>
            </p:grpSpPr>
            <p:sp>
              <p:nvSpPr>
                <p:cNvPr id="12730" name="Oval 179"/>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731" name="Oval 180"/>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694" name="Group 181"/>
              <p:cNvGrpSpPr>
                <a:grpSpLocks/>
              </p:cNvGrpSpPr>
              <p:nvPr/>
            </p:nvGrpSpPr>
            <p:grpSpPr bwMode="auto">
              <a:xfrm>
                <a:off x="1704" y="3065"/>
                <a:ext cx="95" cy="413"/>
                <a:chOff x="1000" y="1306"/>
                <a:chExt cx="162" cy="701"/>
              </a:xfrm>
              <a:grpFill/>
            </p:grpSpPr>
            <p:sp>
              <p:nvSpPr>
                <p:cNvPr id="12728" name="Oval 182"/>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729" name="Oval 183"/>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695" name="Group 184"/>
              <p:cNvGrpSpPr>
                <a:grpSpLocks/>
              </p:cNvGrpSpPr>
              <p:nvPr/>
            </p:nvGrpSpPr>
            <p:grpSpPr bwMode="auto">
              <a:xfrm>
                <a:off x="1897" y="3065"/>
                <a:ext cx="95" cy="413"/>
                <a:chOff x="1000" y="1306"/>
                <a:chExt cx="162" cy="701"/>
              </a:xfrm>
              <a:grpFill/>
            </p:grpSpPr>
            <p:sp>
              <p:nvSpPr>
                <p:cNvPr id="12726" name="Oval 185"/>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727" name="Oval 186"/>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696" name="Group 187"/>
              <p:cNvGrpSpPr>
                <a:grpSpLocks/>
              </p:cNvGrpSpPr>
              <p:nvPr/>
            </p:nvGrpSpPr>
            <p:grpSpPr bwMode="auto">
              <a:xfrm>
                <a:off x="2089" y="3065"/>
                <a:ext cx="95" cy="413"/>
                <a:chOff x="1000" y="1306"/>
                <a:chExt cx="162" cy="701"/>
              </a:xfrm>
              <a:grpFill/>
            </p:grpSpPr>
            <p:sp>
              <p:nvSpPr>
                <p:cNvPr id="12724" name="Oval 188"/>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725" name="Oval 189"/>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697" name="Group 190"/>
              <p:cNvGrpSpPr>
                <a:grpSpLocks/>
              </p:cNvGrpSpPr>
              <p:nvPr/>
            </p:nvGrpSpPr>
            <p:grpSpPr bwMode="auto">
              <a:xfrm>
                <a:off x="2377" y="3161"/>
                <a:ext cx="95" cy="413"/>
                <a:chOff x="1000" y="1306"/>
                <a:chExt cx="162" cy="701"/>
              </a:xfrm>
              <a:grpFill/>
            </p:grpSpPr>
            <p:sp>
              <p:nvSpPr>
                <p:cNvPr id="12722" name="Oval 191"/>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723" name="Oval 192"/>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698" name="Group 193"/>
              <p:cNvGrpSpPr>
                <a:grpSpLocks/>
              </p:cNvGrpSpPr>
              <p:nvPr/>
            </p:nvGrpSpPr>
            <p:grpSpPr bwMode="auto">
              <a:xfrm>
                <a:off x="1608" y="3161"/>
                <a:ext cx="95" cy="413"/>
                <a:chOff x="1000" y="1306"/>
                <a:chExt cx="162" cy="701"/>
              </a:xfrm>
              <a:grpFill/>
            </p:grpSpPr>
            <p:sp>
              <p:nvSpPr>
                <p:cNvPr id="12720" name="Oval 194"/>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721" name="Oval 195"/>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699" name="Group 196"/>
              <p:cNvGrpSpPr>
                <a:grpSpLocks/>
              </p:cNvGrpSpPr>
              <p:nvPr/>
            </p:nvGrpSpPr>
            <p:grpSpPr bwMode="auto">
              <a:xfrm>
                <a:off x="1800" y="3161"/>
                <a:ext cx="95" cy="413"/>
                <a:chOff x="1000" y="1306"/>
                <a:chExt cx="162" cy="701"/>
              </a:xfrm>
              <a:grpFill/>
            </p:grpSpPr>
            <p:sp>
              <p:nvSpPr>
                <p:cNvPr id="12718" name="Oval 197"/>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719" name="Oval 198"/>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700" name="Group 199"/>
              <p:cNvGrpSpPr>
                <a:grpSpLocks/>
              </p:cNvGrpSpPr>
              <p:nvPr/>
            </p:nvGrpSpPr>
            <p:grpSpPr bwMode="auto">
              <a:xfrm>
                <a:off x="1993" y="3161"/>
                <a:ext cx="95" cy="413"/>
                <a:chOff x="1000" y="1306"/>
                <a:chExt cx="162" cy="701"/>
              </a:xfrm>
              <a:grpFill/>
            </p:grpSpPr>
            <p:sp>
              <p:nvSpPr>
                <p:cNvPr id="12716" name="Oval 200"/>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717" name="Oval 201"/>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701" name="Group 202"/>
              <p:cNvGrpSpPr>
                <a:grpSpLocks/>
              </p:cNvGrpSpPr>
              <p:nvPr/>
            </p:nvGrpSpPr>
            <p:grpSpPr bwMode="auto">
              <a:xfrm>
                <a:off x="2185" y="3161"/>
                <a:ext cx="95" cy="413"/>
                <a:chOff x="1000" y="1306"/>
                <a:chExt cx="162" cy="701"/>
              </a:xfrm>
              <a:grpFill/>
            </p:grpSpPr>
            <p:sp>
              <p:nvSpPr>
                <p:cNvPr id="12714" name="Oval 203"/>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715" name="Oval 204"/>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702" name="Group 205"/>
              <p:cNvGrpSpPr>
                <a:grpSpLocks/>
              </p:cNvGrpSpPr>
              <p:nvPr/>
            </p:nvGrpSpPr>
            <p:grpSpPr bwMode="auto">
              <a:xfrm>
                <a:off x="2473" y="3065"/>
                <a:ext cx="95" cy="413"/>
                <a:chOff x="1000" y="1306"/>
                <a:chExt cx="162" cy="701"/>
              </a:xfrm>
              <a:grpFill/>
            </p:grpSpPr>
            <p:sp>
              <p:nvSpPr>
                <p:cNvPr id="12712" name="Oval 206"/>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713" name="Oval 207"/>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703" name="Group 208"/>
              <p:cNvGrpSpPr>
                <a:grpSpLocks/>
              </p:cNvGrpSpPr>
              <p:nvPr/>
            </p:nvGrpSpPr>
            <p:grpSpPr bwMode="auto">
              <a:xfrm>
                <a:off x="2569" y="2969"/>
                <a:ext cx="95" cy="413"/>
                <a:chOff x="1000" y="1306"/>
                <a:chExt cx="162" cy="701"/>
              </a:xfrm>
              <a:grpFill/>
            </p:grpSpPr>
            <p:sp>
              <p:nvSpPr>
                <p:cNvPr id="12710" name="Oval 209"/>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711" name="Oval 210"/>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704" name="Group 211"/>
              <p:cNvGrpSpPr>
                <a:grpSpLocks/>
              </p:cNvGrpSpPr>
              <p:nvPr/>
            </p:nvGrpSpPr>
            <p:grpSpPr bwMode="auto">
              <a:xfrm>
                <a:off x="2665" y="2873"/>
                <a:ext cx="95" cy="413"/>
                <a:chOff x="1000" y="1306"/>
                <a:chExt cx="162" cy="701"/>
              </a:xfrm>
              <a:grpFill/>
            </p:grpSpPr>
            <p:sp>
              <p:nvSpPr>
                <p:cNvPr id="12708" name="Oval 212"/>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709" name="Oval 213"/>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705" name="Group 214"/>
              <p:cNvGrpSpPr>
                <a:grpSpLocks/>
              </p:cNvGrpSpPr>
              <p:nvPr/>
            </p:nvGrpSpPr>
            <p:grpSpPr bwMode="auto">
              <a:xfrm>
                <a:off x="2761" y="2777"/>
                <a:ext cx="95" cy="413"/>
                <a:chOff x="1000" y="1306"/>
                <a:chExt cx="162" cy="701"/>
              </a:xfrm>
              <a:grpFill/>
            </p:grpSpPr>
            <p:sp>
              <p:nvSpPr>
                <p:cNvPr id="12706" name="Oval 215"/>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707" name="Oval 216"/>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grpSp>
          <p:nvGrpSpPr>
            <p:cNvPr id="12565" name="Group 217"/>
            <p:cNvGrpSpPr>
              <a:grpSpLocks/>
            </p:cNvGrpSpPr>
            <p:nvPr/>
          </p:nvGrpSpPr>
          <p:grpSpPr bwMode="auto">
            <a:xfrm>
              <a:off x="3737" y="2777"/>
              <a:ext cx="1632" cy="797"/>
              <a:chOff x="2904" y="2777"/>
              <a:chExt cx="1632" cy="797"/>
            </a:xfrm>
            <a:grpFill/>
          </p:grpSpPr>
          <p:grpSp>
            <p:nvGrpSpPr>
              <p:cNvPr id="12566" name="Group 218"/>
              <p:cNvGrpSpPr>
                <a:grpSpLocks/>
              </p:cNvGrpSpPr>
              <p:nvPr/>
            </p:nvGrpSpPr>
            <p:grpSpPr bwMode="auto">
              <a:xfrm>
                <a:off x="3673" y="2777"/>
                <a:ext cx="95" cy="413"/>
                <a:chOff x="1000" y="1306"/>
                <a:chExt cx="162" cy="701"/>
              </a:xfrm>
              <a:grpFill/>
            </p:grpSpPr>
            <p:sp>
              <p:nvSpPr>
                <p:cNvPr id="12669" name="Oval 219"/>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670" name="Oval 220"/>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567" name="Group 221"/>
              <p:cNvGrpSpPr>
                <a:grpSpLocks/>
              </p:cNvGrpSpPr>
              <p:nvPr/>
            </p:nvGrpSpPr>
            <p:grpSpPr bwMode="auto">
              <a:xfrm>
                <a:off x="2904" y="2777"/>
                <a:ext cx="95" cy="413"/>
                <a:chOff x="1000" y="1306"/>
                <a:chExt cx="162" cy="701"/>
              </a:xfrm>
              <a:grpFill/>
            </p:grpSpPr>
            <p:sp>
              <p:nvSpPr>
                <p:cNvPr id="12667" name="Oval 222"/>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668" name="Oval 223"/>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568" name="Group 224"/>
              <p:cNvGrpSpPr>
                <a:grpSpLocks/>
              </p:cNvGrpSpPr>
              <p:nvPr/>
            </p:nvGrpSpPr>
            <p:grpSpPr bwMode="auto">
              <a:xfrm>
                <a:off x="3096" y="2777"/>
                <a:ext cx="95" cy="413"/>
                <a:chOff x="1000" y="1306"/>
                <a:chExt cx="162" cy="701"/>
              </a:xfrm>
              <a:grpFill/>
            </p:grpSpPr>
            <p:sp>
              <p:nvSpPr>
                <p:cNvPr id="12665" name="Oval 225"/>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666" name="Oval 226"/>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569" name="Group 227"/>
              <p:cNvGrpSpPr>
                <a:grpSpLocks/>
              </p:cNvGrpSpPr>
              <p:nvPr/>
            </p:nvGrpSpPr>
            <p:grpSpPr bwMode="auto">
              <a:xfrm>
                <a:off x="3289" y="2777"/>
                <a:ext cx="95" cy="413"/>
                <a:chOff x="1000" y="1306"/>
                <a:chExt cx="162" cy="701"/>
              </a:xfrm>
              <a:grpFill/>
            </p:grpSpPr>
            <p:sp>
              <p:nvSpPr>
                <p:cNvPr id="12663" name="Oval 228"/>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664" name="Oval 229"/>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570" name="Group 230"/>
              <p:cNvGrpSpPr>
                <a:grpSpLocks/>
              </p:cNvGrpSpPr>
              <p:nvPr/>
            </p:nvGrpSpPr>
            <p:grpSpPr bwMode="auto">
              <a:xfrm>
                <a:off x="3481" y="2777"/>
                <a:ext cx="95" cy="413"/>
                <a:chOff x="1000" y="1306"/>
                <a:chExt cx="162" cy="701"/>
              </a:xfrm>
              <a:grpFill/>
            </p:grpSpPr>
            <p:sp>
              <p:nvSpPr>
                <p:cNvPr id="12661" name="Oval 231"/>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662" name="Oval 232"/>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571" name="Group 233"/>
              <p:cNvGrpSpPr>
                <a:grpSpLocks/>
              </p:cNvGrpSpPr>
              <p:nvPr/>
            </p:nvGrpSpPr>
            <p:grpSpPr bwMode="auto">
              <a:xfrm>
                <a:off x="3865" y="2777"/>
                <a:ext cx="95" cy="413"/>
                <a:chOff x="1000" y="1306"/>
                <a:chExt cx="162" cy="701"/>
              </a:xfrm>
              <a:grpFill/>
            </p:grpSpPr>
            <p:sp>
              <p:nvSpPr>
                <p:cNvPr id="12659" name="Oval 234"/>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660" name="Oval 235"/>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572" name="Group 236"/>
              <p:cNvGrpSpPr>
                <a:grpSpLocks/>
              </p:cNvGrpSpPr>
              <p:nvPr/>
            </p:nvGrpSpPr>
            <p:grpSpPr bwMode="auto">
              <a:xfrm>
                <a:off x="4057" y="2777"/>
                <a:ext cx="95" cy="413"/>
                <a:chOff x="1000" y="1306"/>
                <a:chExt cx="162" cy="701"/>
              </a:xfrm>
              <a:grpFill/>
            </p:grpSpPr>
            <p:sp>
              <p:nvSpPr>
                <p:cNvPr id="12657" name="Oval 237"/>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658" name="Oval 238"/>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573" name="Group 239"/>
              <p:cNvGrpSpPr>
                <a:grpSpLocks/>
              </p:cNvGrpSpPr>
              <p:nvPr/>
            </p:nvGrpSpPr>
            <p:grpSpPr bwMode="auto">
              <a:xfrm>
                <a:off x="4249" y="2777"/>
                <a:ext cx="95" cy="413"/>
                <a:chOff x="1000" y="1306"/>
                <a:chExt cx="162" cy="701"/>
              </a:xfrm>
              <a:grpFill/>
            </p:grpSpPr>
            <p:sp>
              <p:nvSpPr>
                <p:cNvPr id="12655" name="Oval 240"/>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656" name="Oval 241"/>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574" name="Group 242"/>
              <p:cNvGrpSpPr>
                <a:grpSpLocks/>
              </p:cNvGrpSpPr>
              <p:nvPr/>
            </p:nvGrpSpPr>
            <p:grpSpPr bwMode="auto">
              <a:xfrm>
                <a:off x="3769" y="2873"/>
                <a:ext cx="95" cy="413"/>
                <a:chOff x="1000" y="1306"/>
                <a:chExt cx="162" cy="701"/>
              </a:xfrm>
              <a:grpFill/>
            </p:grpSpPr>
            <p:sp>
              <p:nvSpPr>
                <p:cNvPr id="12653" name="Oval 243"/>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654" name="Oval 244"/>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575" name="Group 245"/>
              <p:cNvGrpSpPr>
                <a:grpSpLocks/>
              </p:cNvGrpSpPr>
              <p:nvPr/>
            </p:nvGrpSpPr>
            <p:grpSpPr bwMode="auto">
              <a:xfrm>
                <a:off x="3000" y="2873"/>
                <a:ext cx="95" cy="413"/>
                <a:chOff x="1000" y="1306"/>
                <a:chExt cx="162" cy="701"/>
              </a:xfrm>
              <a:grpFill/>
            </p:grpSpPr>
            <p:sp>
              <p:nvSpPr>
                <p:cNvPr id="12651" name="Oval 246"/>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652" name="Oval 247"/>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576" name="Group 248"/>
              <p:cNvGrpSpPr>
                <a:grpSpLocks/>
              </p:cNvGrpSpPr>
              <p:nvPr/>
            </p:nvGrpSpPr>
            <p:grpSpPr bwMode="auto">
              <a:xfrm>
                <a:off x="3192" y="2873"/>
                <a:ext cx="95" cy="413"/>
                <a:chOff x="1000" y="1306"/>
                <a:chExt cx="162" cy="701"/>
              </a:xfrm>
              <a:grpFill/>
            </p:grpSpPr>
            <p:sp>
              <p:nvSpPr>
                <p:cNvPr id="12649" name="Oval 249"/>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650" name="Oval 250"/>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577" name="Group 251"/>
              <p:cNvGrpSpPr>
                <a:grpSpLocks/>
              </p:cNvGrpSpPr>
              <p:nvPr/>
            </p:nvGrpSpPr>
            <p:grpSpPr bwMode="auto">
              <a:xfrm>
                <a:off x="3385" y="2873"/>
                <a:ext cx="95" cy="413"/>
                <a:chOff x="1000" y="1306"/>
                <a:chExt cx="162" cy="701"/>
              </a:xfrm>
              <a:grpFill/>
            </p:grpSpPr>
            <p:sp>
              <p:nvSpPr>
                <p:cNvPr id="12647" name="Oval 252"/>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648" name="Oval 253"/>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578" name="Group 254"/>
              <p:cNvGrpSpPr>
                <a:grpSpLocks/>
              </p:cNvGrpSpPr>
              <p:nvPr/>
            </p:nvGrpSpPr>
            <p:grpSpPr bwMode="auto">
              <a:xfrm>
                <a:off x="3577" y="2873"/>
                <a:ext cx="95" cy="413"/>
                <a:chOff x="1000" y="1306"/>
                <a:chExt cx="162" cy="701"/>
              </a:xfrm>
              <a:grpFill/>
            </p:grpSpPr>
            <p:sp>
              <p:nvSpPr>
                <p:cNvPr id="12645" name="Oval 255"/>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646" name="Oval 256"/>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579" name="Group 257"/>
              <p:cNvGrpSpPr>
                <a:grpSpLocks/>
              </p:cNvGrpSpPr>
              <p:nvPr/>
            </p:nvGrpSpPr>
            <p:grpSpPr bwMode="auto">
              <a:xfrm>
                <a:off x="3961" y="2873"/>
                <a:ext cx="95" cy="413"/>
                <a:chOff x="1000" y="1306"/>
                <a:chExt cx="162" cy="701"/>
              </a:xfrm>
              <a:grpFill/>
            </p:grpSpPr>
            <p:sp>
              <p:nvSpPr>
                <p:cNvPr id="12643" name="Oval 258"/>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644" name="Oval 259"/>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580" name="Group 260"/>
              <p:cNvGrpSpPr>
                <a:grpSpLocks/>
              </p:cNvGrpSpPr>
              <p:nvPr/>
            </p:nvGrpSpPr>
            <p:grpSpPr bwMode="auto">
              <a:xfrm>
                <a:off x="4153" y="2873"/>
                <a:ext cx="95" cy="413"/>
                <a:chOff x="1000" y="1306"/>
                <a:chExt cx="162" cy="701"/>
              </a:xfrm>
              <a:grpFill/>
            </p:grpSpPr>
            <p:sp>
              <p:nvSpPr>
                <p:cNvPr id="12641" name="Oval 261"/>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642" name="Oval 262"/>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581" name="Group 263"/>
              <p:cNvGrpSpPr>
                <a:grpSpLocks/>
              </p:cNvGrpSpPr>
              <p:nvPr/>
            </p:nvGrpSpPr>
            <p:grpSpPr bwMode="auto">
              <a:xfrm>
                <a:off x="3865" y="2969"/>
                <a:ext cx="95" cy="413"/>
                <a:chOff x="1000" y="1306"/>
                <a:chExt cx="162" cy="701"/>
              </a:xfrm>
              <a:grpFill/>
            </p:grpSpPr>
            <p:sp>
              <p:nvSpPr>
                <p:cNvPr id="12639" name="Oval 264"/>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640" name="Oval 265"/>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582" name="Group 266"/>
              <p:cNvGrpSpPr>
                <a:grpSpLocks/>
              </p:cNvGrpSpPr>
              <p:nvPr/>
            </p:nvGrpSpPr>
            <p:grpSpPr bwMode="auto">
              <a:xfrm>
                <a:off x="3096" y="2969"/>
                <a:ext cx="95" cy="413"/>
                <a:chOff x="1000" y="1306"/>
                <a:chExt cx="162" cy="701"/>
              </a:xfrm>
              <a:grpFill/>
            </p:grpSpPr>
            <p:sp>
              <p:nvSpPr>
                <p:cNvPr id="12637" name="Oval 267"/>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638" name="Oval 268"/>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583" name="Group 269"/>
              <p:cNvGrpSpPr>
                <a:grpSpLocks/>
              </p:cNvGrpSpPr>
              <p:nvPr/>
            </p:nvGrpSpPr>
            <p:grpSpPr bwMode="auto">
              <a:xfrm>
                <a:off x="3288" y="2969"/>
                <a:ext cx="95" cy="413"/>
                <a:chOff x="1000" y="1306"/>
                <a:chExt cx="162" cy="701"/>
              </a:xfrm>
              <a:grpFill/>
            </p:grpSpPr>
            <p:sp>
              <p:nvSpPr>
                <p:cNvPr id="12635" name="Oval 270"/>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636" name="Oval 271"/>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584" name="Group 272"/>
              <p:cNvGrpSpPr>
                <a:grpSpLocks/>
              </p:cNvGrpSpPr>
              <p:nvPr/>
            </p:nvGrpSpPr>
            <p:grpSpPr bwMode="auto">
              <a:xfrm>
                <a:off x="3481" y="2969"/>
                <a:ext cx="95" cy="413"/>
                <a:chOff x="1000" y="1306"/>
                <a:chExt cx="162" cy="701"/>
              </a:xfrm>
              <a:grpFill/>
            </p:grpSpPr>
            <p:sp>
              <p:nvSpPr>
                <p:cNvPr id="12633" name="Oval 273"/>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634" name="Oval 274"/>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585" name="Group 275"/>
              <p:cNvGrpSpPr>
                <a:grpSpLocks/>
              </p:cNvGrpSpPr>
              <p:nvPr/>
            </p:nvGrpSpPr>
            <p:grpSpPr bwMode="auto">
              <a:xfrm>
                <a:off x="3673" y="2969"/>
                <a:ext cx="95" cy="413"/>
                <a:chOff x="1000" y="1306"/>
                <a:chExt cx="162" cy="701"/>
              </a:xfrm>
              <a:grpFill/>
            </p:grpSpPr>
            <p:sp>
              <p:nvSpPr>
                <p:cNvPr id="12631" name="Oval 276"/>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632" name="Oval 277"/>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586" name="Group 278"/>
              <p:cNvGrpSpPr>
                <a:grpSpLocks/>
              </p:cNvGrpSpPr>
              <p:nvPr/>
            </p:nvGrpSpPr>
            <p:grpSpPr bwMode="auto">
              <a:xfrm>
                <a:off x="4057" y="2969"/>
                <a:ext cx="95" cy="413"/>
                <a:chOff x="1000" y="1306"/>
                <a:chExt cx="162" cy="701"/>
              </a:xfrm>
              <a:grpFill/>
            </p:grpSpPr>
            <p:sp>
              <p:nvSpPr>
                <p:cNvPr id="12629" name="Oval 279"/>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630" name="Oval 280"/>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587" name="Group 281"/>
              <p:cNvGrpSpPr>
                <a:grpSpLocks/>
              </p:cNvGrpSpPr>
              <p:nvPr/>
            </p:nvGrpSpPr>
            <p:grpSpPr bwMode="auto">
              <a:xfrm>
                <a:off x="3961" y="3065"/>
                <a:ext cx="95" cy="413"/>
                <a:chOff x="1000" y="1306"/>
                <a:chExt cx="162" cy="701"/>
              </a:xfrm>
              <a:grpFill/>
            </p:grpSpPr>
            <p:sp>
              <p:nvSpPr>
                <p:cNvPr id="12627" name="Oval 282"/>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628" name="Oval 283"/>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588" name="Group 284"/>
              <p:cNvGrpSpPr>
                <a:grpSpLocks/>
              </p:cNvGrpSpPr>
              <p:nvPr/>
            </p:nvGrpSpPr>
            <p:grpSpPr bwMode="auto">
              <a:xfrm>
                <a:off x="3192" y="3065"/>
                <a:ext cx="95" cy="413"/>
                <a:chOff x="1000" y="1306"/>
                <a:chExt cx="162" cy="701"/>
              </a:xfrm>
              <a:grpFill/>
            </p:grpSpPr>
            <p:sp>
              <p:nvSpPr>
                <p:cNvPr id="12625" name="Oval 285"/>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626" name="Oval 286"/>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589" name="Group 287"/>
              <p:cNvGrpSpPr>
                <a:grpSpLocks/>
              </p:cNvGrpSpPr>
              <p:nvPr/>
            </p:nvGrpSpPr>
            <p:grpSpPr bwMode="auto">
              <a:xfrm>
                <a:off x="3384" y="3065"/>
                <a:ext cx="95" cy="413"/>
                <a:chOff x="1000" y="1306"/>
                <a:chExt cx="162" cy="701"/>
              </a:xfrm>
              <a:grpFill/>
            </p:grpSpPr>
            <p:sp>
              <p:nvSpPr>
                <p:cNvPr id="12623" name="Oval 288"/>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624" name="Oval 289"/>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590" name="Group 290"/>
              <p:cNvGrpSpPr>
                <a:grpSpLocks/>
              </p:cNvGrpSpPr>
              <p:nvPr/>
            </p:nvGrpSpPr>
            <p:grpSpPr bwMode="auto">
              <a:xfrm>
                <a:off x="3577" y="3065"/>
                <a:ext cx="95" cy="413"/>
                <a:chOff x="1000" y="1306"/>
                <a:chExt cx="162" cy="701"/>
              </a:xfrm>
              <a:grpFill/>
            </p:grpSpPr>
            <p:sp>
              <p:nvSpPr>
                <p:cNvPr id="12621" name="Oval 291"/>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622" name="Oval 292"/>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591" name="Group 293"/>
              <p:cNvGrpSpPr>
                <a:grpSpLocks/>
              </p:cNvGrpSpPr>
              <p:nvPr/>
            </p:nvGrpSpPr>
            <p:grpSpPr bwMode="auto">
              <a:xfrm>
                <a:off x="3769" y="3065"/>
                <a:ext cx="95" cy="413"/>
                <a:chOff x="1000" y="1306"/>
                <a:chExt cx="162" cy="701"/>
              </a:xfrm>
              <a:grpFill/>
            </p:grpSpPr>
            <p:sp>
              <p:nvSpPr>
                <p:cNvPr id="12619" name="Oval 294"/>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620" name="Oval 295"/>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592" name="Group 296"/>
              <p:cNvGrpSpPr>
                <a:grpSpLocks/>
              </p:cNvGrpSpPr>
              <p:nvPr/>
            </p:nvGrpSpPr>
            <p:grpSpPr bwMode="auto">
              <a:xfrm>
                <a:off x="4057" y="3161"/>
                <a:ext cx="95" cy="413"/>
                <a:chOff x="1000" y="1306"/>
                <a:chExt cx="162" cy="701"/>
              </a:xfrm>
              <a:grpFill/>
            </p:grpSpPr>
            <p:sp>
              <p:nvSpPr>
                <p:cNvPr id="12617" name="Oval 297"/>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618" name="Oval 298"/>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593" name="Group 299"/>
              <p:cNvGrpSpPr>
                <a:grpSpLocks/>
              </p:cNvGrpSpPr>
              <p:nvPr/>
            </p:nvGrpSpPr>
            <p:grpSpPr bwMode="auto">
              <a:xfrm>
                <a:off x="3288" y="3161"/>
                <a:ext cx="95" cy="413"/>
                <a:chOff x="1000" y="1306"/>
                <a:chExt cx="162" cy="701"/>
              </a:xfrm>
              <a:grpFill/>
            </p:grpSpPr>
            <p:sp>
              <p:nvSpPr>
                <p:cNvPr id="12615" name="Oval 300"/>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616" name="Oval 301"/>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594" name="Group 302"/>
              <p:cNvGrpSpPr>
                <a:grpSpLocks/>
              </p:cNvGrpSpPr>
              <p:nvPr/>
            </p:nvGrpSpPr>
            <p:grpSpPr bwMode="auto">
              <a:xfrm>
                <a:off x="3480" y="3161"/>
                <a:ext cx="95" cy="413"/>
                <a:chOff x="1000" y="1306"/>
                <a:chExt cx="162" cy="701"/>
              </a:xfrm>
              <a:grpFill/>
            </p:grpSpPr>
            <p:sp>
              <p:nvSpPr>
                <p:cNvPr id="12613" name="Oval 303"/>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614" name="Oval 304"/>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595" name="Group 305"/>
              <p:cNvGrpSpPr>
                <a:grpSpLocks/>
              </p:cNvGrpSpPr>
              <p:nvPr/>
            </p:nvGrpSpPr>
            <p:grpSpPr bwMode="auto">
              <a:xfrm>
                <a:off x="3673" y="3161"/>
                <a:ext cx="95" cy="413"/>
                <a:chOff x="1000" y="1306"/>
                <a:chExt cx="162" cy="701"/>
              </a:xfrm>
              <a:grpFill/>
            </p:grpSpPr>
            <p:sp>
              <p:nvSpPr>
                <p:cNvPr id="12611" name="Oval 306"/>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612" name="Oval 307"/>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596" name="Group 308"/>
              <p:cNvGrpSpPr>
                <a:grpSpLocks/>
              </p:cNvGrpSpPr>
              <p:nvPr/>
            </p:nvGrpSpPr>
            <p:grpSpPr bwMode="auto">
              <a:xfrm>
                <a:off x="3865" y="3161"/>
                <a:ext cx="95" cy="413"/>
                <a:chOff x="1000" y="1306"/>
                <a:chExt cx="162" cy="701"/>
              </a:xfrm>
              <a:grpFill/>
            </p:grpSpPr>
            <p:sp>
              <p:nvSpPr>
                <p:cNvPr id="12609" name="Oval 309"/>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610" name="Oval 310"/>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597" name="Group 311"/>
              <p:cNvGrpSpPr>
                <a:grpSpLocks/>
              </p:cNvGrpSpPr>
              <p:nvPr/>
            </p:nvGrpSpPr>
            <p:grpSpPr bwMode="auto">
              <a:xfrm>
                <a:off x="4153" y="3065"/>
                <a:ext cx="95" cy="413"/>
                <a:chOff x="1000" y="1306"/>
                <a:chExt cx="162" cy="701"/>
              </a:xfrm>
              <a:grpFill/>
            </p:grpSpPr>
            <p:sp>
              <p:nvSpPr>
                <p:cNvPr id="12607" name="Oval 312"/>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608" name="Oval 313"/>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598" name="Group 314"/>
              <p:cNvGrpSpPr>
                <a:grpSpLocks/>
              </p:cNvGrpSpPr>
              <p:nvPr/>
            </p:nvGrpSpPr>
            <p:grpSpPr bwMode="auto">
              <a:xfrm>
                <a:off x="4249" y="2969"/>
                <a:ext cx="95" cy="413"/>
                <a:chOff x="1000" y="1306"/>
                <a:chExt cx="162" cy="701"/>
              </a:xfrm>
              <a:grpFill/>
            </p:grpSpPr>
            <p:sp>
              <p:nvSpPr>
                <p:cNvPr id="12605" name="Oval 315"/>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606" name="Oval 316"/>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599" name="Group 317"/>
              <p:cNvGrpSpPr>
                <a:grpSpLocks/>
              </p:cNvGrpSpPr>
              <p:nvPr/>
            </p:nvGrpSpPr>
            <p:grpSpPr bwMode="auto">
              <a:xfrm>
                <a:off x="4345" y="2873"/>
                <a:ext cx="95" cy="413"/>
                <a:chOff x="1000" y="1306"/>
                <a:chExt cx="162" cy="701"/>
              </a:xfrm>
              <a:grpFill/>
            </p:grpSpPr>
            <p:sp>
              <p:nvSpPr>
                <p:cNvPr id="12603" name="Oval 318"/>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604" name="Oval 319"/>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600" name="Group 320"/>
              <p:cNvGrpSpPr>
                <a:grpSpLocks/>
              </p:cNvGrpSpPr>
              <p:nvPr/>
            </p:nvGrpSpPr>
            <p:grpSpPr bwMode="auto">
              <a:xfrm>
                <a:off x="4441" y="2777"/>
                <a:ext cx="95" cy="413"/>
                <a:chOff x="1000" y="1306"/>
                <a:chExt cx="162" cy="701"/>
              </a:xfrm>
              <a:grpFill/>
            </p:grpSpPr>
            <p:sp>
              <p:nvSpPr>
                <p:cNvPr id="12601" name="Oval 321"/>
                <p:cNvSpPr>
                  <a:spLocks noChangeArrowheads="1"/>
                </p:cNvSpPr>
                <p:nvPr/>
              </p:nvSpPr>
              <p:spPr bwMode="auto">
                <a:xfrm>
                  <a:off x="1000" y="1462"/>
                  <a:ext cx="162" cy="545"/>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602" name="Oval 322"/>
                <p:cNvSpPr>
                  <a:spLocks noChangeArrowheads="1"/>
                </p:cNvSpPr>
                <p:nvPr/>
              </p:nvSpPr>
              <p:spPr bwMode="auto">
                <a:xfrm>
                  <a:off x="1003" y="1306"/>
                  <a:ext cx="148"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grpSp>
      <p:grpSp>
        <p:nvGrpSpPr>
          <p:cNvPr id="12292" name="Group 323"/>
          <p:cNvGrpSpPr>
            <a:grpSpLocks/>
          </p:cNvGrpSpPr>
          <p:nvPr/>
        </p:nvGrpSpPr>
        <p:grpSpPr bwMode="auto">
          <a:xfrm>
            <a:off x="4800727" y="2281351"/>
            <a:ext cx="2590547" cy="2103232"/>
            <a:chOff x="2064" y="1056"/>
            <a:chExt cx="1632" cy="1325"/>
          </a:xfrm>
        </p:grpSpPr>
        <p:grpSp>
          <p:nvGrpSpPr>
            <p:cNvPr id="12427" name="Group 324"/>
            <p:cNvGrpSpPr>
              <a:grpSpLocks/>
            </p:cNvGrpSpPr>
            <p:nvPr/>
          </p:nvGrpSpPr>
          <p:grpSpPr bwMode="auto">
            <a:xfrm>
              <a:off x="2833" y="1056"/>
              <a:ext cx="95" cy="413"/>
              <a:chOff x="1000" y="1306"/>
              <a:chExt cx="162" cy="701"/>
            </a:xfrm>
          </p:grpSpPr>
          <p:sp>
            <p:nvSpPr>
              <p:cNvPr id="12561" name="Oval 325"/>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562" name="Oval 326"/>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428" name="Group 327"/>
            <p:cNvGrpSpPr>
              <a:grpSpLocks/>
            </p:cNvGrpSpPr>
            <p:nvPr/>
          </p:nvGrpSpPr>
          <p:grpSpPr bwMode="auto">
            <a:xfrm>
              <a:off x="2064" y="1056"/>
              <a:ext cx="95" cy="413"/>
              <a:chOff x="1000" y="1306"/>
              <a:chExt cx="162" cy="701"/>
            </a:xfrm>
          </p:grpSpPr>
          <p:sp>
            <p:nvSpPr>
              <p:cNvPr id="12559" name="Oval 328"/>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560" name="Oval 329"/>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429" name="Group 330"/>
            <p:cNvGrpSpPr>
              <a:grpSpLocks/>
            </p:cNvGrpSpPr>
            <p:nvPr/>
          </p:nvGrpSpPr>
          <p:grpSpPr bwMode="auto">
            <a:xfrm>
              <a:off x="2256" y="1056"/>
              <a:ext cx="95" cy="413"/>
              <a:chOff x="1000" y="1306"/>
              <a:chExt cx="162" cy="701"/>
            </a:xfrm>
          </p:grpSpPr>
          <p:sp>
            <p:nvSpPr>
              <p:cNvPr id="12557" name="Oval 331"/>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558" name="Oval 332"/>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430" name="Group 333"/>
            <p:cNvGrpSpPr>
              <a:grpSpLocks/>
            </p:cNvGrpSpPr>
            <p:nvPr/>
          </p:nvGrpSpPr>
          <p:grpSpPr bwMode="auto">
            <a:xfrm>
              <a:off x="2449" y="1056"/>
              <a:ext cx="95" cy="413"/>
              <a:chOff x="1000" y="1306"/>
              <a:chExt cx="162" cy="701"/>
            </a:xfrm>
          </p:grpSpPr>
          <p:sp>
            <p:nvSpPr>
              <p:cNvPr id="12555" name="Oval 334"/>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556" name="Oval 335"/>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431" name="Group 336"/>
            <p:cNvGrpSpPr>
              <a:grpSpLocks/>
            </p:cNvGrpSpPr>
            <p:nvPr/>
          </p:nvGrpSpPr>
          <p:grpSpPr bwMode="auto">
            <a:xfrm>
              <a:off x="2641" y="1056"/>
              <a:ext cx="95" cy="413"/>
              <a:chOff x="1000" y="1306"/>
              <a:chExt cx="162" cy="701"/>
            </a:xfrm>
          </p:grpSpPr>
          <p:sp>
            <p:nvSpPr>
              <p:cNvPr id="12553" name="Oval 337"/>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554" name="Oval 338"/>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432" name="Group 339"/>
            <p:cNvGrpSpPr>
              <a:grpSpLocks/>
            </p:cNvGrpSpPr>
            <p:nvPr/>
          </p:nvGrpSpPr>
          <p:grpSpPr bwMode="auto">
            <a:xfrm>
              <a:off x="3025" y="1056"/>
              <a:ext cx="95" cy="413"/>
              <a:chOff x="1000" y="1306"/>
              <a:chExt cx="162" cy="701"/>
            </a:xfrm>
          </p:grpSpPr>
          <p:sp>
            <p:nvSpPr>
              <p:cNvPr id="12551" name="Oval 340"/>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552" name="Oval 341"/>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433" name="Group 342"/>
            <p:cNvGrpSpPr>
              <a:grpSpLocks/>
            </p:cNvGrpSpPr>
            <p:nvPr/>
          </p:nvGrpSpPr>
          <p:grpSpPr bwMode="auto">
            <a:xfrm>
              <a:off x="3217" y="1056"/>
              <a:ext cx="95" cy="413"/>
              <a:chOff x="1000" y="1306"/>
              <a:chExt cx="162" cy="701"/>
            </a:xfrm>
          </p:grpSpPr>
          <p:sp>
            <p:nvSpPr>
              <p:cNvPr id="12549" name="Oval 343"/>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550" name="Oval 344"/>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434" name="Group 345"/>
            <p:cNvGrpSpPr>
              <a:grpSpLocks/>
            </p:cNvGrpSpPr>
            <p:nvPr/>
          </p:nvGrpSpPr>
          <p:grpSpPr bwMode="auto">
            <a:xfrm>
              <a:off x="3409" y="1056"/>
              <a:ext cx="95" cy="413"/>
              <a:chOff x="1000" y="1306"/>
              <a:chExt cx="162" cy="701"/>
            </a:xfrm>
          </p:grpSpPr>
          <p:sp>
            <p:nvSpPr>
              <p:cNvPr id="12547" name="Oval 346"/>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548" name="Oval 347"/>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435" name="Group 348"/>
            <p:cNvGrpSpPr>
              <a:grpSpLocks/>
            </p:cNvGrpSpPr>
            <p:nvPr/>
          </p:nvGrpSpPr>
          <p:grpSpPr bwMode="auto">
            <a:xfrm>
              <a:off x="2929" y="1152"/>
              <a:ext cx="95" cy="413"/>
              <a:chOff x="1000" y="1306"/>
              <a:chExt cx="162" cy="701"/>
            </a:xfrm>
          </p:grpSpPr>
          <p:sp>
            <p:nvSpPr>
              <p:cNvPr id="12545" name="Oval 349"/>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546" name="Oval 350"/>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436" name="Group 351"/>
            <p:cNvGrpSpPr>
              <a:grpSpLocks/>
            </p:cNvGrpSpPr>
            <p:nvPr/>
          </p:nvGrpSpPr>
          <p:grpSpPr bwMode="auto">
            <a:xfrm>
              <a:off x="2160" y="1152"/>
              <a:ext cx="95" cy="413"/>
              <a:chOff x="1000" y="1306"/>
              <a:chExt cx="162" cy="701"/>
            </a:xfrm>
          </p:grpSpPr>
          <p:sp>
            <p:nvSpPr>
              <p:cNvPr id="12543" name="Oval 352"/>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544" name="Oval 353"/>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437" name="Group 354"/>
            <p:cNvGrpSpPr>
              <a:grpSpLocks/>
            </p:cNvGrpSpPr>
            <p:nvPr/>
          </p:nvGrpSpPr>
          <p:grpSpPr bwMode="auto">
            <a:xfrm>
              <a:off x="2352" y="1152"/>
              <a:ext cx="95" cy="413"/>
              <a:chOff x="1000" y="1306"/>
              <a:chExt cx="162" cy="701"/>
            </a:xfrm>
          </p:grpSpPr>
          <p:sp>
            <p:nvSpPr>
              <p:cNvPr id="12541" name="Oval 355"/>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542" name="Oval 356"/>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438" name="Group 357"/>
            <p:cNvGrpSpPr>
              <a:grpSpLocks/>
            </p:cNvGrpSpPr>
            <p:nvPr/>
          </p:nvGrpSpPr>
          <p:grpSpPr bwMode="auto">
            <a:xfrm>
              <a:off x="2545" y="1152"/>
              <a:ext cx="95" cy="413"/>
              <a:chOff x="1000" y="1306"/>
              <a:chExt cx="162" cy="701"/>
            </a:xfrm>
          </p:grpSpPr>
          <p:sp>
            <p:nvSpPr>
              <p:cNvPr id="12539" name="Oval 358"/>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540" name="Oval 359"/>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439" name="Group 360"/>
            <p:cNvGrpSpPr>
              <a:grpSpLocks/>
            </p:cNvGrpSpPr>
            <p:nvPr/>
          </p:nvGrpSpPr>
          <p:grpSpPr bwMode="auto">
            <a:xfrm>
              <a:off x="2737" y="1152"/>
              <a:ext cx="95" cy="413"/>
              <a:chOff x="1000" y="1306"/>
              <a:chExt cx="162" cy="701"/>
            </a:xfrm>
          </p:grpSpPr>
          <p:sp>
            <p:nvSpPr>
              <p:cNvPr id="12537" name="Oval 361"/>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538" name="Oval 362"/>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440" name="Group 363"/>
            <p:cNvGrpSpPr>
              <a:grpSpLocks/>
            </p:cNvGrpSpPr>
            <p:nvPr/>
          </p:nvGrpSpPr>
          <p:grpSpPr bwMode="auto">
            <a:xfrm>
              <a:off x="3121" y="1152"/>
              <a:ext cx="95" cy="413"/>
              <a:chOff x="1000" y="1306"/>
              <a:chExt cx="162" cy="701"/>
            </a:xfrm>
          </p:grpSpPr>
          <p:sp>
            <p:nvSpPr>
              <p:cNvPr id="12535" name="Oval 364"/>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536" name="Oval 365"/>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441" name="Group 366"/>
            <p:cNvGrpSpPr>
              <a:grpSpLocks/>
            </p:cNvGrpSpPr>
            <p:nvPr/>
          </p:nvGrpSpPr>
          <p:grpSpPr bwMode="auto">
            <a:xfrm>
              <a:off x="3313" y="1152"/>
              <a:ext cx="95" cy="413"/>
              <a:chOff x="1000" y="1306"/>
              <a:chExt cx="162" cy="701"/>
            </a:xfrm>
          </p:grpSpPr>
          <p:sp>
            <p:nvSpPr>
              <p:cNvPr id="12533" name="Oval 367"/>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534" name="Oval 368"/>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442" name="Group 369"/>
            <p:cNvGrpSpPr>
              <a:grpSpLocks/>
            </p:cNvGrpSpPr>
            <p:nvPr/>
          </p:nvGrpSpPr>
          <p:grpSpPr bwMode="auto">
            <a:xfrm>
              <a:off x="3025" y="1248"/>
              <a:ext cx="95" cy="413"/>
              <a:chOff x="1000" y="1306"/>
              <a:chExt cx="162" cy="701"/>
            </a:xfrm>
          </p:grpSpPr>
          <p:sp>
            <p:nvSpPr>
              <p:cNvPr id="12531" name="Oval 370"/>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532" name="Oval 371"/>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443" name="Group 372"/>
            <p:cNvGrpSpPr>
              <a:grpSpLocks/>
            </p:cNvGrpSpPr>
            <p:nvPr/>
          </p:nvGrpSpPr>
          <p:grpSpPr bwMode="auto">
            <a:xfrm>
              <a:off x="2256" y="1248"/>
              <a:ext cx="95" cy="413"/>
              <a:chOff x="1000" y="1306"/>
              <a:chExt cx="162" cy="701"/>
            </a:xfrm>
          </p:grpSpPr>
          <p:sp>
            <p:nvSpPr>
              <p:cNvPr id="12529" name="Oval 373"/>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530" name="Oval 374"/>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444" name="Group 375"/>
            <p:cNvGrpSpPr>
              <a:grpSpLocks/>
            </p:cNvGrpSpPr>
            <p:nvPr/>
          </p:nvGrpSpPr>
          <p:grpSpPr bwMode="auto">
            <a:xfrm>
              <a:off x="2448" y="1248"/>
              <a:ext cx="95" cy="413"/>
              <a:chOff x="1000" y="1306"/>
              <a:chExt cx="162" cy="701"/>
            </a:xfrm>
          </p:grpSpPr>
          <p:sp>
            <p:nvSpPr>
              <p:cNvPr id="12527" name="Oval 376"/>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528" name="Oval 377"/>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445" name="Group 378"/>
            <p:cNvGrpSpPr>
              <a:grpSpLocks/>
            </p:cNvGrpSpPr>
            <p:nvPr/>
          </p:nvGrpSpPr>
          <p:grpSpPr bwMode="auto">
            <a:xfrm>
              <a:off x="2641" y="1248"/>
              <a:ext cx="95" cy="413"/>
              <a:chOff x="1000" y="1306"/>
              <a:chExt cx="162" cy="701"/>
            </a:xfrm>
          </p:grpSpPr>
          <p:sp>
            <p:nvSpPr>
              <p:cNvPr id="12525" name="Oval 379"/>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526" name="Oval 380"/>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446" name="Group 381"/>
            <p:cNvGrpSpPr>
              <a:grpSpLocks/>
            </p:cNvGrpSpPr>
            <p:nvPr/>
          </p:nvGrpSpPr>
          <p:grpSpPr bwMode="auto">
            <a:xfrm>
              <a:off x="2833" y="1248"/>
              <a:ext cx="95" cy="413"/>
              <a:chOff x="1000" y="1306"/>
              <a:chExt cx="162" cy="701"/>
            </a:xfrm>
          </p:grpSpPr>
          <p:sp>
            <p:nvSpPr>
              <p:cNvPr id="12523" name="Oval 382"/>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524" name="Oval 383"/>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447" name="Group 384"/>
            <p:cNvGrpSpPr>
              <a:grpSpLocks/>
            </p:cNvGrpSpPr>
            <p:nvPr/>
          </p:nvGrpSpPr>
          <p:grpSpPr bwMode="auto">
            <a:xfrm>
              <a:off x="3217" y="1248"/>
              <a:ext cx="95" cy="413"/>
              <a:chOff x="1000" y="1306"/>
              <a:chExt cx="162" cy="701"/>
            </a:xfrm>
          </p:grpSpPr>
          <p:sp>
            <p:nvSpPr>
              <p:cNvPr id="12521" name="Oval 385"/>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522" name="Oval 386"/>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448" name="Group 387"/>
            <p:cNvGrpSpPr>
              <a:grpSpLocks/>
            </p:cNvGrpSpPr>
            <p:nvPr/>
          </p:nvGrpSpPr>
          <p:grpSpPr bwMode="auto">
            <a:xfrm>
              <a:off x="3121" y="1344"/>
              <a:ext cx="95" cy="413"/>
              <a:chOff x="1000" y="1306"/>
              <a:chExt cx="162" cy="701"/>
            </a:xfrm>
          </p:grpSpPr>
          <p:sp>
            <p:nvSpPr>
              <p:cNvPr id="12519" name="Oval 388"/>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520" name="Oval 389"/>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449" name="Group 390"/>
            <p:cNvGrpSpPr>
              <a:grpSpLocks/>
            </p:cNvGrpSpPr>
            <p:nvPr/>
          </p:nvGrpSpPr>
          <p:grpSpPr bwMode="auto">
            <a:xfrm>
              <a:off x="2352" y="1344"/>
              <a:ext cx="95" cy="413"/>
              <a:chOff x="1000" y="1306"/>
              <a:chExt cx="162" cy="701"/>
            </a:xfrm>
          </p:grpSpPr>
          <p:sp>
            <p:nvSpPr>
              <p:cNvPr id="12517" name="Oval 391"/>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518" name="Oval 392"/>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450" name="Group 393"/>
            <p:cNvGrpSpPr>
              <a:grpSpLocks/>
            </p:cNvGrpSpPr>
            <p:nvPr/>
          </p:nvGrpSpPr>
          <p:grpSpPr bwMode="auto">
            <a:xfrm>
              <a:off x="2544" y="1344"/>
              <a:ext cx="95" cy="413"/>
              <a:chOff x="1000" y="1306"/>
              <a:chExt cx="162" cy="701"/>
            </a:xfrm>
          </p:grpSpPr>
          <p:sp>
            <p:nvSpPr>
              <p:cNvPr id="12515" name="Oval 394"/>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516" name="Oval 395"/>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451" name="Group 396"/>
            <p:cNvGrpSpPr>
              <a:grpSpLocks/>
            </p:cNvGrpSpPr>
            <p:nvPr/>
          </p:nvGrpSpPr>
          <p:grpSpPr bwMode="auto">
            <a:xfrm>
              <a:off x="2737" y="1344"/>
              <a:ext cx="95" cy="413"/>
              <a:chOff x="1000" y="1306"/>
              <a:chExt cx="162" cy="701"/>
            </a:xfrm>
          </p:grpSpPr>
          <p:sp>
            <p:nvSpPr>
              <p:cNvPr id="12513" name="Oval 397"/>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514" name="Oval 398"/>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452" name="Group 399"/>
            <p:cNvGrpSpPr>
              <a:grpSpLocks/>
            </p:cNvGrpSpPr>
            <p:nvPr/>
          </p:nvGrpSpPr>
          <p:grpSpPr bwMode="auto">
            <a:xfrm>
              <a:off x="2929" y="1344"/>
              <a:ext cx="95" cy="413"/>
              <a:chOff x="1000" y="1306"/>
              <a:chExt cx="162" cy="701"/>
            </a:xfrm>
          </p:grpSpPr>
          <p:sp>
            <p:nvSpPr>
              <p:cNvPr id="12511" name="Oval 400"/>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512" name="Oval 401"/>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453" name="Group 402"/>
            <p:cNvGrpSpPr>
              <a:grpSpLocks/>
            </p:cNvGrpSpPr>
            <p:nvPr/>
          </p:nvGrpSpPr>
          <p:grpSpPr bwMode="auto">
            <a:xfrm>
              <a:off x="3217" y="1440"/>
              <a:ext cx="95" cy="413"/>
              <a:chOff x="1000" y="1306"/>
              <a:chExt cx="162" cy="701"/>
            </a:xfrm>
          </p:grpSpPr>
          <p:sp>
            <p:nvSpPr>
              <p:cNvPr id="12509" name="Oval 403"/>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510" name="Oval 404"/>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454" name="Group 405"/>
            <p:cNvGrpSpPr>
              <a:grpSpLocks/>
            </p:cNvGrpSpPr>
            <p:nvPr/>
          </p:nvGrpSpPr>
          <p:grpSpPr bwMode="auto">
            <a:xfrm>
              <a:off x="2448" y="1440"/>
              <a:ext cx="95" cy="413"/>
              <a:chOff x="1000" y="1306"/>
              <a:chExt cx="162" cy="701"/>
            </a:xfrm>
          </p:grpSpPr>
          <p:sp>
            <p:nvSpPr>
              <p:cNvPr id="12507" name="Oval 406"/>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508" name="Oval 407"/>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455" name="Group 408"/>
            <p:cNvGrpSpPr>
              <a:grpSpLocks/>
            </p:cNvGrpSpPr>
            <p:nvPr/>
          </p:nvGrpSpPr>
          <p:grpSpPr bwMode="auto">
            <a:xfrm>
              <a:off x="2640" y="1440"/>
              <a:ext cx="95" cy="413"/>
              <a:chOff x="1000" y="1306"/>
              <a:chExt cx="162" cy="701"/>
            </a:xfrm>
          </p:grpSpPr>
          <p:sp>
            <p:nvSpPr>
              <p:cNvPr id="12505" name="Oval 409"/>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506" name="Oval 410"/>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456" name="Group 411"/>
            <p:cNvGrpSpPr>
              <a:grpSpLocks/>
            </p:cNvGrpSpPr>
            <p:nvPr/>
          </p:nvGrpSpPr>
          <p:grpSpPr bwMode="auto">
            <a:xfrm>
              <a:off x="2833" y="1440"/>
              <a:ext cx="95" cy="413"/>
              <a:chOff x="1000" y="1306"/>
              <a:chExt cx="162" cy="701"/>
            </a:xfrm>
          </p:grpSpPr>
          <p:sp>
            <p:nvSpPr>
              <p:cNvPr id="12503" name="Oval 412"/>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504" name="Oval 413"/>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457" name="Group 414"/>
            <p:cNvGrpSpPr>
              <a:grpSpLocks/>
            </p:cNvGrpSpPr>
            <p:nvPr/>
          </p:nvGrpSpPr>
          <p:grpSpPr bwMode="auto">
            <a:xfrm>
              <a:off x="3025" y="1440"/>
              <a:ext cx="95" cy="413"/>
              <a:chOff x="1000" y="1306"/>
              <a:chExt cx="162" cy="701"/>
            </a:xfrm>
          </p:grpSpPr>
          <p:sp>
            <p:nvSpPr>
              <p:cNvPr id="12501" name="Oval 415"/>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502" name="Oval 416"/>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458" name="Group 417"/>
            <p:cNvGrpSpPr>
              <a:grpSpLocks/>
            </p:cNvGrpSpPr>
            <p:nvPr/>
          </p:nvGrpSpPr>
          <p:grpSpPr bwMode="auto">
            <a:xfrm>
              <a:off x="2544" y="1536"/>
              <a:ext cx="95" cy="413"/>
              <a:chOff x="1000" y="1306"/>
              <a:chExt cx="162" cy="701"/>
            </a:xfrm>
          </p:grpSpPr>
          <p:sp>
            <p:nvSpPr>
              <p:cNvPr id="12499" name="Oval 418"/>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500" name="Oval 419"/>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459" name="Group 420"/>
            <p:cNvGrpSpPr>
              <a:grpSpLocks/>
            </p:cNvGrpSpPr>
            <p:nvPr/>
          </p:nvGrpSpPr>
          <p:grpSpPr bwMode="auto">
            <a:xfrm>
              <a:off x="2736" y="1536"/>
              <a:ext cx="95" cy="413"/>
              <a:chOff x="1000" y="1306"/>
              <a:chExt cx="162" cy="701"/>
            </a:xfrm>
          </p:grpSpPr>
          <p:sp>
            <p:nvSpPr>
              <p:cNvPr id="12497" name="Oval 421"/>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498" name="Oval 422"/>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460" name="Group 423"/>
            <p:cNvGrpSpPr>
              <a:grpSpLocks/>
            </p:cNvGrpSpPr>
            <p:nvPr/>
          </p:nvGrpSpPr>
          <p:grpSpPr bwMode="auto">
            <a:xfrm>
              <a:off x="2929" y="1536"/>
              <a:ext cx="95" cy="413"/>
              <a:chOff x="1000" y="1306"/>
              <a:chExt cx="162" cy="701"/>
            </a:xfrm>
          </p:grpSpPr>
          <p:sp>
            <p:nvSpPr>
              <p:cNvPr id="12495" name="Oval 424"/>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496" name="Oval 425"/>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461" name="Group 426"/>
            <p:cNvGrpSpPr>
              <a:grpSpLocks/>
            </p:cNvGrpSpPr>
            <p:nvPr/>
          </p:nvGrpSpPr>
          <p:grpSpPr bwMode="auto">
            <a:xfrm>
              <a:off x="2737" y="1747"/>
              <a:ext cx="95" cy="413"/>
              <a:chOff x="1000" y="1306"/>
              <a:chExt cx="162" cy="701"/>
            </a:xfrm>
          </p:grpSpPr>
          <p:sp>
            <p:nvSpPr>
              <p:cNvPr id="12493" name="Oval 427"/>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494" name="Oval 428"/>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462" name="Group 429"/>
            <p:cNvGrpSpPr>
              <a:grpSpLocks/>
            </p:cNvGrpSpPr>
            <p:nvPr/>
          </p:nvGrpSpPr>
          <p:grpSpPr bwMode="auto">
            <a:xfrm>
              <a:off x="2929" y="1747"/>
              <a:ext cx="95" cy="413"/>
              <a:chOff x="1000" y="1306"/>
              <a:chExt cx="162" cy="701"/>
            </a:xfrm>
          </p:grpSpPr>
          <p:sp>
            <p:nvSpPr>
              <p:cNvPr id="12491" name="Oval 430"/>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492" name="Oval 431"/>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463" name="Group 432"/>
            <p:cNvGrpSpPr>
              <a:grpSpLocks/>
            </p:cNvGrpSpPr>
            <p:nvPr/>
          </p:nvGrpSpPr>
          <p:grpSpPr bwMode="auto">
            <a:xfrm>
              <a:off x="2640" y="1632"/>
              <a:ext cx="95" cy="413"/>
              <a:chOff x="1000" y="1306"/>
              <a:chExt cx="162" cy="701"/>
            </a:xfrm>
          </p:grpSpPr>
          <p:sp>
            <p:nvSpPr>
              <p:cNvPr id="12489" name="Oval 433"/>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490" name="Oval 434"/>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464" name="Group 435"/>
            <p:cNvGrpSpPr>
              <a:grpSpLocks/>
            </p:cNvGrpSpPr>
            <p:nvPr/>
          </p:nvGrpSpPr>
          <p:grpSpPr bwMode="auto">
            <a:xfrm>
              <a:off x="2832" y="1632"/>
              <a:ext cx="95" cy="413"/>
              <a:chOff x="1000" y="1306"/>
              <a:chExt cx="162" cy="701"/>
            </a:xfrm>
          </p:grpSpPr>
          <p:sp>
            <p:nvSpPr>
              <p:cNvPr id="12487" name="Oval 436"/>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488" name="Oval 437"/>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465" name="Group 438"/>
            <p:cNvGrpSpPr>
              <a:grpSpLocks/>
            </p:cNvGrpSpPr>
            <p:nvPr/>
          </p:nvGrpSpPr>
          <p:grpSpPr bwMode="auto">
            <a:xfrm>
              <a:off x="3025" y="1632"/>
              <a:ext cx="95" cy="413"/>
              <a:chOff x="1000" y="1306"/>
              <a:chExt cx="162" cy="701"/>
            </a:xfrm>
          </p:grpSpPr>
          <p:sp>
            <p:nvSpPr>
              <p:cNvPr id="12485" name="Oval 439"/>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486" name="Oval 440"/>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466" name="Group 441"/>
            <p:cNvGrpSpPr>
              <a:grpSpLocks/>
            </p:cNvGrpSpPr>
            <p:nvPr/>
          </p:nvGrpSpPr>
          <p:grpSpPr bwMode="auto">
            <a:xfrm>
              <a:off x="3121" y="1536"/>
              <a:ext cx="95" cy="413"/>
              <a:chOff x="1000" y="1306"/>
              <a:chExt cx="162" cy="701"/>
            </a:xfrm>
          </p:grpSpPr>
          <p:sp>
            <p:nvSpPr>
              <p:cNvPr id="12483" name="Oval 442"/>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484" name="Oval 443"/>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467" name="Group 444"/>
            <p:cNvGrpSpPr>
              <a:grpSpLocks/>
            </p:cNvGrpSpPr>
            <p:nvPr/>
          </p:nvGrpSpPr>
          <p:grpSpPr bwMode="auto">
            <a:xfrm>
              <a:off x="3313" y="1344"/>
              <a:ext cx="95" cy="413"/>
              <a:chOff x="1000" y="1306"/>
              <a:chExt cx="162" cy="701"/>
            </a:xfrm>
          </p:grpSpPr>
          <p:sp>
            <p:nvSpPr>
              <p:cNvPr id="12481" name="Oval 445"/>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482" name="Oval 446"/>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468" name="Group 447"/>
            <p:cNvGrpSpPr>
              <a:grpSpLocks/>
            </p:cNvGrpSpPr>
            <p:nvPr/>
          </p:nvGrpSpPr>
          <p:grpSpPr bwMode="auto">
            <a:xfrm>
              <a:off x="3409" y="1248"/>
              <a:ext cx="95" cy="413"/>
              <a:chOff x="1000" y="1306"/>
              <a:chExt cx="162" cy="701"/>
            </a:xfrm>
          </p:grpSpPr>
          <p:sp>
            <p:nvSpPr>
              <p:cNvPr id="12479" name="Oval 448"/>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480" name="Oval 449"/>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469" name="Group 450"/>
            <p:cNvGrpSpPr>
              <a:grpSpLocks/>
            </p:cNvGrpSpPr>
            <p:nvPr/>
          </p:nvGrpSpPr>
          <p:grpSpPr bwMode="auto">
            <a:xfrm>
              <a:off x="3505" y="1152"/>
              <a:ext cx="95" cy="413"/>
              <a:chOff x="1000" y="1306"/>
              <a:chExt cx="162" cy="701"/>
            </a:xfrm>
          </p:grpSpPr>
          <p:sp>
            <p:nvSpPr>
              <p:cNvPr id="12477" name="Oval 451"/>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478" name="Oval 452"/>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470" name="Group 453"/>
            <p:cNvGrpSpPr>
              <a:grpSpLocks/>
            </p:cNvGrpSpPr>
            <p:nvPr/>
          </p:nvGrpSpPr>
          <p:grpSpPr bwMode="auto">
            <a:xfrm>
              <a:off x="3601" y="1056"/>
              <a:ext cx="95" cy="413"/>
              <a:chOff x="1000" y="1306"/>
              <a:chExt cx="162" cy="701"/>
            </a:xfrm>
          </p:grpSpPr>
          <p:sp>
            <p:nvSpPr>
              <p:cNvPr id="12475" name="Oval 454"/>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476" name="Oval 455"/>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2471" name="Group 456"/>
            <p:cNvGrpSpPr>
              <a:grpSpLocks/>
            </p:cNvGrpSpPr>
            <p:nvPr/>
          </p:nvGrpSpPr>
          <p:grpSpPr bwMode="auto">
            <a:xfrm>
              <a:off x="2799" y="1680"/>
              <a:ext cx="162" cy="701"/>
              <a:chOff x="1000" y="1306"/>
              <a:chExt cx="162" cy="701"/>
            </a:xfrm>
          </p:grpSpPr>
          <p:sp>
            <p:nvSpPr>
              <p:cNvPr id="12473" name="Oval 457"/>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474" name="Oval 458"/>
              <p:cNvSpPr>
                <a:spLocks noChangeArrowheads="1"/>
              </p:cNvSpPr>
              <p:nvPr/>
            </p:nvSpPr>
            <p:spPr bwMode="auto">
              <a:xfrm>
                <a:off x="1004"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pic>
          <p:nvPicPr>
            <p:cNvPr id="12472" name="Picture 459"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796" y="1604"/>
              <a:ext cx="164"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2293" name="Group 460"/>
          <p:cNvGrpSpPr>
            <a:grpSpLocks/>
          </p:cNvGrpSpPr>
          <p:nvPr/>
        </p:nvGrpSpPr>
        <p:grpSpPr bwMode="auto">
          <a:xfrm>
            <a:off x="9753244" y="228912"/>
            <a:ext cx="398424" cy="1722270"/>
            <a:chOff x="1000" y="1306"/>
            <a:chExt cx="162" cy="701"/>
          </a:xfrm>
        </p:grpSpPr>
        <p:sp>
          <p:nvSpPr>
            <p:cNvPr id="12425" name="Oval 461"/>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426" name="Oval 462"/>
            <p:cNvSpPr>
              <a:spLocks noChangeArrowheads="1"/>
            </p:cNvSpPr>
            <p:nvPr/>
          </p:nvSpPr>
          <p:spPr bwMode="auto">
            <a:xfrm>
              <a:off x="1004"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170895" name="Group 463"/>
          <p:cNvGrpSpPr>
            <a:grpSpLocks/>
          </p:cNvGrpSpPr>
          <p:nvPr/>
        </p:nvGrpSpPr>
        <p:grpSpPr bwMode="auto">
          <a:xfrm>
            <a:off x="7924622" y="1487678"/>
            <a:ext cx="1901640" cy="1176222"/>
            <a:chOff x="1296" y="1440"/>
            <a:chExt cx="1488" cy="921"/>
          </a:xfrm>
          <a:solidFill>
            <a:srgbClr val="FFFF00"/>
          </a:solidFill>
        </p:grpSpPr>
        <p:sp>
          <p:nvSpPr>
            <p:cNvPr id="12387" name="AutoShape 464"/>
            <p:cNvSpPr>
              <a:spLocks/>
            </p:cNvSpPr>
            <p:nvPr/>
          </p:nvSpPr>
          <p:spPr bwMode="auto">
            <a:xfrm rot="-5400000">
              <a:off x="1351" y="1658"/>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88" name="AutoShape 465"/>
            <p:cNvSpPr>
              <a:spLocks/>
            </p:cNvSpPr>
            <p:nvPr/>
          </p:nvSpPr>
          <p:spPr bwMode="auto">
            <a:xfrm rot="-5400000">
              <a:off x="1447" y="1753"/>
              <a:ext cx="73" cy="184"/>
            </a:xfrm>
            <a:prstGeom prst="leftBrace">
              <a:avLst>
                <a:gd name="adj1" fmla="val 20888"/>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89" name="AutoShape 466"/>
            <p:cNvSpPr>
              <a:spLocks/>
            </p:cNvSpPr>
            <p:nvPr/>
          </p:nvSpPr>
          <p:spPr bwMode="auto">
            <a:xfrm rot="-5400000">
              <a:off x="1543" y="1849"/>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90" name="AutoShape 467"/>
            <p:cNvSpPr>
              <a:spLocks/>
            </p:cNvSpPr>
            <p:nvPr/>
          </p:nvSpPr>
          <p:spPr bwMode="auto">
            <a:xfrm rot="-5400000">
              <a:off x="1638" y="1945"/>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91" name="AutoShape 468"/>
            <p:cNvSpPr>
              <a:spLocks/>
            </p:cNvSpPr>
            <p:nvPr/>
          </p:nvSpPr>
          <p:spPr bwMode="auto">
            <a:xfrm rot="-5400000">
              <a:off x="1505" y="1576"/>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92" name="AutoShape 469"/>
            <p:cNvSpPr>
              <a:spLocks/>
            </p:cNvSpPr>
            <p:nvPr/>
          </p:nvSpPr>
          <p:spPr bwMode="auto">
            <a:xfrm rot="-5400000">
              <a:off x="1600" y="1672"/>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93" name="AutoShape 470"/>
            <p:cNvSpPr>
              <a:spLocks/>
            </p:cNvSpPr>
            <p:nvPr/>
          </p:nvSpPr>
          <p:spPr bwMode="auto">
            <a:xfrm rot="-5400000">
              <a:off x="1696" y="1769"/>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94" name="AutoShape 471"/>
            <p:cNvSpPr>
              <a:spLocks/>
            </p:cNvSpPr>
            <p:nvPr/>
          </p:nvSpPr>
          <p:spPr bwMode="auto">
            <a:xfrm rot="-5400000">
              <a:off x="1792" y="1865"/>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95" name="AutoShape 472"/>
            <p:cNvSpPr>
              <a:spLocks/>
            </p:cNvSpPr>
            <p:nvPr/>
          </p:nvSpPr>
          <p:spPr bwMode="auto">
            <a:xfrm rot="-5400000">
              <a:off x="1647" y="1479"/>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96" name="AutoShape 473"/>
            <p:cNvSpPr>
              <a:spLocks/>
            </p:cNvSpPr>
            <p:nvPr/>
          </p:nvSpPr>
          <p:spPr bwMode="auto">
            <a:xfrm rot="-5400000">
              <a:off x="1745" y="1575"/>
              <a:ext cx="72" cy="185"/>
            </a:xfrm>
            <a:prstGeom prst="leftBrace">
              <a:avLst>
                <a:gd name="adj1" fmla="val 20889"/>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97" name="AutoShape 474"/>
            <p:cNvSpPr>
              <a:spLocks/>
            </p:cNvSpPr>
            <p:nvPr/>
          </p:nvSpPr>
          <p:spPr bwMode="auto">
            <a:xfrm rot="-5400000">
              <a:off x="1841" y="1674"/>
              <a:ext cx="71" cy="183"/>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98" name="AutoShape 475"/>
            <p:cNvSpPr>
              <a:spLocks/>
            </p:cNvSpPr>
            <p:nvPr/>
          </p:nvSpPr>
          <p:spPr bwMode="auto">
            <a:xfrm rot="-5400000">
              <a:off x="1936" y="1769"/>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99" name="AutoShape 476"/>
            <p:cNvSpPr>
              <a:spLocks/>
            </p:cNvSpPr>
            <p:nvPr/>
          </p:nvSpPr>
          <p:spPr bwMode="auto">
            <a:xfrm rot="-5400000">
              <a:off x="1792" y="1385"/>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400" name="AutoShape 477"/>
            <p:cNvSpPr>
              <a:spLocks/>
            </p:cNvSpPr>
            <p:nvPr/>
          </p:nvSpPr>
          <p:spPr bwMode="auto">
            <a:xfrm rot="-5400000">
              <a:off x="1888" y="1479"/>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401" name="AutoShape 478"/>
            <p:cNvSpPr>
              <a:spLocks/>
            </p:cNvSpPr>
            <p:nvPr/>
          </p:nvSpPr>
          <p:spPr bwMode="auto">
            <a:xfrm rot="-5400000">
              <a:off x="1984" y="1577"/>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402" name="AutoShape 479"/>
            <p:cNvSpPr>
              <a:spLocks/>
            </p:cNvSpPr>
            <p:nvPr/>
          </p:nvSpPr>
          <p:spPr bwMode="auto">
            <a:xfrm rot="-5400000">
              <a:off x="2080" y="1674"/>
              <a:ext cx="71" cy="183"/>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403" name="AutoShape 480"/>
            <p:cNvSpPr>
              <a:spLocks/>
            </p:cNvSpPr>
            <p:nvPr/>
          </p:nvSpPr>
          <p:spPr bwMode="auto">
            <a:xfrm rot="-5400000">
              <a:off x="1734" y="2042"/>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404" name="AutoShape 481"/>
            <p:cNvSpPr>
              <a:spLocks/>
            </p:cNvSpPr>
            <p:nvPr/>
          </p:nvSpPr>
          <p:spPr bwMode="auto">
            <a:xfrm rot="-5400000">
              <a:off x="1888" y="1960"/>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405" name="AutoShape 482"/>
            <p:cNvSpPr>
              <a:spLocks/>
            </p:cNvSpPr>
            <p:nvPr/>
          </p:nvSpPr>
          <p:spPr bwMode="auto">
            <a:xfrm rot="-5400000">
              <a:off x="2032" y="1865"/>
              <a:ext cx="73" cy="184"/>
            </a:xfrm>
            <a:prstGeom prst="leftBrace">
              <a:avLst>
                <a:gd name="adj1" fmla="val 20888"/>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406" name="AutoShape 483"/>
            <p:cNvSpPr>
              <a:spLocks/>
            </p:cNvSpPr>
            <p:nvPr/>
          </p:nvSpPr>
          <p:spPr bwMode="auto">
            <a:xfrm rot="-5400000">
              <a:off x="2176" y="1769"/>
              <a:ext cx="73" cy="184"/>
            </a:xfrm>
            <a:prstGeom prst="leftBrace">
              <a:avLst>
                <a:gd name="adj1" fmla="val 20888"/>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407" name="AutoShape 484"/>
            <p:cNvSpPr>
              <a:spLocks/>
            </p:cNvSpPr>
            <p:nvPr/>
          </p:nvSpPr>
          <p:spPr bwMode="auto">
            <a:xfrm rot="-5400000">
              <a:off x="1831" y="2136"/>
              <a:ext cx="73" cy="185"/>
            </a:xfrm>
            <a:prstGeom prst="leftBrace">
              <a:avLst>
                <a:gd name="adj1" fmla="val 20896"/>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408" name="AutoShape 485"/>
            <p:cNvSpPr>
              <a:spLocks/>
            </p:cNvSpPr>
            <p:nvPr/>
          </p:nvSpPr>
          <p:spPr bwMode="auto">
            <a:xfrm rot="-5400000">
              <a:off x="1985" y="2057"/>
              <a:ext cx="72" cy="183"/>
            </a:xfrm>
            <a:prstGeom prst="leftBrace">
              <a:avLst>
                <a:gd name="adj1" fmla="val 20886"/>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409" name="AutoShape 486"/>
            <p:cNvSpPr>
              <a:spLocks/>
            </p:cNvSpPr>
            <p:nvPr/>
          </p:nvSpPr>
          <p:spPr bwMode="auto">
            <a:xfrm rot="-5400000">
              <a:off x="2128" y="1961"/>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410" name="AutoShape 487"/>
            <p:cNvSpPr>
              <a:spLocks/>
            </p:cNvSpPr>
            <p:nvPr/>
          </p:nvSpPr>
          <p:spPr bwMode="auto">
            <a:xfrm rot="-5400000">
              <a:off x="2272" y="1865"/>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411" name="AutoShape 488"/>
            <p:cNvSpPr>
              <a:spLocks/>
            </p:cNvSpPr>
            <p:nvPr/>
          </p:nvSpPr>
          <p:spPr bwMode="auto">
            <a:xfrm rot="-5400000">
              <a:off x="1927" y="2233"/>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412" name="AutoShape 489"/>
            <p:cNvSpPr>
              <a:spLocks/>
            </p:cNvSpPr>
            <p:nvPr/>
          </p:nvSpPr>
          <p:spPr bwMode="auto">
            <a:xfrm rot="-5400000">
              <a:off x="2080" y="2153"/>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413" name="AutoShape 490"/>
            <p:cNvSpPr>
              <a:spLocks/>
            </p:cNvSpPr>
            <p:nvPr/>
          </p:nvSpPr>
          <p:spPr bwMode="auto">
            <a:xfrm rot="-5400000">
              <a:off x="2223" y="2057"/>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414" name="AutoShape 491"/>
            <p:cNvSpPr>
              <a:spLocks/>
            </p:cNvSpPr>
            <p:nvPr/>
          </p:nvSpPr>
          <p:spPr bwMode="auto">
            <a:xfrm rot="-5400000">
              <a:off x="2368" y="1961"/>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415" name="AutoShape 492"/>
            <p:cNvSpPr>
              <a:spLocks/>
            </p:cNvSpPr>
            <p:nvPr/>
          </p:nvSpPr>
          <p:spPr bwMode="auto">
            <a:xfrm rot="-5400000">
              <a:off x="2224" y="1577"/>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416" name="AutoShape 493"/>
            <p:cNvSpPr>
              <a:spLocks/>
            </p:cNvSpPr>
            <p:nvPr/>
          </p:nvSpPr>
          <p:spPr bwMode="auto">
            <a:xfrm rot="-5400000">
              <a:off x="2320" y="1673"/>
              <a:ext cx="71" cy="184"/>
            </a:xfrm>
            <a:prstGeom prst="leftBrace">
              <a:avLst>
                <a:gd name="adj1" fmla="val 20888"/>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417" name="AutoShape 494"/>
            <p:cNvSpPr>
              <a:spLocks/>
            </p:cNvSpPr>
            <p:nvPr/>
          </p:nvSpPr>
          <p:spPr bwMode="auto">
            <a:xfrm rot="-5400000">
              <a:off x="2416" y="1768"/>
              <a:ext cx="73" cy="185"/>
            </a:xfrm>
            <a:prstGeom prst="leftBrace">
              <a:avLst>
                <a:gd name="adj1" fmla="val 20896"/>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418" name="AutoShape 495"/>
            <p:cNvSpPr>
              <a:spLocks/>
            </p:cNvSpPr>
            <p:nvPr/>
          </p:nvSpPr>
          <p:spPr bwMode="auto">
            <a:xfrm rot="-5400000">
              <a:off x="2512" y="1865"/>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419" name="AutoShape 496"/>
            <p:cNvSpPr>
              <a:spLocks/>
            </p:cNvSpPr>
            <p:nvPr/>
          </p:nvSpPr>
          <p:spPr bwMode="auto">
            <a:xfrm rot="-5400000">
              <a:off x="2119" y="1479"/>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420" name="AutoShape 497"/>
            <p:cNvSpPr>
              <a:spLocks/>
            </p:cNvSpPr>
            <p:nvPr/>
          </p:nvSpPr>
          <p:spPr bwMode="auto">
            <a:xfrm rot="-5400000">
              <a:off x="2368" y="1481"/>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421" name="AutoShape 498"/>
            <p:cNvSpPr>
              <a:spLocks/>
            </p:cNvSpPr>
            <p:nvPr/>
          </p:nvSpPr>
          <p:spPr bwMode="auto">
            <a:xfrm rot="-5400000">
              <a:off x="2464" y="1577"/>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422" name="AutoShape 499"/>
            <p:cNvSpPr>
              <a:spLocks/>
            </p:cNvSpPr>
            <p:nvPr/>
          </p:nvSpPr>
          <p:spPr bwMode="auto">
            <a:xfrm rot="-5400000">
              <a:off x="2560" y="1672"/>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423" name="AutoShape 500"/>
            <p:cNvSpPr>
              <a:spLocks/>
            </p:cNvSpPr>
            <p:nvPr/>
          </p:nvSpPr>
          <p:spPr bwMode="auto">
            <a:xfrm rot="-5400000">
              <a:off x="2656" y="1769"/>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424" name="AutoShape 501"/>
            <p:cNvSpPr>
              <a:spLocks/>
            </p:cNvSpPr>
            <p:nvPr/>
          </p:nvSpPr>
          <p:spPr bwMode="auto">
            <a:xfrm rot="-5400000">
              <a:off x="2215" y="1385"/>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170934" name="Group 502"/>
          <p:cNvGrpSpPr>
            <a:grpSpLocks/>
          </p:cNvGrpSpPr>
          <p:nvPr/>
        </p:nvGrpSpPr>
        <p:grpSpPr bwMode="auto">
          <a:xfrm>
            <a:off x="8230980" y="1059095"/>
            <a:ext cx="1901640" cy="1176222"/>
            <a:chOff x="1296" y="1440"/>
            <a:chExt cx="1488" cy="921"/>
          </a:xfrm>
          <a:solidFill>
            <a:srgbClr val="FFFF00"/>
          </a:solidFill>
        </p:grpSpPr>
        <p:sp>
          <p:nvSpPr>
            <p:cNvPr id="12349" name="AutoShape 503"/>
            <p:cNvSpPr>
              <a:spLocks/>
            </p:cNvSpPr>
            <p:nvPr/>
          </p:nvSpPr>
          <p:spPr bwMode="auto">
            <a:xfrm rot="-5400000">
              <a:off x="1351" y="1658"/>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50" name="AutoShape 504"/>
            <p:cNvSpPr>
              <a:spLocks/>
            </p:cNvSpPr>
            <p:nvPr/>
          </p:nvSpPr>
          <p:spPr bwMode="auto">
            <a:xfrm rot="-5400000">
              <a:off x="1447" y="1753"/>
              <a:ext cx="73" cy="184"/>
            </a:xfrm>
            <a:prstGeom prst="leftBrace">
              <a:avLst>
                <a:gd name="adj1" fmla="val 20888"/>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51" name="AutoShape 505"/>
            <p:cNvSpPr>
              <a:spLocks/>
            </p:cNvSpPr>
            <p:nvPr/>
          </p:nvSpPr>
          <p:spPr bwMode="auto">
            <a:xfrm rot="-5400000">
              <a:off x="1543" y="1849"/>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52" name="AutoShape 506"/>
            <p:cNvSpPr>
              <a:spLocks/>
            </p:cNvSpPr>
            <p:nvPr/>
          </p:nvSpPr>
          <p:spPr bwMode="auto">
            <a:xfrm rot="-5400000">
              <a:off x="1638" y="1945"/>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53" name="AutoShape 507"/>
            <p:cNvSpPr>
              <a:spLocks/>
            </p:cNvSpPr>
            <p:nvPr/>
          </p:nvSpPr>
          <p:spPr bwMode="auto">
            <a:xfrm rot="-5400000">
              <a:off x="1505" y="1576"/>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54" name="AutoShape 508"/>
            <p:cNvSpPr>
              <a:spLocks/>
            </p:cNvSpPr>
            <p:nvPr/>
          </p:nvSpPr>
          <p:spPr bwMode="auto">
            <a:xfrm rot="-5400000">
              <a:off x="1600" y="1672"/>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55" name="AutoShape 509"/>
            <p:cNvSpPr>
              <a:spLocks/>
            </p:cNvSpPr>
            <p:nvPr/>
          </p:nvSpPr>
          <p:spPr bwMode="auto">
            <a:xfrm rot="-5400000">
              <a:off x="1696" y="1769"/>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56" name="AutoShape 510"/>
            <p:cNvSpPr>
              <a:spLocks/>
            </p:cNvSpPr>
            <p:nvPr/>
          </p:nvSpPr>
          <p:spPr bwMode="auto">
            <a:xfrm rot="-5400000">
              <a:off x="1792" y="1865"/>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57" name="AutoShape 511"/>
            <p:cNvSpPr>
              <a:spLocks/>
            </p:cNvSpPr>
            <p:nvPr/>
          </p:nvSpPr>
          <p:spPr bwMode="auto">
            <a:xfrm rot="-5400000">
              <a:off x="1647" y="1479"/>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58" name="AutoShape 512"/>
            <p:cNvSpPr>
              <a:spLocks/>
            </p:cNvSpPr>
            <p:nvPr/>
          </p:nvSpPr>
          <p:spPr bwMode="auto">
            <a:xfrm rot="-5400000">
              <a:off x="1745" y="1575"/>
              <a:ext cx="72" cy="185"/>
            </a:xfrm>
            <a:prstGeom prst="leftBrace">
              <a:avLst>
                <a:gd name="adj1" fmla="val 20889"/>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59" name="AutoShape 513"/>
            <p:cNvSpPr>
              <a:spLocks/>
            </p:cNvSpPr>
            <p:nvPr/>
          </p:nvSpPr>
          <p:spPr bwMode="auto">
            <a:xfrm rot="-5400000">
              <a:off x="1841" y="1674"/>
              <a:ext cx="71" cy="183"/>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60" name="AutoShape 514"/>
            <p:cNvSpPr>
              <a:spLocks/>
            </p:cNvSpPr>
            <p:nvPr/>
          </p:nvSpPr>
          <p:spPr bwMode="auto">
            <a:xfrm rot="-5400000">
              <a:off x="1936" y="1769"/>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61" name="AutoShape 515"/>
            <p:cNvSpPr>
              <a:spLocks/>
            </p:cNvSpPr>
            <p:nvPr/>
          </p:nvSpPr>
          <p:spPr bwMode="auto">
            <a:xfrm rot="-5400000">
              <a:off x="1792" y="1385"/>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62" name="AutoShape 516"/>
            <p:cNvSpPr>
              <a:spLocks/>
            </p:cNvSpPr>
            <p:nvPr/>
          </p:nvSpPr>
          <p:spPr bwMode="auto">
            <a:xfrm rot="-5400000">
              <a:off x="1888" y="1479"/>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63" name="AutoShape 517"/>
            <p:cNvSpPr>
              <a:spLocks/>
            </p:cNvSpPr>
            <p:nvPr/>
          </p:nvSpPr>
          <p:spPr bwMode="auto">
            <a:xfrm rot="-5400000">
              <a:off x="1984" y="1577"/>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64" name="AutoShape 518"/>
            <p:cNvSpPr>
              <a:spLocks/>
            </p:cNvSpPr>
            <p:nvPr/>
          </p:nvSpPr>
          <p:spPr bwMode="auto">
            <a:xfrm rot="-5400000">
              <a:off x="2080" y="1674"/>
              <a:ext cx="71" cy="183"/>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65" name="AutoShape 519"/>
            <p:cNvSpPr>
              <a:spLocks/>
            </p:cNvSpPr>
            <p:nvPr/>
          </p:nvSpPr>
          <p:spPr bwMode="auto">
            <a:xfrm rot="-5400000">
              <a:off x="1734" y="2042"/>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66" name="AutoShape 520"/>
            <p:cNvSpPr>
              <a:spLocks/>
            </p:cNvSpPr>
            <p:nvPr/>
          </p:nvSpPr>
          <p:spPr bwMode="auto">
            <a:xfrm rot="-5400000">
              <a:off x="1888" y="1960"/>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67" name="AutoShape 521"/>
            <p:cNvSpPr>
              <a:spLocks/>
            </p:cNvSpPr>
            <p:nvPr/>
          </p:nvSpPr>
          <p:spPr bwMode="auto">
            <a:xfrm rot="-5400000">
              <a:off x="2032" y="1865"/>
              <a:ext cx="73" cy="184"/>
            </a:xfrm>
            <a:prstGeom prst="leftBrace">
              <a:avLst>
                <a:gd name="adj1" fmla="val 20888"/>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68" name="AutoShape 522"/>
            <p:cNvSpPr>
              <a:spLocks/>
            </p:cNvSpPr>
            <p:nvPr/>
          </p:nvSpPr>
          <p:spPr bwMode="auto">
            <a:xfrm rot="-5400000">
              <a:off x="2176" y="1769"/>
              <a:ext cx="73" cy="184"/>
            </a:xfrm>
            <a:prstGeom prst="leftBrace">
              <a:avLst>
                <a:gd name="adj1" fmla="val 20888"/>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69" name="AutoShape 523"/>
            <p:cNvSpPr>
              <a:spLocks/>
            </p:cNvSpPr>
            <p:nvPr/>
          </p:nvSpPr>
          <p:spPr bwMode="auto">
            <a:xfrm rot="-5400000">
              <a:off x="1831" y="2136"/>
              <a:ext cx="73" cy="185"/>
            </a:xfrm>
            <a:prstGeom prst="leftBrace">
              <a:avLst>
                <a:gd name="adj1" fmla="val 20896"/>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70" name="AutoShape 524"/>
            <p:cNvSpPr>
              <a:spLocks/>
            </p:cNvSpPr>
            <p:nvPr/>
          </p:nvSpPr>
          <p:spPr bwMode="auto">
            <a:xfrm rot="-5400000">
              <a:off x="1985" y="2057"/>
              <a:ext cx="72" cy="183"/>
            </a:xfrm>
            <a:prstGeom prst="leftBrace">
              <a:avLst>
                <a:gd name="adj1" fmla="val 20886"/>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71" name="AutoShape 525"/>
            <p:cNvSpPr>
              <a:spLocks/>
            </p:cNvSpPr>
            <p:nvPr/>
          </p:nvSpPr>
          <p:spPr bwMode="auto">
            <a:xfrm rot="-5400000">
              <a:off x="2128" y="1961"/>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72" name="AutoShape 526"/>
            <p:cNvSpPr>
              <a:spLocks/>
            </p:cNvSpPr>
            <p:nvPr/>
          </p:nvSpPr>
          <p:spPr bwMode="auto">
            <a:xfrm rot="-5400000">
              <a:off x="2272" y="1865"/>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73" name="AutoShape 527"/>
            <p:cNvSpPr>
              <a:spLocks/>
            </p:cNvSpPr>
            <p:nvPr/>
          </p:nvSpPr>
          <p:spPr bwMode="auto">
            <a:xfrm rot="-5400000">
              <a:off x="1927" y="2233"/>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74" name="AutoShape 528"/>
            <p:cNvSpPr>
              <a:spLocks/>
            </p:cNvSpPr>
            <p:nvPr/>
          </p:nvSpPr>
          <p:spPr bwMode="auto">
            <a:xfrm rot="-5400000">
              <a:off x="2080" y="2153"/>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75" name="AutoShape 529"/>
            <p:cNvSpPr>
              <a:spLocks/>
            </p:cNvSpPr>
            <p:nvPr/>
          </p:nvSpPr>
          <p:spPr bwMode="auto">
            <a:xfrm rot="-5400000">
              <a:off x="2223" y="2057"/>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76" name="AutoShape 530"/>
            <p:cNvSpPr>
              <a:spLocks/>
            </p:cNvSpPr>
            <p:nvPr/>
          </p:nvSpPr>
          <p:spPr bwMode="auto">
            <a:xfrm rot="-5400000">
              <a:off x="2368" y="1961"/>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77" name="AutoShape 531"/>
            <p:cNvSpPr>
              <a:spLocks/>
            </p:cNvSpPr>
            <p:nvPr/>
          </p:nvSpPr>
          <p:spPr bwMode="auto">
            <a:xfrm rot="-5400000">
              <a:off x="2224" y="1577"/>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78" name="AutoShape 532"/>
            <p:cNvSpPr>
              <a:spLocks/>
            </p:cNvSpPr>
            <p:nvPr/>
          </p:nvSpPr>
          <p:spPr bwMode="auto">
            <a:xfrm rot="-5400000">
              <a:off x="2320" y="1673"/>
              <a:ext cx="71" cy="184"/>
            </a:xfrm>
            <a:prstGeom prst="leftBrace">
              <a:avLst>
                <a:gd name="adj1" fmla="val 20888"/>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79" name="AutoShape 533"/>
            <p:cNvSpPr>
              <a:spLocks/>
            </p:cNvSpPr>
            <p:nvPr/>
          </p:nvSpPr>
          <p:spPr bwMode="auto">
            <a:xfrm rot="-5400000">
              <a:off x="2416" y="1768"/>
              <a:ext cx="73" cy="185"/>
            </a:xfrm>
            <a:prstGeom prst="leftBrace">
              <a:avLst>
                <a:gd name="adj1" fmla="val 20896"/>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80" name="AutoShape 534"/>
            <p:cNvSpPr>
              <a:spLocks/>
            </p:cNvSpPr>
            <p:nvPr/>
          </p:nvSpPr>
          <p:spPr bwMode="auto">
            <a:xfrm rot="-5400000">
              <a:off x="2512" y="1865"/>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81" name="AutoShape 535"/>
            <p:cNvSpPr>
              <a:spLocks/>
            </p:cNvSpPr>
            <p:nvPr/>
          </p:nvSpPr>
          <p:spPr bwMode="auto">
            <a:xfrm rot="-5400000">
              <a:off x="2119" y="1479"/>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82" name="AutoShape 536"/>
            <p:cNvSpPr>
              <a:spLocks/>
            </p:cNvSpPr>
            <p:nvPr/>
          </p:nvSpPr>
          <p:spPr bwMode="auto">
            <a:xfrm rot="-5400000">
              <a:off x="2368" y="1481"/>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83" name="AutoShape 537"/>
            <p:cNvSpPr>
              <a:spLocks/>
            </p:cNvSpPr>
            <p:nvPr/>
          </p:nvSpPr>
          <p:spPr bwMode="auto">
            <a:xfrm rot="-5400000">
              <a:off x="2464" y="1577"/>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84" name="AutoShape 538"/>
            <p:cNvSpPr>
              <a:spLocks/>
            </p:cNvSpPr>
            <p:nvPr/>
          </p:nvSpPr>
          <p:spPr bwMode="auto">
            <a:xfrm rot="-5400000">
              <a:off x="2560" y="1672"/>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85" name="AutoShape 539"/>
            <p:cNvSpPr>
              <a:spLocks/>
            </p:cNvSpPr>
            <p:nvPr/>
          </p:nvSpPr>
          <p:spPr bwMode="auto">
            <a:xfrm rot="-5400000">
              <a:off x="2656" y="1769"/>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86" name="AutoShape 540"/>
            <p:cNvSpPr>
              <a:spLocks/>
            </p:cNvSpPr>
            <p:nvPr/>
          </p:nvSpPr>
          <p:spPr bwMode="auto">
            <a:xfrm rot="-5400000">
              <a:off x="2215" y="1385"/>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170973" name="Group 541"/>
          <p:cNvGrpSpPr>
            <a:grpSpLocks/>
          </p:cNvGrpSpPr>
          <p:nvPr/>
        </p:nvGrpSpPr>
        <p:grpSpPr bwMode="auto">
          <a:xfrm>
            <a:off x="8537337" y="1733716"/>
            <a:ext cx="1901640" cy="1176223"/>
            <a:chOff x="1296" y="1440"/>
            <a:chExt cx="1488" cy="921"/>
          </a:xfrm>
          <a:solidFill>
            <a:srgbClr val="FFFF00"/>
          </a:solidFill>
        </p:grpSpPr>
        <p:sp>
          <p:nvSpPr>
            <p:cNvPr id="12311" name="AutoShape 542"/>
            <p:cNvSpPr>
              <a:spLocks/>
            </p:cNvSpPr>
            <p:nvPr/>
          </p:nvSpPr>
          <p:spPr bwMode="auto">
            <a:xfrm rot="-5400000">
              <a:off x="1351" y="1658"/>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12" name="AutoShape 543"/>
            <p:cNvSpPr>
              <a:spLocks/>
            </p:cNvSpPr>
            <p:nvPr/>
          </p:nvSpPr>
          <p:spPr bwMode="auto">
            <a:xfrm rot="-5400000">
              <a:off x="1447" y="1753"/>
              <a:ext cx="73" cy="184"/>
            </a:xfrm>
            <a:prstGeom prst="leftBrace">
              <a:avLst>
                <a:gd name="adj1" fmla="val 20888"/>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13" name="AutoShape 544"/>
            <p:cNvSpPr>
              <a:spLocks/>
            </p:cNvSpPr>
            <p:nvPr/>
          </p:nvSpPr>
          <p:spPr bwMode="auto">
            <a:xfrm rot="-5400000">
              <a:off x="1543" y="1849"/>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14" name="AutoShape 545"/>
            <p:cNvSpPr>
              <a:spLocks/>
            </p:cNvSpPr>
            <p:nvPr/>
          </p:nvSpPr>
          <p:spPr bwMode="auto">
            <a:xfrm rot="-5400000">
              <a:off x="1638" y="1945"/>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15" name="AutoShape 546"/>
            <p:cNvSpPr>
              <a:spLocks/>
            </p:cNvSpPr>
            <p:nvPr/>
          </p:nvSpPr>
          <p:spPr bwMode="auto">
            <a:xfrm rot="-5400000">
              <a:off x="1505" y="1576"/>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16" name="AutoShape 547"/>
            <p:cNvSpPr>
              <a:spLocks/>
            </p:cNvSpPr>
            <p:nvPr/>
          </p:nvSpPr>
          <p:spPr bwMode="auto">
            <a:xfrm rot="-5400000">
              <a:off x="1600" y="1672"/>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17" name="AutoShape 548"/>
            <p:cNvSpPr>
              <a:spLocks/>
            </p:cNvSpPr>
            <p:nvPr/>
          </p:nvSpPr>
          <p:spPr bwMode="auto">
            <a:xfrm rot="-5400000">
              <a:off x="1696" y="1769"/>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18" name="AutoShape 549"/>
            <p:cNvSpPr>
              <a:spLocks/>
            </p:cNvSpPr>
            <p:nvPr/>
          </p:nvSpPr>
          <p:spPr bwMode="auto">
            <a:xfrm rot="-5400000">
              <a:off x="1792" y="1865"/>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19" name="AutoShape 550"/>
            <p:cNvSpPr>
              <a:spLocks/>
            </p:cNvSpPr>
            <p:nvPr/>
          </p:nvSpPr>
          <p:spPr bwMode="auto">
            <a:xfrm rot="-5400000">
              <a:off x="1647" y="1479"/>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20" name="AutoShape 551"/>
            <p:cNvSpPr>
              <a:spLocks/>
            </p:cNvSpPr>
            <p:nvPr/>
          </p:nvSpPr>
          <p:spPr bwMode="auto">
            <a:xfrm rot="-5400000">
              <a:off x="1745" y="1575"/>
              <a:ext cx="72" cy="185"/>
            </a:xfrm>
            <a:prstGeom prst="leftBrace">
              <a:avLst>
                <a:gd name="adj1" fmla="val 20889"/>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21" name="AutoShape 552"/>
            <p:cNvSpPr>
              <a:spLocks/>
            </p:cNvSpPr>
            <p:nvPr/>
          </p:nvSpPr>
          <p:spPr bwMode="auto">
            <a:xfrm rot="-5400000">
              <a:off x="1841" y="1674"/>
              <a:ext cx="71" cy="183"/>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22" name="AutoShape 553"/>
            <p:cNvSpPr>
              <a:spLocks/>
            </p:cNvSpPr>
            <p:nvPr/>
          </p:nvSpPr>
          <p:spPr bwMode="auto">
            <a:xfrm rot="-5400000">
              <a:off x="1936" y="1769"/>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23" name="AutoShape 554"/>
            <p:cNvSpPr>
              <a:spLocks/>
            </p:cNvSpPr>
            <p:nvPr/>
          </p:nvSpPr>
          <p:spPr bwMode="auto">
            <a:xfrm rot="-5400000">
              <a:off x="1792" y="1385"/>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24" name="AutoShape 555"/>
            <p:cNvSpPr>
              <a:spLocks/>
            </p:cNvSpPr>
            <p:nvPr/>
          </p:nvSpPr>
          <p:spPr bwMode="auto">
            <a:xfrm rot="-5400000">
              <a:off x="1888" y="1479"/>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25" name="AutoShape 556"/>
            <p:cNvSpPr>
              <a:spLocks/>
            </p:cNvSpPr>
            <p:nvPr/>
          </p:nvSpPr>
          <p:spPr bwMode="auto">
            <a:xfrm rot="-5400000">
              <a:off x="1984" y="1577"/>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26" name="AutoShape 557"/>
            <p:cNvSpPr>
              <a:spLocks/>
            </p:cNvSpPr>
            <p:nvPr/>
          </p:nvSpPr>
          <p:spPr bwMode="auto">
            <a:xfrm rot="-5400000">
              <a:off x="2080" y="1674"/>
              <a:ext cx="71" cy="183"/>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27" name="AutoShape 558"/>
            <p:cNvSpPr>
              <a:spLocks/>
            </p:cNvSpPr>
            <p:nvPr/>
          </p:nvSpPr>
          <p:spPr bwMode="auto">
            <a:xfrm rot="-5400000">
              <a:off x="1734" y="2042"/>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28" name="AutoShape 559"/>
            <p:cNvSpPr>
              <a:spLocks/>
            </p:cNvSpPr>
            <p:nvPr/>
          </p:nvSpPr>
          <p:spPr bwMode="auto">
            <a:xfrm rot="-5400000">
              <a:off x="1888" y="1960"/>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29" name="AutoShape 560"/>
            <p:cNvSpPr>
              <a:spLocks/>
            </p:cNvSpPr>
            <p:nvPr/>
          </p:nvSpPr>
          <p:spPr bwMode="auto">
            <a:xfrm rot="-5400000">
              <a:off x="2032" y="1865"/>
              <a:ext cx="73" cy="184"/>
            </a:xfrm>
            <a:prstGeom prst="leftBrace">
              <a:avLst>
                <a:gd name="adj1" fmla="val 20888"/>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30" name="AutoShape 561"/>
            <p:cNvSpPr>
              <a:spLocks/>
            </p:cNvSpPr>
            <p:nvPr/>
          </p:nvSpPr>
          <p:spPr bwMode="auto">
            <a:xfrm rot="-5400000">
              <a:off x="2176" y="1769"/>
              <a:ext cx="73" cy="184"/>
            </a:xfrm>
            <a:prstGeom prst="leftBrace">
              <a:avLst>
                <a:gd name="adj1" fmla="val 20888"/>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31" name="AutoShape 562"/>
            <p:cNvSpPr>
              <a:spLocks/>
            </p:cNvSpPr>
            <p:nvPr/>
          </p:nvSpPr>
          <p:spPr bwMode="auto">
            <a:xfrm rot="-5400000">
              <a:off x="1831" y="2136"/>
              <a:ext cx="73" cy="185"/>
            </a:xfrm>
            <a:prstGeom prst="leftBrace">
              <a:avLst>
                <a:gd name="adj1" fmla="val 20896"/>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32" name="AutoShape 563"/>
            <p:cNvSpPr>
              <a:spLocks/>
            </p:cNvSpPr>
            <p:nvPr/>
          </p:nvSpPr>
          <p:spPr bwMode="auto">
            <a:xfrm rot="-5400000">
              <a:off x="1985" y="2057"/>
              <a:ext cx="72" cy="183"/>
            </a:xfrm>
            <a:prstGeom prst="leftBrace">
              <a:avLst>
                <a:gd name="adj1" fmla="val 20886"/>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33" name="AutoShape 564"/>
            <p:cNvSpPr>
              <a:spLocks/>
            </p:cNvSpPr>
            <p:nvPr/>
          </p:nvSpPr>
          <p:spPr bwMode="auto">
            <a:xfrm rot="-5400000">
              <a:off x="2128" y="1961"/>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34" name="AutoShape 565"/>
            <p:cNvSpPr>
              <a:spLocks/>
            </p:cNvSpPr>
            <p:nvPr/>
          </p:nvSpPr>
          <p:spPr bwMode="auto">
            <a:xfrm rot="-5400000">
              <a:off x="2272" y="1865"/>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35" name="AutoShape 566"/>
            <p:cNvSpPr>
              <a:spLocks/>
            </p:cNvSpPr>
            <p:nvPr/>
          </p:nvSpPr>
          <p:spPr bwMode="auto">
            <a:xfrm rot="-5400000">
              <a:off x="1927" y="2233"/>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36" name="AutoShape 567"/>
            <p:cNvSpPr>
              <a:spLocks/>
            </p:cNvSpPr>
            <p:nvPr/>
          </p:nvSpPr>
          <p:spPr bwMode="auto">
            <a:xfrm rot="-5400000">
              <a:off x="2080" y="2153"/>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37" name="AutoShape 568"/>
            <p:cNvSpPr>
              <a:spLocks/>
            </p:cNvSpPr>
            <p:nvPr/>
          </p:nvSpPr>
          <p:spPr bwMode="auto">
            <a:xfrm rot="-5400000">
              <a:off x="2223" y="2057"/>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38" name="AutoShape 569"/>
            <p:cNvSpPr>
              <a:spLocks/>
            </p:cNvSpPr>
            <p:nvPr/>
          </p:nvSpPr>
          <p:spPr bwMode="auto">
            <a:xfrm rot="-5400000">
              <a:off x="2368" y="1961"/>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39" name="AutoShape 570"/>
            <p:cNvSpPr>
              <a:spLocks/>
            </p:cNvSpPr>
            <p:nvPr/>
          </p:nvSpPr>
          <p:spPr bwMode="auto">
            <a:xfrm rot="-5400000">
              <a:off x="2224" y="1577"/>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40" name="AutoShape 571"/>
            <p:cNvSpPr>
              <a:spLocks/>
            </p:cNvSpPr>
            <p:nvPr/>
          </p:nvSpPr>
          <p:spPr bwMode="auto">
            <a:xfrm rot="-5400000">
              <a:off x="2320" y="1673"/>
              <a:ext cx="71" cy="184"/>
            </a:xfrm>
            <a:prstGeom prst="leftBrace">
              <a:avLst>
                <a:gd name="adj1" fmla="val 20888"/>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41" name="AutoShape 572"/>
            <p:cNvSpPr>
              <a:spLocks/>
            </p:cNvSpPr>
            <p:nvPr/>
          </p:nvSpPr>
          <p:spPr bwMode="auto">
            <a:xfrm rot="-5400000">
              <a:off x="2416" y="1768"/>
              <a:ext cx="73" cy="185"/>
            </a:xfrm>
            <a:prstGeom prst="leftBrace">
              <a:avLst>
                <a:gd name="adj1" fmla="val 20896"/>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42" name="AutoShape 573"/>
            <p:cNvSpPr>
              <a:spLocks/>
            </p:cNvSpPr>
            <p:nvPr/>
          </p:nvSpPr>
          <p:spPr bwMode="auto">
            <a:xfrm rot="-5400000">
              <a:off x="2512" y="1865"/>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43" name="AutoShape 574"/>
            <p:cNvSpPr>
              <a:spLocks/>
            </p:cNvSpPr>
            <p:nvPr/>
          </p:nvSpPr>
          <p:spPr bwMode="auto">
            <a:xfrm rot="-5400000">
              <a:off x="2119" y="1479"/>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44" name="AutoShape 575"/>
            <p:cNvSpPr>
              <a:spLocks/>
            </p:cNvSpPr>
            <p:nvPr/>
          </p:nvSpPr>
          <p:spPr bwMode="auto">
            <a:xfrm rot="-5400000">
              <a:off x="2368" y="1481"/>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45" name="AutoShape 576"/>
            <p:cNvSpPr>
              <a:spLocks/>
            </p:cNvSpPr>
            <p:nvPr/>
          </p:nvSpPr>
          <p:spPr bwMode="auto">
            <a:xfrm rot="-5400000">
              <a:off x="2464" y="1577"/>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46" name="AutoShape 577"/>
            <p:cNvSpPr>
              <a:spLocks/>
            </p:cNvSpPr>
            <p:nvPr/>
          </p:nvSpPr>
          <p:spPr bwMode="auto">
            <a:xfrm rot="-5400000">
              <a:off x="2560" y="1672"/>
              <a:ext cx="72" cy="184"/>
            </a:xfrm>
            <a:prstGeom prst="leftBrace">
              <a:avLst>
                <a:gd name="adj1" fmla="val 20894"/>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47" name="AutoShape 578"/>
            <p:cNvSpPr>
              <a:spLocks/>
            </p:cNvSpPr>
            <p:nvPr/>
          </p:nvSpPr>
          <p:spPr bwMode="auto">
            <a:xfrm rot="-5400000">
              <a:off x="2656" y="1769"/>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2348" name="AutoShape 579"/>
            <p:cNvSpPr>
              <a:spLocks/>
            </p:cNvSpPr>
            <p:nvPr/>
          </p:nvSpPr>
          <p:spPr bwMode="auto">
            <a:xfrm rot="-5400000">
              <a:off x="2215" y="1385"/>
              <a:ext cx="73" cy="183"/>
            </a:xfrm>
            <a:prstGeom prst="leftBrace">
              <a:avLst>
                <a:gd name="adj1" fmla="val 20890"/>
                <a:gd name="adj2" fmla="val 50000"/>
              </a:avLst>
            </a:prstGeom>
            <a:grpFill/>
            <a:ln w="63500">
              <a:no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sp>
        <p:nvSpPr>
          <p:cNvPr id="1171012" name="AutoShape 580"/>
          <p:cNvSpPr>
            <a:spLocks noChangeArrowheads="1"/>
          </p:cNvSpPr>
          <p:nvPr/>
        </p:nvSpPr>
        <p:spPr bwMode="auto">
          <a:xfrm rot="1414482">
            <a:off x="6073777" y="3830598"/>
            <a:ext cx="2266729" cy="380963"/>
          </a:xfrm>
          <a:prstGeom prst="lightningBolt">
            <a:avLst/>
          </a:pr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1171013" name="AutoShape 581"/>
          <p:cNvSpPr>
            <a:spLocks noChangeArrowheads="1"/>
          </p:cNvSpPr>
          <p:nvPr/>
        </p:nvSpPr>
        <p:spPr bwMode="auto">
          <a:xfrm rot="20185518" flipH="1">
            <a:off x="3794350" y="3846472"/>
            <a:ext cx="2325461" cy="380963"/>
          </a:xfrm>
          <a:prstGeom prst="lightningBolt">
            <a:avLst/>
          </a:prstGeom>
          <a:gradFill rotWithShape="1">
            <a:gsLst>
              <a:gs pos="0">
                <a:srgbClr val="4D0808"/>
              </a:gs>
              <a:gs pos="14999">
                <a:srgbClr val="FF0300"/>
              </a:gs>
              <a:gs pos="27499">
                <a:srgbClr val="FF7A00"/>
              </a:gs>
              <a:gs pos="50000">
                <a:srgbClr val="FFF200"/>
              </a:gs>
              <a:gs pos="72501">
                <a:srgbClr val="FF7A00"/>
              </a:gs>
              <a:gs pos="85001">
                <a:srgbClr val="FF0300"/>
              </a:gs>
              <a:gs pos="100000">
                <a:srgbClr val="4D0808"/>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grpSp>
        <p:nvGrpSpPr>
          <p:cNvPr id="12299" name="Group 582"/>
          <p:cNvGrpSpPr>
            <a:grpSpLocks/>
          </p:cNvGrpSpPr>
          <p:nvPr/>
        </p:nvGrpSpPr>
        <p:grpSpPr bwMode="auto">
          <a:xfrm>
            <a:off x="5289628" y="4952851"/>
            <a:ext cx="1600044" cy="990503"/>
            <a:chOff x="288" y="2736"/>
            <a:chExt cx="1008" cy="624"/>
          </a:xfrm>
        </p:grpSpPr>
        <p:sp>
          <p:nvSpPr>
            <p:cNvPr id="12303" name="Oval 583"/>
            <p:cNvSpPr>
              <a:spLocks noChangeArrowheads="1"/>
            </p:cNvSpPr>
            <p:nvPr/>
          </p:nvSpPr>
          <p:spPr bwMode="auto">
            <a:xfrm>
              <a:off x="384" y="2832"/>
              <a:ext cx="816" cy="528"/>
            </a:xfrm>
            <a:prstGeom prst="ellipse">
              <a:avLst/>
            </a:prstGeom>
            <a:solidFill>
              <a:srgbClr val="FF0000"/>
            </a:solidFill>
            <a:ln w="9525">
              <a:solidFill>
                <a:srgbClr val="800000"/>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2200" dirty="0">
                  <a:latin typeface="Abadi" panose="020B0604020104020204" pitchFamily="34" charset="0"/>
                </a:rPr>
                <a:t>Dragon</a:t>
              </a:r>
            </a:p>
          </p:txBody>
        </p:sp>
        <p:sp>
          <p:nvSpPr>
            <p:cNvPr id="12304" name="Oval 584"/>
            <p:cNvSpPr>
              <a:spLocks noChangeArrowheads="1"/>
            </p:cNvSpPr>
            <p:nvPr/>
          </p:nvSpPr>
          <p:spPr bwMode="auto">
            <a:xfrm>
              <a:off x="288" y="2928"/>
              <a:ext cx="192" cy="192"/>
            </a:xfrm>
            <a:prstGeom prst="ellipse">
              <a:avLst/>
            </a:prstGeom>
            <a:solidFill>
              <a:srgbClr val="FF0000"/>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400">
                <a:latin typeface="Abadi" panose="020B0604020104020204" pitchFamily="34" charset="0"/>
              </a:endParaRPr>
            </a:p>
          </p:txBody>
        </p:sp>
        <p:sp>
          <p:nvSpPr>
            <p:cNvPr id="12305" name="Oval 585"/>
            <p:cNvSpPr>
              <a:spLocks noChangeArrowheads="1"/>
            </p:cNvSpPr>
            <p:nvPr/>
          </p:nvSpPr>
          <p:spPr bwMode="auto">
            <a:xfrm>
              <a:off x="384" y="2832"/>
              <a:ext cx="192" cy="192"/>
            </a:xfrm>
            <a:prstGeom prst="ellipse">
              <a:avLst/>
            </a:prstGeom>
            <a:solidFill>
              <a:srgbClr val="FF0000"/>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400">
                <a:latin typeface="Abadi" panose="020B0604020104020204" pitchFamily="34" charset="0"/>
              </a:endParaRPr>
            </a:p>
          </p:txBody>
        </p:sp>
        <p:sp>
          <p:nvSpPr>
            <p:cNvPr id="12306" name="Oval 586"/>
            <p:cNvSpPr>
              <a:spLocks noChangeArrowheads="1"/>
            </p:cNvSpPr>
            <p:nvPr/>
          </p:nvSpPr>
          <p:spPr bwMode="auto">
            <a:xfrm>
              <a:off x="528" y="2763"/>
              <a:ext cx="192" cy="192"/>
            </a:xfrm>
            <a:prstGeom prst="ellipse">
              <a:avLst/>
            </a:prstGeom>
            <a:solidFill>
              <a:srgbClr val="FF0000"/>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400">
                <a:latin typeface="Abadi" panose="020B0604020104020204" pitchFamily="34" charset="0"/>
              </a:endParaRPr>
            </a:p>
          </p:txBody>
        </p:sp>
        <p:sp>
          <p:nvSpPr>
            <p:cNvPr id="12307" name="Oval 587"/>
            <p:cNvSpPr>
              <a:spLocks noChangeArrowheads="1"/>
            </p:cNvSpPr>
            <p:nvPr/>
          </p:nvSpPr>
          <p:spPr bwMode="auto">
            <a:xfrm>
              <a:off x="693" y="2736"/>
              <a:ext cx="192" cy="192"/>
            </a:xfrm>
            <a:prstGeom prst="ellipse">
              <a:avLst/>
            </a:prstGeom>
            <a:solidFill>
              <a:srgbClr val="FF0000"/>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400">
                <a:latin typeface="Abadi" panose="020B0604020104020204" pitchFamily="34" charset="0"/>
              </a:endParaRPr>
            </a:p>
          </p:txBody>
        </p:sp>
        <p:sp>
          <p:nvSpPr>
            <p:cNvPr id="12308" name="Oval 588"/>
            <p:cNvSpPr>
              <a:spLocks noChangeArrowheads="1"/>
            </p:cNvSpPr>
            <p:nvPr/>
          </p:nvSpPr>
          <p:spPr bwMode="auto">
            <a:xfrm>
              <a:off x="858" y="2757"/>
              <a:ext cx="192" cy="192"/>
            </a:xfrm>
            <a:prstGeom prst="ellipse">
              <a:avLst/>
            </a:prstGeom>
            <a:solidFill>
              <a:srgbClr val="FF0000"/>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400">
                <a:latin typeface="Abadi" panose="020B0604020104020204" pitchFamily="34" charset="0"/>
              </a:endParaRPr>
            </a:p>
          </p:txBody>
        </p:sp>
        <p:sp>
          <p:nvSpPr>
            <p:cNvPr id="12309" name="Oval 589"/>
            <p:cNvSpPr>
              <a:spLocks noChangeArrowheads="1"/>
            </p:cNvSpPr>
            <p:nvPr/>
          </p:nvSpPr>
          <p:spPr bwMode="auto">
            <a:xfrm>
              <a:off x="1009" y="2819"/>
              <a:ext cx="192" cy="192"/>
            </a:xfrm>
            <a:prstGeom prst="ellipse">
              <a:avLst/>
            </a:prstGeom>
            <a:solidFill>
              <a:srgbClr val="FF0000"/>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400">
                <a:latin typeface="Abadi" panose="020B0604020104020204" pitchFamily="34" charset="0"/>
              </a:endParaRPr>
            </a:p>
          </p:txBody>
        </p:sp>
        <p:sp>
          <p:nvSpPr>
            <p:cNvPr id="12310" name="Oval 590"/>
            <p:cNvSpPr>
              <a:spLocks noChangeArrowheads="1"/>
            </p:cNvSpPr>
            <p:nvPr/>
          </p:nvSpPr>
          <p:spPr bwMode="auto">
            <a:xfrm>
              <a:off x="1104" y="2950"/>
              <a:ext cx="192" cy="192"/>
            </a:xfrm>
            <a:prstGeom prst="ellipse">
              <a:avLst/>
            </a:prstGeom>
            <a:solidFill>
              <a:srgbClr val="FF0000"/>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400">
                <a:latin typeface="Abadi" panose="020B0604020104020204" pitchFamily="34" charset="0"/>
              </a:endParaRPr>
            </a:p>
          </p:txBody>
        </p:sp>
      </p:grpSp>
      <p:sp>
        <p:nvSpPr>
          <p:cNvPr id="1171023" name="AutoShape 591"/>
          <p:cNvSpPr>
            <a:spLocks noChangeArrowheads="1"/>
          </p:cNvSpPr>
          <p:nvPr/>
        </p:nvSpPr>
        <p:spPr bwMode="auto">
          <a:xfrm>
            <a:off x="2667336" y="3429000"/>
            <a:ext cx="2917540" cy="2668327"/>
          </a:xfrm>
          <a:prstGeom prst="irregularSeal1">
            <a:avLst/>
          </a:prstGeom>
          <a:gradFill rotWithShape="1">
            <a:gsLst>
              <a:gs pos="0">
                <a:srgbClr val="4D0808"/>
              </a:gs>
              <a:gs pos="30000">
                <a:srgbClr val="FF0300"/>
              </a:gs>
              <a:gs pos="55000">
                <a:srgbClr val="FF7A00"/>
              </a:gs>
              <a:gs pos="100000">
                <a:srgbClr val="FFF200"/>
              </a:gs>
            </a:gsLst>
            <a:path path="shape">
              <a:fillToRect l="50000" t="50000" r="50000" b="50000"/>
            </a:path>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171024" name="AutoShape 592"/>
          <p:cNvSpPr>
            <a:spLocks noChangeArrowheads="1"/>
          </p:cNvSpPr>
          <p:nvPr/>
        </p:nvSpPr>
        <p:spPr bwMode="auto">
          <a:xfrm>
            <a:off x="4689694" y="3460658"/>
            <a:ext cx="2917540" cy="2668327"/>
          </a:xfrm>
          <a:prstGeom prst="irregularSeal1">
            <a:avLst/>
          </a:prstGeom>
          <a:gradFill rotWithShape="1">
            <a:gsLst>
              <a:gs pos="0">
                <a:srgbClr val="4D0808"/>
              </a:gs>
              <a:gs pos="30000">
                <a:srgbClr val="FF0300"/>
              </a:gs>
              <a:gs pos="55000">
                <a:srgbClr val="FF7A00"/>
              </a:gs>
              <a:gs pos="100000">
                <a:srgbClr val="FFF200"/>
              </a:gs>
            </a:gsLst>
            <a:path path="shape">
              <a:fillToRect l="50000" t="50000" r="50000" b="50000"/>
            </a:path>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100"/>
          </a:p>
        </p:txBody>
      </p:sp>
      <p:sp>
        <p:nvSpPr>
          <p:cNvPr id="1171025" name="AutoShape 593"/>
          <p:cNvSpPr>
            <a:spLocks noChangeArrowheads="1"/>
          </p:cNvSpPr>
          <p:nvPr/>
        </p:nvSpPr>
        <p:spPr bwMode="auto">
          <a:xfrm>
            <a:off x="6857927" y="3429000"/>
            <a:ext cx="2917540" cy="2668327"/>
          </a:xfrm>
          <a:prstGeom prst="irregularSeal1">
            <a:avLst/>
          </a:prstGeom>
          <a:gradFill rotWithShape="1">
            <a:gsLst>
              <a:gs pos="0">
                <a:srgbClr val="4D0808"/>
              </a:gs>
              <a:gs pos="30000">
                <a:srgbClr val="FF0300"/>
              </a:gs>
              <a:gs pos="55000">
                <a:srgbClr val="FF7A00"/>
              </a:gs>
              <a:gs pos="100000">
                <a:srgbClr val="FFF200"/>
              </a:gs>
            </a:gsLst>
            <a:path path="shape">
              <a:fillToRect l="50000" t="50000" r="50000" b="50000"/>
            </a:path>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nvGrpSpPr>
          <p:cNvPr id="2" name="Group 1">
            <a:extLst>
              <a:ext uri="{FF2B5EF4-FFF2-40B4-BE49-F238E27FC236}">
                <a16:creationId xmlns:a16="http://schemas.microsoft.com/office/drawing/2014/main" id="{8215D831-E27C-5290-863E-A74FC2615CE7}"/>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AAAC6D8A-20FA-F07D-0644-BFDA680E0929}"/>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28AAA818-79ED-8294-1731-9D28C3F85B6D}"/>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0BADC392-96CD-2AF0-8514-D096A5676951}"/>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7101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171013"/>
                                        </p:tgtEl>
                                        <p:attrNameLst>
                                          <p:attrName>style.visibility</p:attrName>
                                        </p:attrNameLst>
                                      </p:cBhvr>
                                      <p:to>
                                        <p:strVal val="visible"/>
                                      </p:to>
                                    </p:set>
                                  </p:childTnLst>
                                </p:cTn>
                              </p:par>
                            </p:childTnLst>
                          </p:cTn>
                        </p:par>
                        <p:par>
                          <p:cTn id="9" fill="hold" nodeType="afterGroup">
                            <p:stCondLst>
                              <p:cond delay="0"/>
                            </p:stCondLst>
                            <p:childTnLst>
                              <p:par>
                                <p:cTn id="10" presetID="1" presetClass="entr" presetSubtype="0" fill="hold" grpId="0" nodeType="afterEffect">
                                  <p:stCondLst>
                                    <p:cond delay="100"/>
                                  </p:stCondLst>
                                  <p:childTnLst>
                                    <p:set>
                                      <p:cBhvr>
                                        <p:cTn id="11" dur="1" fill="hold">
                                          <p:stCondLst>
                                            <p:cond delay="0"/>
                                          </p:stCondLst>
                                        </p:cTn>
                                        <p:tgtEl>
                                          <p:spTgt spid="1171023"/>
                                        </p:tgtEl>
                                        <p:attrNameLst>
                                          <p:attrName>style.visibility</p:attrName>
                                        </p:attrNameLst>
                                      </p:cBhvr>
                                      <p:to>
                                        <p:strVal val="visible"/>
                                      </p:to>
                                    </p:set>
                                  </p:childTnLst>
                                </p:cTn>
                              </p:par>
                            </p:childTnLst>
                          </p:cTn>
                        </p:par>
                        <p:par>
                          <p:cTn id="12" fill="hold" nodeType="afterGroup">
                            <p:stCondLst>
                              <p:cond delay="100"/>
                            </p:stCondLst>
                            <p:childTnLst>
                              <p:par>
                                <p:cTn id="13" presetID="10" presetClass="exit" presetSubtype="0" fill="hold" grpId="1" nodeType="afterEffect">
                                  <p:stCondLst>
                                    <p:cond delay="0"/>
                                  </p:stCondLst>
                                  <p:childTnLst>
                                    <p:animEffect transition="out" filter="fade">
                                      <p:cBhvr>
                                        <p:cTn id="14" dur="1000"/>
                                        <p:tgtEl>
                                          <p:spTgt spid="1171023"/>
                                        </p:tgtEl>
                                      </p:cBhvr>
                                    </p:animEffect>
                                    <p:set>
                                      <p:cBhvr>
                                        <p:cTn id="15" dur="1" fill="hold">
                                          <p:stCondLst>
                                            <p:cond delay="999"/>
                                          </p:stCondLst>
                                        </p:cTn>
                                        <p:tgtEl>
                                          <p:spTgt spid="1171023"/>
                                        </p:tgtEl>
                                        <p:attrNameLst>
                                          <p:attrName>style.visibility</p:attrName>
                                        </p:attrNameLst>
                                      </p:cBhvr>
                                      <p:to>
                                        <p:strVal val="hidden"/>
                                      </p:to>
                                    </p:set>
                                  </p:childTnLst>
                                </p:cTn>
                              </p:par>
                              <p:par>
                                <p:cTn id="16" presetID="1" presetClass="entr" presetSubtype="0" fill="hold" grpId="0" nodeType="withEffect">
                                  <p:stCondLst>
                                    <p:cond delay="0"/>
                                  </p:stCondLst>
                                  <p:childTnLst>
                                    <p:set>
                                      <p:cBhvr>
                                        <p:cTn id="17" dur="1" fill="hold">
                                          <p:stCondLst>
                                            <p:cond delay="0"/>
                                          </p:stCondLst>
                                        </p:cTn>
                                        <p:tgtEl>
                                          <p:spTgt spid="1171024"/>
                                        </p:tgtEl>
                                        <p:attrNameLst>
                                          <p:attrName>style.visibility</p:attrName>
                                        </p:attrNameLst>
                                      </p:cBhvr>
                                      <p:to>
                                        <p:strVal val="visible"/>
                                      </p:to>
                                    </p:set>
                                  </p:childTnLst>
                                </p:cTn>
                              </p:par>
                              <p:par>
                                <p:cTn id="18" presetID="10" presetClass="exit" presetSubtype="0" fill="hold" grpId="1" nodeType="withEffect">
                                  <p:stCondLst>
                                    <p:cond delay="0"/>
                                  </p:stCondLst>
                                  <p:childTnLst>
                                    <p:animEffect transition="out" filter="fade">
                                      <p:cBhvr>
                                        <p:cTn id="19" dur="1000"/>
                                        <p:tgtEl>
                                          <p:spTgt spid="1171024"/>
                                        </p:tgtEl>
                                      </p:cBhvr>
                                    </p:animEffect>
                                    <p:set>
                                      <p:cBhvr>
                                        <p:cTn id="20" dur="1" fill="hold">
                                          <p:stCondLst>
                                            <p:cond delay="999"/>
                                          </p:stCondLst>
                                        </p:cTn>
                                        <p:tgtEl>
                                          <p:spTgt spid="1171024"/>
                                        </p:tgtEl>
                                        <p:attrNameLst>
                                          <p:attrName>style.visibility</p:attrName>
                                        </p:attrNameLst>
                                      </p:cBhvr>
                                      <p:to>
                                        <p:strVal val="hidden"/>
                                      </p:to>
                                    </p:set>
                                  </p:childTnLst>
                                </p:cTn>
                              </p:par>
                              <p:par>
                                <p:cTn id="21" presetID="1" presetClass="entr" presetSubtype="0" fill="hold" grpId="0" nodeType="withEffect">
                                  <p:stCondLst>
                                    <p:cond delay="0"/>
                                  </p:stCondLst>
                                  <p:childTnLst>
                                    <p:set>
                                      <p:cBhvr>
                                        <p:cTn id="22" dur="1" fill="hold">
                                          <p:stCondLst>
                                            <p:cond delay="0"/>
                                          </p:stCondLst>
                                        </p:cTn>
                                        <p:tgtEl>
                                          <p:spTgt spid="1171025"/>
                                        </p:tgtEl>
                                        <p:attrNameLst>
                                          <p:attrName>style.visibility</p:attrName>
                                        </p:attrNameLst>
                                      </p:cBhvr>
                                      <p:to>
                                        <p:strVal val="visible"/>
                                      </p:to>
                                    </p:set>
                                  </p:childTnLst>
                                </p:cTn>
                              </p:par>
                              <p:par>
                                <p:cTn id="23" presetID="10" presetClass="exit" presetSubtype="0" fill="hold" grpId="1" nodeType="withEffect">
                                  <p:stCondLst>
                                    <p:cond delay="0"/>
                                  </p:stCondLst>
                                  <p:childTnLst>
                                    <p:animEffect transition="out" filter="fade">
                                      <p:cBhvr>
                                        <p:cTn id="24" dur="1000"/>
                                        <p:tgtEl>
                                          <p:spTgt spid="1171025"/>
                                        </p:tgtEl>
                                      </p:cBhvr>
                                    </p:animEffect>
                                    <p:set>
                                      <p:cBhvr>
                                        <p:cTn id="25" dur="1" fill="hold">
                                          <p:stCondLst>
                                            <p:cond delay="999"/>
                                          </p:stCondLst>
                                        </p:cTn>
                                        <p:tgtEl>
                                          <p:spTgt spid="1171025"/>
                                        </p:tgtEl>
                                        <p:attrNameLst>
                                          <p:attrName>style.visibility</p:attrName>
                                        </p:attrNameLst>
                                      </p:cBhvr>
                                      <p:to>
                                        <p:strVal val="hidden"/>
                                      </p:to>
                                    </p:set>
                                  </p:childTnLst>
                                </p:cTn>
                              </p:par>
                              <p:par>
                                <p:cTn id="26" presetID="55" presetClass="exit" presetSubtype="0" fill="hold" grpId="1" nodeType="withEffect">
                                  <p:stCondLst>
                                    <p:cond delay="0"/>
                                  </p:stCondLst>
                                  <p:childTnLst>
                                    <p:anim calcmode="lin" valueType="num">
                                      <p:cBhvr>
                                        <p:cTn id="27" dur="1000"/>
                                        <p:tgtEl>
                                          <p:spTgt spid="1171013"/>
                                        </p:tgtEl>
                                        <p:attrNameLst>
                                          <p:attrName>ppt_w</p:attrName>
                                        </p:attrNameLst>
                                      </p:cBhvr>
                                      <p:tavLst>
                                        <p:tav tm="0">
                                          <p:val>
                                            <p:strVal val="ppt_w"/>
                                          </p:val>
                                        </p:tav>
                                        <p:tav tm="100000">
                                          <p:val>
                                            <p:strVal val="ppt_w*0.70"/>
                                          </p:val>
                                        </p:tav>
                                      </p:tavLst>
                                    </p:anim>
                                    <p:anim calcmode="lin" valueType="num">
                                      <p:cBhvr>
                                        <p:cTn id="28" dur="1000"/>
                                        <p:tgtEl>
                                          <p:spTgt spid="1171013"/>
                                        </p:tgtEl>
                                        <p:attrNameLst>
                                          <p:attrName>ppt_h</p:attrName>
                                        </p:attrNameLst>
                                      </p:cBhvr>
                                      <p:tavLst>
                                        <p:tav tm="0">
                                          <p:val>
                                            <p:strVal val="ppt_h"/>
                                          </p:val>
                                        </p:tav>
                                        <p:tav tm="100000">
                                          <p:val>
                                            <p:strVal val="ppt_h"/>
                                          </p:val>
                                        </p:tav>
                                      </p:tavLst>
                                    </p:anim>
                                    <p:animEffect transition="out" filter="fade">
                                      <p:cBhvr>
                                        <p:cTn id="29" dur="1000"/>
                                        <p:tgtEl>
                                          <p:spTgt spid="1171013"/>
                                        </p:tgtEl>
                                      </p:cBhvr>
                                    </p:animEffect>
                                    <p:set>
                                      <p:cBhvr>
                                        <p:cTn id="30" dur="1" fill="hold">
                                          <p:stCondLst>
                                            <p:cond delay="999"/>
                                          </p:stCondLst>
                                        </p:cTn>
                                        <p:tgtEl>
                                          <p:spTgt spid="1171013"/>
                                        </p:tgtEl>
                                        <p:attrNameLst>
                                          <p:attrName>style.visibility</p:attrName>
                                        </p:attrNameLst>
                                      </p:cBhvr>
                                      <p:to>
                                        <p:strVal val="hidden"/>
                                      </p:to>
                                    </p:set>
                                  </p:childTnLst>
                                </p:cTn>
                              </p:par>
                              <p:par>
                                <p:cTn id="31" presetID="55" presetClass="exit" presetSubtype="0" fill="hold" grpId="1" nodeType="withEffect">
                                  <p:stCondLst>
                                    <p:cond delay="0"/>
                                  </p:stCondLst>
                                  <p:childTnLst>
                                    <p:anim calcmode="lin" valueType="num">
                                      <p:cBhvr>
                                        <p:cTn id="32" dur="1000"/>
                                        <p:tgtEl>
                                          <p:spTgt spid="1171012"/>
                                        </p:tgtEl>
                                        <p:attrNameLst>
                                          <p:attrName>ppt_w</p:attrName>
                                        </p:attrNameLst>
                                      </p:cBhvr>
                                      <p:tavLst>
                                        <p:tav tm="0">
                                          <p:val>
                                            <p:strVal val="ppt_w"/>
                                          </p:val>
                                        </p:tav>
                                        <p:tav tm="100000">
                                          <p:val>
                                            <p:strVal val="ppt_w*0.70"/>
                                          </p:val>
                                        </p:tav>
                                      </p:tavLst>
                                    </p:anim>
                                    <p:anim calcmode="lin" valueType="num">
                                      <p:cBhvr>
                                        <p:cTn id="33" dur="1000"/>
                                        <p:tgtEl>
                                          <p:spTgt spid="1171012"/>
                                        </p:tgtEl>
                                        <p:attrNameLst>
                                          <p:attrName>ppt_h</p:attrName>
                                        </p:attrNameLst>
                                      </p:cBhvr>
                                      <p:tavLst>
                                        <p:tav tm="0">
                                          <p:val>
                                            <p:strVal val="ppt_h"/>
                                          </p:val>
                                        </p:tav>
                                        <p:tav tm="100000">
                                          <p:val>
                                            <p:strVal val="ppt_h"/>
                                          </p:val>
                                        </p:tav>
                                      </p:tavLst>
                                    </p:anim>
                                    <p:animEffect transition="out" filter="fade">
                                      <p:cBhvr>
                                        <p:cTn id="34" dur="1000"/>
                                        <p:tgtEl>
                                          <p:spTgt spid="1171012"/>
                                        </p:tgtEl>
                                      </p:cBhvr>
                                    </p:animEffect>
                                    <p:set>
                                      <p:cBhvr>
                                        <p:cTn id="35" dur="1" fill="hold">
                                          <p:stCondLst>
                                            <p:cond delay="999"/>
                                          </p:stCondLst>
                                        </p:cTn>
                                        <p:tgtEl>
                                          <p:spTgt spid="1171012"/>
                                        </p:tgtEl>
                                        <p:attrNameLst>
                                          <p:attrName>style.visibility</p:attrName>
                                        </p:attrNameLst>
                                      </p:cBhvr>
                                      <p:to>
                                        <p:strVal val="hidden"/>
                                      </p:to>
                                    </p:set>
                                  </p:childTnLst>
                                </p:cTn>
                              </p:par>
                            </p:childTnLst>
                          </p:cTn>
                        </p:par>
                        <p:par>
                          <p:cTn id="36" fill="hold" nodeType="afterGroup">
                            <p:stCondLst>
                              <p:cond delay="1100"/>
                            </p:stCondLst>
                            <p:childTnLst>
                              <p:par>
                                <p:cTn id="37" presetID="0" presetClass="path" presetSubtype="0" accel="50000" decel="50000" fill="hold" nodeType="afterEffect">
                                  <p:stCondLst>
                                    <p:cond delay="0"/>
                                  </p:stCondLst>
                                  <p:childTnLst>
                                    <p:animMotion origin="layout" path="M 2.77778E-7 -7.40741E-6 L -0.05834 0.35555 " pathEditMode="relative" ptsTypes="AA">
                                      <p:cBhvr>
                                        <p:cTn id="38" dur="1000" fill="hold"/>
                                        <p:tgtEl>
                                          <p:spTgt spid="1170973"/>
                                        </p:tgtEl>
                                        <p:attrNameLst>
                                          <p:attrName>ppt_x</p:attrName>
                                          <p:attrName>ppt_y</p:attrName>
                                        </p:attrNameLst>
                                      </p:cBhvr>
                                    </p:animMotion>
                                  </p:childTnLst>
                                </p:cTn>
                              </p:par>
                              <p:par>
                                <p:cTn id="39" presetID="0" presetClass="path" presetSubtype="0" accel="50000" decel="50000" fill="hold" nodeType="withEffect">
                                  <p:stCondLst>
                                    <p:cond delay="0"/>
                                  </p:stCondLst>
                                  <p:childTnLst>
                                    <p:animMotion origin="layout" path="M -3.33333E-6 -7.03704E-6 L -0.33333 0.47777 " pathEditMode="relative" ptsTypes="AA">
                                      <p:cBhvr>
                                        <p:cTn id="40" dur="1000" fill="hold"/>
                                        <p:tgtEl>
                                          <p:spTgt spid="1170934"/>
                                        </p:tgtEl>
                                        <p:attrNameLst>
                                          <p:attrName>ppt_x</p:attrName>
                                          <p:attrName>ppt_y</p:attrName>
                                        </p:attrNameLst>
                                      </p:cBhvr>
                                    </p:animMotion>
                                  </p:childTnLst>
                                </p:cTn>
                              </p:par>
                              <p:par>
                                <p:cTn id="41" presetID="0" presetClass="path" presetSubtype="0" accel="50000" decel="50000" fill="hold" nodeType="withEffect">
                                  <p:stCondLst>
                                    <p:cond delay="0"/>
                                  </p:stCondLst>
                                  <p:childTnLst>
                                    <p:animMotion origin="layout" path="M 6.38889E-6 -1.48148E-6 L -0.60833 0.44444 " pathEditMode="relative" ptsTypes="AA">
                                      <p:cBhvr>
                                        <p:cTn id="42" dur="1000" fill="hold"/>
                                        <p:tgtEl>
                                          <p:spTgt spid="1170895"/>
                                        </p:tgtEl>
                                        <p:attrNameLst>
                                          <p:attrName>ppt_x</p:attrName>
                                          <p:attrName>ppt_y</p:attrName>
                                        </p:attrNameLst>
                                      </p:cBhvr>
                                    </p:animMotion>
                                  </p:childTnLst>
                                </p:cTn>
                              </p:par>
                            </p:childTnLst>
                          </p:cTn>
                        </p:par>
                        <p:par>
                          <p:cTn id="43" fill="hold" nodeType="afterGroup">
                            <p:stCondLst>
                              <p:cond delay="2100"/>
                            </p:stCondLst>
                            <p:childTnLst>
                              <p:par>
                                <p:cTn id="44" presetID="38" presetClass="path" presetSubtype="0" accel="50000" decel="50000" fill="hold" nodeType="afterEffect">
                                  <p:stCondLst>
                                    <p:cond delay="0"/>
                                  </p:stCondLst>
                                  <p:childTnLst>
                                    <p:animMotion origin="layout" path="M -0.07934 0.30601 L -0.05261 0.43796 L -0.02691 0.30601 L 0.00034 0.43796 L 0.02743 0.30601 L 0.05277 0.43796 L 0.08003 0.30601 L 0.10555 0.43796 L 0.13316 0.30601 L 0.15989 0.43796 L 0.18559 0.30601 L 0.21284 0.43796 L 0.23802 0.30601 L 0.26527 0.43796 L 0.29253 0.30601 L 0.31805 0.43796 L 0.34566 0.30601 " pathEditMode="relative" rAng="0" ptsTypes="FFFFFFFFFFFFFFFFF">
                                      <p:cBhvr>
                                        <p:cTn id="45" dur="2000" fill="hold"/>
                                        <p:tgtEl>
                                          <p:spTgt spid="1170973"/>
                                        </p:tgtEl>
                                        <p:attrNameLst>
                                          <p:attrName>ppt_x</p:attrName>
                                          <p:attrName>ppt_y</p:attrName>
                                        </p:attrNameLst>
                                      </p:cBhvr>
                                      <p:rCtr x="21250" y="6597"/>
                                    </p:animMotion>
                                  </p:childTnLst>
                                </p:cTn>
                              </p:par>
                              <p:par>
                                <p:cTn id="46" presetID="38" presetClass="path" presetSubtype="0" accel="50000" decel="50000" fill="hold" nodeType="withEffect">
                                  <p:stCondLst>
                                    <p:cond delay="0"/>
                                  </p:stCondLst>
                                  <p:childTnLst>
                                    <p:animMotion origin="layout" path="M -0.3875 0.41551 L -0.33906 0.54745 L -0.29306 0.41551 L -0.24375 0.54745 L -0.19462 0.41551 L -0.14931 0.54745 L -0.1 0.41551 L -0.05347 0.54745 L -0.00417 0.41551 L 0.04427 0.54745 L 0.09028 0.41551 L 0.13958 0.54745 L 0.18542 0.41551 L 0.23403 0.54745 L 0.28333 0.41551 L 0.32986 0.54745 L 0.37917 0.41551 " pathEditMode="relative" rAng="0" ptsTypes="FFFFFFFFFFFFFFFFF">
                                      <p:cBhvr>
                                        <p:cTn id="47" dur="500" fill="hold"/>
                                        <p:tgtEl>
                                          <p:spTgt spid="1170934"/>
                                        </p:tgtEl>
                                        <p:attrNameLst>
                                          <p:attrName>ppt_x</p:attrName>
                                          <p:attrName>ppt_y</p:attrName>
                                        </p:attrNameLst>
                                      </p:cBhvr>
                                      <p:rCtr x="38333" y="6597"/>
                                    </p:animMotion>
                                  </p:childTnLst>
                                </p:cTn>
                              </p:par>
                              <p:par>
                                <p:cTn id="48" presetID="38" presetClass="path" presetSubtype="0" accel="50000" decel="50000" fill="hold" nodeType="withEffect">
                                  <p:stCondLst>
                                    <p:cond delay="0"/>
                                  </p:stCondLst>
                                  <p:childTnLst>
                                    <p:animMotion origin="layout" path="M -0.95399 0.36412 L -0.92725 0.49606 L -0.90243 0.36412 L -0.87552 0.49606 L -0.84896 0.36412 L -0.8243 0.49606 L -0.79757 0.36412 L -0.77257 0.49606 L -0.74566 0.36412 L -0.71909 0.49606 L -0.69427 0.36412 L -0.66736 0.49606 L -0.64271 0.36412 L -0.61614 0.49606 L -0.58923 0.36412 L -0.56423 0.49606 L -0.53732 0.36412 " pathEditMode="relative" rAng="0" ptsTypes="FFFFFFFFFFFFFFFFF">
                                      <p:cBhvr>
                                        <p:cTn id="49" dur="500" spd="-100000" fill="hold"/>
                                        <p:tgtEl>
                                          <p:spTgt spid="1170895"/>
                                        </p:tgtEl>
                                        <p:attrNameLst>
                                          <p:attrName>ppt_x</p:attrName>
                                          <p:attrName>ppt_y</p:attrName>
                                        </p:attrNameLst>
                                      </p:cBhvr>
                                      <p:rCtr x="20833" y="6597"/>
                                    </p:animMotion>
                                  </p:childTnLst>
                                </p:cTn>
                              </p:par>
                              <p:par>
                                <p:cTn id="50" presetID="1" presetClass="exit" presetSubtype="0" fill="hold" nodeType="withEffect">
                                  <p:stCondLst>
                                    <p:cond delay="0"/>
                                  </p:stCondLst>
                                  <p:childTnLst>
                                    <p:set>
                                      <p:cBhvr>
                                        <p:cTn id="51" dur="1" fill="hold">
                                          <p:stCondLst>
                                            <p:cond delay="0"/>
                                          </p:stCondLst>
                                        </p:cTn>
                                        <p:tgtEl>
                                          <p:spTgt spid="117043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1012" grpId="0" animBg="1"/>
      <p:bldP spid="1171012" grpId="1" animBg="1"/>
      <p:bldP spid="1171013" grpId="0" animBg="1"/>
      <p:bldP spid="1171013" grpId="1" animBg="1"/>
      <p:bldP spid="1171023" grpId="0" animBg="1"/>
      <p:bldP spid="1171023" grpId="1" animBg="1"/>
      <p:bldP spid="1171024" grpId="0" animBg="1"/>
      <p:bldP spid="1171024" grpId="1" animBg="1"/>
      <p:bldP spid="1171025" grpId="0" animBg="1"/>
      <p:bldP spid="1171025" grpId="1" animBg="1"/>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7" name="AutoShape 2"/>
          <p:cNvSpPr>
            <a:spLocks noChangeArrowheads="1"/>
          </p:cNvSpPr>
          <p:nvPr/>
        </p:nvSpPr>
        <p:spPr bwMode="auto">
          <a:xfrm>
            <a:off x="8457969" y="-990168"/>
            <a:ext cx="3276280" cy="3276280"/>
          </a:xfrm>
          <a:prstGeom prst="sun">
            <a:avLst>
              <a:gd name="adj" fmla="val 25000"/>
            </a:avLst>
          </a:prstGeom>
          <a:solidFill>
            <a:srgbClr val="FFFF00">
              <a:alpha val="4784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338" name="Oval 3"/>
          <p:cNvSpPr>
            <a:spLocks noChangeArrowheads="1"/>
          </p:cNvSpPr>
          <p:nvPr/>
        </p:nvSpPr>
        <p:spPr bwMode="auto">
          <a:xfrm>
            <a:off x="4953112" y="6371938"/>
            <a:ext cx="2285777" cy="609540"/>
          </a:xfrm>
          <a:prstGeom prst="ellipse">
            <a:avLst/>
          </a:prstGeom>
          <a:solidFill>
            <a:schemeClr val="tx1"/>
          </a:solidFill>
          <a:ln w="9525">
            <a:solidFill>
              <a:schemeClr val="bg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339" name="Rectangle 4"/>
          <p:cNvSpPr>
            <a:spLocks noChangeArrowheads="1"/>
          </p:cNvSpPr>
          <p:nvPr/>
        </p:nvSpPr>
        <p:spPr bwMode="auto">
          <a:xfrm>
            <a:off x="1753024" y="305105"/>
            <a:ext cx="2057199" cy="1066696"/>
          </a:xfrm>
          <a:prstGeom prst="rect">
            <a:avLst/>
          </a:prstGeom>
          <a:solidFill>
            <a:schemeClr val="bg1"/>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dirty="0">
                <a:latin typeface="Abadi" panose="020B0604020104020204" pitchFamily="34" charset="0"/>
              </a:rPr>
              <a:t>Revelation</a:t>
            </a:r>
          </a:p>
          <a:p>
            <a:pPr algn="ctr" eaLnBrk="1" hangingPunct="1"/>
            <a:r>
              <a:rPr lang="en-US" altLang="en-US" sz="3200" dirty="0">
                <a:latin typeface="Abadi" panose="020B0604020104020204" pitchFamily="34" charset="0"/>
              </a:rPr>
              <a:t>20:1–3</a:t>
            </a:r>
          </a:p>
        </p:txBody>
      </p:sp>
      <p:grpSp>
        <p:nvGrpSpPr>
          <p:cNvPr id="14340" name="Group 5"/>
          <p:cNvGrpSpPr>
            <a:grpSpLocks/>
          </p:cNvGrpSpPr>
          <p:nvPr/>
        </p:nvGrpSpPr>
        <p:grpSpPr bwMode="auto">
          <a:xfrm>
            <a:off x="4800727" y="2281351"/>
            <a:ext cx="2590547" cy="2103232"/>
            <a:chOff x="2064" y="1056"/>
            <a:chExt cx="1632" cy="1325"/>
          </a:xfrm>
        </p:grpSpPr>
        <p:grpSp>
          <p:nvGrpSpPr>
            <p:cNvPr id="14353" name="Group 6"/>
            <p:cNvGrpSpPr>
              <a:grpSpLocks/>
            </p:cNvGrpSpPr>
            <p:nvPr/>
          </p:nvGrpSpPr>
          <p:grpSpPr bwMode="auto">
            <a:xfrm>
              <a:off x="2833" y="1056"/>
              <a:ext cx="95" cy="413"/>
              <a:chOff x="1000" y="1306"/>
              <a:chExt cx="162" cy="701"/>
            </a:xfrm>
          </p:grpSpPr>
          <p:sp>
            <p:nvSpPr>
              <p:cNvPr id="14487" name="Oval 7"/>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488" name="Oval 8"/>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4354" name="Group 9"/>
            <p:cNvGrpSpPr>
              <a:grpSpLocks/>
            </p:cNvGrpSpPr>
            <p:nvPr/>
          </p:nvGrpSpPr>
          <p:grpSpPr bwMode="auto">
            <a:xfrm>
              <a:off x="2064" y="1056"/>
              <a:ext cx="95" cy="413"/>
              <a:chOff x="1000" y="1306"/>
              <a:chExt cx="162" cy="701"/>
            </a:xfrm>
          </p:grpSpPr>
          <p:sp>
            <p:nvSpPr>
              <p:cNvPr id="14485" name="Oval 10"/>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486" name="Oval 11"/>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4355" name="Group 12"/>
            <p:cNvGrpSpPr>
              <a:grpSpLocks/>
            </p:cNvGrpSpPr>
            <p:nvPr/>
          </p:nvGrpSpPr>
          <p:grpSpPr bwMode="auto">
            <a:xfrm>
              <a:off x="2256" y="1056"/>
              <a:ext cx="95" cy="413"/>
              <a:chOff x="1000" y="1306"/>
              <a:chExt cx="162" cy="701"/>
            </a:xfrm>
          </p:grpSpPr>
          <p:sp>
            <p:nvSpPr>
              <p:cNvPr id="14483" name="Oval 13"/>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484" name="Oval 14"/>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4356" name="Group 15"/>
            <p:cNvGrpSpPr>
              <a:grpSpLocks/>
            </p:cNvGrpSpPr>
            <p:nvPr/>
          </p:nvGrpSpPr>
          <p:grpSpPr bwMode="auto">
            <a:xfrm>
              <a:off x="2449" y="1056"/>
              <a:ext cx="95" cy="413"/>
              <a:chOff x="1000" y="1306"/>
              <a:chExt cx="162" cy="701"/>
            </a:xfrm>
          </p:grpSpPr>
          <p:sp>
            <p:nvSpPr>
              <p:cNvPr id="14481" name="Oval 16"/>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482" name="Oval 17"/>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4357" name="Group 18"/>
            <p:cNvGrpSpPr>
              <a:grpSpLocks/>
            </p:cNvGrpSpPr>
            <p:nvPr/>
          </p:nvGrpSpPr>
          <p:grpSpPr bwMode="auto">
            <a:xfrm>
              <a:off x="2641" y="1056"/>
              <a:ext cx="95" cy="413"/>
              <a:chOff x="1000" y="1306"/>
              <a:chExt cx="162" cy="701"/>
            </a:xfrm>
          </p:grpSpPr>
          <p:sp>
            <p:nvSpPr>
              <p:cNvPr id="14479" name="Oval 19"/>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480" name="Oval 20"/>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4358" name="Group 21"/>
            <p:cNvGrpSpPr>
              <a:grpSpLocks/>
            </p:cNvGrpSpPr>
            <p:nvPr/>
          </p:nvGrpSpPr>
          <p:grpSpPr bwMode="auto">
            <a:xfrm>
              <a:off x="3025" y="1056"/>
              <a:ext cx="95" cy="413"/>
              <a:chOff x="1000" y="1306"/>
              <a:chExt cx="162" cy="701"/>
            </a:xfrm>
          </p:grpSpPr>
          <p:sp>
            <p:nvSpPr>
              <p:cNvPr id="14477" name="Oval 22"/>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478" name="Oval 23"/>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4359" name="Group 24"/>
            <p:cNvGrpSpPr>
              <a:grpSpLocks/>
            </p:cNvGrpSpPr>
            <p:nvPr/>
          </p:nvGrpSpPr>
          <p:grpSpPr bwMode="auto">
            <a:xfrm>
              <a:off x="3217" y="1056"/>
              <a:ext cx="95" cy="413"/>
              <a:chOff x="1000" y="1306"/>
              <a:chExt cx="162" cy="701"/>
            </a:xfrm>
          </p:grpSpPr>
          <p:sp>
            <p:nvSpPr>
              <p:cNvPr id="14475" name="Oval 25"/>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476" name="Oval 26"/>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4360" name="Group 27"/>
            <p:cNvGrpSpPr>
              <a:grpSpLocks/>
            </p:cNvGrpSpPr>
            <p:nvPr/>
          </p:nvGrpSpPr>
          <p:grpSpPr bwMode="auto">
            <a:xfrm>
              <a:off x="3409" y="1056"/>
              <a:ext cx="95" cy="413"/>
              <a:chOff x="1000" y="1306"/>
              <a:chExt cx="162" cy="701"/>
            </a:xfrm>
          </p:grpSpPr>
          <p:sp>
            <p:nvSpPr>
              <p:cNvPr id="14473" name="Oval 28"/>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474" name="Oval 29"/>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4361" name="Group 30"/>
            <p:cNvGrpSpPr>
              <a:grpSpLocks/>
            </p:cNvGrpSpPr>
            <p:nvPr/>
          </p:nvGrpSpPr>
          <p:grpSpPr bwMode="auto">
            <a:xfrm>
              <a:off x="2929" y="1152"/>
              <a:ext cx="95" cy="413"/>
              <a:chOff x="1000" y="1306"/>
              <a:chExt cx="162" cy="701"/>
            </a:xfrm>
          </p:grpSpPr>
          <p:sp>
            <p:nvSpPr>
              <p:cNvPr id="14471" name="Oval 31"/>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472" name="Oval 32"/>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4362" name="Group 33"/>
            <p:cNvGrpSpPr>
              <a:grpSpLocks/>
            </p:cNvGrpSpPr>
            <p:nvPr/>
          </p:nvGrpSpPr>
          <p:grpSpPr bwMode="auto">
            <a:xfrm>
              <a:off x="2160" y="1152"/>
              <a:ext cx="95" cy="413"/>
              <a:chOff x="1000" y="1306"/>
              <a:chExt cx="162" cy="701"/>
            </a:xfrm>
          </p:grpSpPr>
          <p:sp>
            <p:nvSpPr>
              <p:cNvPr id="14469" name="Oval 34"/>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470" name="Oval 35"/>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4363" name="Group 36"/>
            <p:cNvGrpSpPr>
              <a:grpSpLocks/>
            </p:cNvGrpSpPr>
            <p:nvPr/>
          </p:nvGrpSpPr>
          <p:grpSpPr bwMode="auto">
            <a:xfrm>
              <a:off x="2352" y="1152"/>
              <a:ext cx="95" cy="413"/>
              <a:chOff x="1000" y="1306"/>
              <a:chExt cx="162" cy="701"/>
            </a:xfrm>
          </p:grpSpPr>
          <p:sp>
            <p:nvSpPr>
              <p:cNvPr id="14467" name="Oval 37"/>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468" name="Oval 38"/>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4364" name="Group 39"/>
            <p:cNvGrpSpPr>
              <a:grpSpLocks/>
            </p:cNvGrpSpPr>
            <p:nvPr/>
          </p:nvGrpSpPr>
          <p:grpSpPr bwMode="auto">
            <a:xfrm>
              <a:off x="2545" y="1152"/>
              <a:ext cx="95" cy="413"/>
              <a:chOff x="1000" y="1306"/>
              <a:chExt cx="162" cy="701"/>
            </a:xfrm>
          </p:grpSpPr>
          <p:sp>
            <p:nvSpPr>
              <p:cNvPr id="14465" name="Oval 40"/>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466" name="Oval 41"/>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4365" name="Group 42"/>
            <p:cNvGrpSpPr>
              <a:grpSpLocks/>
            </p:cNvGrpSpPr>
            <p:nvPr/>
          </p:nvGrpSpPr>
          <p:grpSpPr bwMode="auto">
            <a:xfrm>
              <a:off x="2737" y="1152"/>
              <a:ext cx="95" cy="413"/>
              <a:chOff x="1000" y="1306"/>
              <a:chExt cx="162" cy="701"/>
            </a:xfrm>
          </p:grpSpPr>
          <p:sp>
            <p:nvSpPr>
              <p:cNvPr id="14463" name="Oval 43"/>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464" name="Oval 44"/>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4366" name="Group 45"/>
            <p:cNvGrpSpPr>
              <a:grpSpLocks/>
            </p:cNvGrpSpPr>
            <p:nvPr/>
          </p:nvGrpSpPr>
          <p:grpSpPr bwMode="auto">
            <a:xfrm>
              <a:off x="3121" y="1152"/>
              <a:ext cx="95" cy="413"/>
              <a:chOff x="1000" y="1306"/>
              <a:chExt cx="162" cy="701"/>
            </a:xfrm>
          </p:grpSpPr>
          <p:sp>
            <p:nvSpPr>
              <p:cNvPr id="14461" name="Oval 46"/>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462" name="Oval 47"/>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4367" name="Group 48"/>
            <p:cNvGrpSpPr>
              <a:grpSpLocks/>
            </p:cNvGrpSpPr>
            <p:nvPr/>
          </p:nvGrpSpPr>
          <p:grpSpPr bwMode="auto">
            <a:xfrm>
              <a:off x="3313" y="1152"/>
              <a:ext cx="95" cy="413"/>
              <a:chOff x="1000" y="1306"/>
              <a:chExt cx="162" cy="701"/>
            </a:xfrm>
          </p:grpSpPr>
          <p:sp>
            <p:nvSpPr>
              <p:cNvPr id="14459" name="Oval 49"/>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460" name="Oval 50"/>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4368" name="Group 51"/>
            <p:cNvGrpSpPr>
              <a:grpSpLocks/>
            </p:cNvGrpSpPr>
            <p:nvPr/>
          </p:nvGrpSpPr>
          <p:grpSpPr bwMode="auto">
            <a:xfrm>
              <a:off x="3025" y="1248"/>
              <a:ext cx="95" cy="413"/>
              <a:chOff x="1000" y="1306"/>
              <a:chExt cx="162" cy="701"/>
            </a:xfrm>
          </p:grpSpPr>
          <p:sp>
            <p:nvSpPr>
              <p:cNvPr id="14457" name="Oval 52"/>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458" name="Oval 53"/>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4369" name="Group 54"/>
            <p:cNvGrpSpPr>
              <a:grpSpLocks/>
            </p:cNvGrpSpPr>
            <p:nvPr/>
          </p:nvGrpSpPr>
          <p:grpSpPr bwMode="auto">
            <a:xfrm>
              <a:off x="2256" y="1248"/>
              <a:ext cx="95" cy="413"/>
              <a:chOff x="1000" y="1306"/>
              <a:chExt cx="162" cy="701"/>
            </a:xfrm>
          </p:grpSpPr>
          <p:sp>
            <p:nvSpPr>
              <p:cNvPr id="14455" name="Oval 55"/>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456" name="Oval 56"/>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4370" name="Group 57"/>
            <p:cNvGrpSpPr>
              <a:grpSpLocks/>
            </p:cNvGrpSpPr>
            <p:nvPr/>
          </p:nvGrpSpPr>
          <p:grpSpPr bwMode="auto">
            <a:xfrm>
              <a:off x="2448" y="1248"/>
              <a:ext cx="95" cy="413"/>
              <a:chOff x="1000" y="1306"/>
              <a:chExt cx="162" cy="701"/>
            </a:xfrm>
          </p:grpSpPr>
          <p:sp>
            <p:nvSpPr>
              <p:cNvPr id="14453" name="Oval 58"/>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454" name="Oval 59"/>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4371" name="Group 60"/>
            <p:cNvGrpSpPr>
              <a:grpSpLocks/>
            </p:cNvGrpSpPr>
            <p:nvPr/>
          </p:nvGrpSpPr>
          <p:grpSpPr bwMode="auto">
            <a:xfrm>
              <a:off x="2641" y="1248"/>
              <a:ext cx="95" cy="413"/>
              <a:chOff x="1000" y="1306"/>
              <a:chExt cx="162" cy="701"/>
            </a:xfrm>
          </p:grpSpPr>
          <p:sp>
            <p:nvSpPr>
              <p:cNvPr id="14451" name="Oval 61"/>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452" name="Oval 62"/>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4372" name="Group 63"/>
            <p:cNvGrpSpPr>
              <a:grpSpLocks/>
            </p:cNvGrpSpPr>
            <p:nvPr/>
          </p:nvGrpSpPr>
          <p:grpSpPr bwMode="auto">
            <a:xfrm>
              <a:off x="2833" y="1248"/>
              <a:ext cx="95" cy="413"/>
              <a:chOff x="1000" y="1306"/>
              <a:chExt cx="162" cy="701"/>
            </a:xfrm>
          </p:grpSpPr>
          <p:sp>
            <p:nvSpPr>
              <p:cNvPr id="14449" name="Oval 64"/>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450" name="Oval 65"/>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4373" name="Group 66"/>
            <p:cNvGrpSpPr>
              <a:grpSpLocks/>
            </p:cNvGrpSpPr>
            <p:nvPr/>
          </p:nvGrpSpPr>
          <p:grpSpPr bwMode="auto">
            <a:xfrm>
              <a:off x="3217" y="1248"/>
              <a:ext cx="95" cy="413"/>
              <a:chOff x="1000" y="1306"/>
              <a:chExt cx="162" cy="701"/>
            </a:xfrm>
          </p:grpSpPr>
          <p:sp>
            <p:nvSpPr>
              <p:cNvPr id="14447" name="Oval 67"/>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448" name="Oval 68"/>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4374" name="Group 69"/>
            <p:cNvGrpSpPr>
              <a:grpSpLocks/>
            </p:cNvGrpSpPr>
            <p:nvPr/>
          </p:nvGrpSpPr>
          <p:grpSpPr bwMode="auto">
            <a:xfrm>
              <a:off x="3121" y="1344"/>
              <a:ext cx="95" cy="413"/>
              <a:chOff x="1000" y="1306"/>
              <a:chExt cx="162" cy="701"/>
            </a:xfrm>
          </p:grpSpPr>
          <p:sp>
            <p:nvSpPr>
              <p:cNvPr id="14445" name="Oval 70"/>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446" name="Oval 71"/>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4375" name="Group 72"/>
            <p:cNvGrpSpPr>
              <a:grpSpLocks/>
            </p:cNvGrpSpPr>
            <p:nvPr/>
          </p:nvGrpSpPr>
          <p:grpSpPr bwMode="auto">
            <a:xfrm>
              <a:off x="2352" y="1344"/>
              <a:ext cx="95" cy="413"/>
              <a:chOff x="1000" y="1306"/>
              <a:chExt cx="162" cy="701"/>
            </a:xfrm>
          </p:grpSpPr>
          <p:sp>
            <p:nvSpPr>
              <p:cNvPr id="14443" name="Oval 73"/>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444" name="Oval 74"/>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4376" name="Group 75"/>
            <p:cNvGrpSpPr>
              <a:grpSpLocks/>
            </p:cNvGrpSpPr>
            <p:nvPr/>
          </p:nvGrpSpPr>
          <p:grpSpPr bwMode="auto">
            <a:xfrm>
              <a:off x="2544" y="1344"/>
              <a:ext cx="95" cy="413"/>
              <a:chOff x="1000" y="1306"/>
              <a:chExt cx="162" cy="701"/>
            </a:xfrm>
          </p:grpSpPr>
          <p:sp>
            <p:nvSpPr>
              <p:cNvPr id="14441" name="Oval 76"/>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442" name="Oval 77"/>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4377" name="Group 78"/>
            <p:cNvGrpSpPr>
              <a:grpSpLocks/>
            </p:cNvGrpSpPr>
            <p:nvPr/>
          </p:nvGrpSpPr>
          <p:grpSpPr bwMode="auto">
            <a:xfrm>
              <a:off x="2737" y="1344"/>
              <a:ext cx="95" cy="413"/>
              <a:chOff x="1000" y="1306"/>
              <a:chExt cx="162" cy="701"/>
            </a:xfrm>
          </p:grpSpPr>
          <p:sp>
            <p:nvSpPr>
              <p:cNvPr id="14439" name="Oval 79"/>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440" name="Oval 80"/>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4378" name="Group 81"/>
            <p:cNvGrpSpPr>
              <a:grpSpLocks/>
            </p:cNvGrpSpPr>
            <p:nvPr/>
          </p:nvGrpSpPr>
          <p:grpSpPr bwMode="auto">
            <a:xfrm>
              <a:off x="2929" y="1344"/>
              <a:ext cx="95" cy="413"/>
              <a:chOff x="1000" y="1306"/>
              <a:chExt cx="162" cy="701"/>
            </a:xfrm>
          </p:grpSpPr>
          <p:sp>
            <p:nvSpPr>
              <p:cNvPr id="14437" name="Oval 82"/>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438" name="Oval 83"/>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4379" name="Group 84"/>
            <p:cNvGrpSpPr>
              <a:grpSpLocks/>
            </p:cNvGrpSpPr>
            <p:nvPr/>
          </p:nvGrpSpPr>
          <p:grpSpPr bwMode="auto">
            <a:xfrm>
              <a:off x="3217" y="1440"/>
              <a:ext cx="95" cy="413"/>
              <a:chOff x="1000" y="1306"/>
              <a:chExt cx="162" cy="701"/>
            </a:xfrm>
          </p:grpSpPr>
          <p:sp>
            <p:nvSpPr>
              <p:cNvPr id="14435" name="Oval 85"/>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436" name="Oval 86"/>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4380" name="Group 87"/>
            <p:cNvGrpSpPr>
              <a:grpSpLocks/>
            </p:cNvGrpSpPr>
            <p:nvPr/>
          </p:nvGrpSpPr>
          <p:grpSpPr bwMode="auto">
            <a:xfrm>
              <a:off x="2448" y="1440"/>
              <a:ext cx="95" cy="413"/>
              <a:chOff x="1000" y="1306"/>
              <a:chExt cx="162" cy="701"/>
            </a:xfrm>
          </p:grpSpPr>
          <p:sp>
            <p:nvSpPr>
              <p:cNvPr id="14433" name="Oval 88"/>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434" name="Oval 89"/>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4381" name="Group 90"/>
            <p:cNvGrpSpPr>
              <a:grpSpLocks/>
            </p:cNvGrpSpPr>
            <p:nvPr/>
          </p:nvGrpSpPr>
          <p:grpSpPr bwMode="auto">
            <a:xfrm>
              <a:off x="2640" y="1440"/>
              <a:ext cx="95" cy="413"/>
              <a:chOff x="1000" y="1306"/>
              <a:chExt cx="162" cy="701"/>
            </a:xfrm>
          </p:grpSpPr>
          <p:sp>
            <p:nvSpPr>
              <p:cNvPr id="14431" name="Oval 91"/>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432" name="Oval 92"/>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4382" name="Group 93"/>
            <p:cNvGrpSpPr>
              <a:grpSpLocks/>
            </p:cNvGrpSpPr>
            <p:nvPr/>
          </p:nvGrpSpPr>
          <p:grpSpPr bwMode="auto">
            <a:xfrm>
              <a:off x="2833" y="1440"/>
              <a:ext cx="95" cy="413"/>
              <a:chOff x="1000" y="1306"/>
              <a:chExt cx="162" cy="701"/>
            </a:xfrm>
          </p:grpSpPr>
          <p:sp>
            <p:nvSpPr>
              <p:cNvPr id="14429" name="Oval 94"/>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430" name="Oval 95"/>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4383" name="Group 96"/>
            <p:cNvGrpSpPr>
              <a:grpSpLocks/>
            </p:cNvGrpSpPr>
            <p:nvPr/>
          </p:nvGrpSpPr>
          <p:grpSpPr bwMode="auto">
            <a:xfrm>
              <a:off x="3025" y="1440"/>
              <a:ext cx="95" cy="413"/>
              <a:chOff x="1000" y="1306"/>
              <a:chExt cx="162" cy="701"/>
            </a:xfrm>
          </p:grpSpPr>
          <p:sp>
            <p:nvSpPr>
              <p:cNvPr id="14427" name="Oval 97"/>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428" name="Oval 98"/>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4384" name="Group 99"/>
            <p:cNvGrpSpPr>
              <a:grpSpLocks/>
            </p:cNvGrpSpPr>
            <p:nvPr/>
          </p:nvGrpSpPr>
          <p:grpSpPr bwMode="auto">
            <a:xfrm>
              <a:off x="2544" y="1536"/>
              <a:ext cx="95" cy="413"/>
              <a:chOff x="1000" y="1306"/>
              <a:chExt cx="162" cy="701"/>
            </a:xfrm>
          </p:grpSpPr>
          <p:sp>
            <p:nvSpPr>
              <p:cNvPr id="14425" name="Oval 100"/>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426" name="Oval 101"/>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4385" name="Group 102"/>
            <p:cNvGrpSpPr>
              <a:grpSpLocks/>
            </p:cNvGrpSpPr>
            <p:nvPr/>
          </p:nvGrpSpPr>
          <p:grpSpPr bwMode="auto">
            <a:xfrm>
              <a:off x="2736" y="1536"/>
              <a:ext cx="95" cy="413"/>
              <a:chOff x="1000" y="1306"/>
              <a:chExt cx="162" cy="701"/>
            </a:xfrm>
          </p:grpSpPr>
          <p:sp>
            <p:nvSpPr>
              <p:cNvPr id="14423" name="Oval 103"/>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424" name="Oval 104"/>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4386" name="Group 105"/>
            <p:cNvGrpSpPr>
              <a:grpSpLocks/>
            </p:cNvGrpSpPr>
            <p:nvPr/>
          </p:nvGrpSpPr>
          <p:grpSpPr bwMode="auto">
            <a:xfrm>
              <a:off x="2929" y="1536"/>
              <a:ext cx="95" cy="413"/>
              <a:chOff x="1000" y="1306"/>
              <a:chExt cx="162" cy="701"/>
            </a:xfrm>
          </p:grpSpPr>
          <p:sp>
            <p:nvSpPr>
              <p:cNvPr id="14421" name="Oval 106"/>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422" name="Oval 107"/>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4387" name="Group 108"/>
            <p:cNvGrpSpPr>
              <a:grpSpLocks/>
            </p:cNvGrpSpPr>
            <p:nvPr/>
          </p:nvGrpSpPr>
          <p:grpSpPr bwMode="auto">
            <a:xfrm>
              <a:off x="2737" y="1747"/>
              <a:ext cx="95" cy="413"/>
              <a:chOff x="1000" y="1306"/>
              <a:chExt cx="162" cy="701"/>
            </a:xfrm>
          </p:grpSpPr>
          <p:sp>
            <p:nvSpPr>
              <p:cNvPr id="14419" name="Oval 109"/>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420" name="Oval 110"/>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4388" name="Group 111"/>
            <p:cNvGrpSpPr>
              <a:grpSpLocks/>
            </p:cNvGrpSpPr>
            <p:nvPr/>
          </p:nvGrpSpPr>
          <p:grpSpPr bwMode="auto">
            <a:xfrm>
              <a:off x="2929" y="1747"/>
              <a:ext cx="95" cy="413"/>
              <a:chOff x="1000" y="1306"/>
              <a:chExt cx="162" cy="701"/>
            </a:xfrm>
          </p:grpSpPr>
          <p:sp>
            <p:nvSpPr>
              <p:cNvPr id="14417" name="Oval 112"/>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418" name="Oval 113"/>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4389" name="Group 114"/>
            <p:cNvGrpSpPr>
              <a:grpSpLocks/>
            </p:cNvGrpSpPr>
            <p:nvPr/>
          </p:nvGrpSpPr>
          <p:grpSpPr bwMode="auto">
            <a:xfrm>
              <a:off x="2640" y="1632"/>
              <a:ext cx="95" cy="413"/>
              <a:chOff x="1000" y="1306"/>
              <a:chExt cx="162" cy="701"/>
            </a:xfrm>
          </p:grpSpPr>
          <p:sp>
            <p:nvSpPr>
              <p:cNvPr id="14415" name="Oval 115"/>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416" name="Oval 116"/>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4390" name="Group 117"/>
            <p:cNvGrpSpPr>
              <a:grpSpLocks/>
            </p:cNvGrpSpPr>
            <p:nvPr/>
          </p:nvGrpSpPr>
          <p:grpSpPr bwMode="auto">
            <a:xfrm>
              <a:off x="2832" y="1632"/>
              <a:ext cx="95" cy="413"/>
              <a:chOff x="1000" y="1306"/>
              <a:chExt cx="162" cy="701"/>
            </a:xfrm>
          </p:grpSpPr>
          <p:sp>
            <p:nvSpPr>
              <p:cNvPr id="14413" name="Oval 118"/>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414" name="Oval 119"/>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4391" name="Group 120"/>
            <p:cNvGrpSpPr>
              <a:grpSpLocks/>
            </p:cNvGrpSpPr>
            <p:nvPr/>
          </p:nvGrpSpPr>
          <p:grpSpPr bwMode="auto">
            <a:xfrm>
              <a:off x="3025" y="1632"/>
              <a:ext cx="95" cy="413"/>
              <a:chOff x="1000" y="1306"/>
              <a:chExt cx="162" cy="701"/>
            </a:xfrm>
          </p:grpSpPr>
          <p:sp>
            <p:nvSpPr>
              <p:cNvPr id="14411" name="Oval 121"/>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412" name="Oval 122"/>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4392" name="Group 123"/>
            <p:cNvGrpSpPr>
              <a:grpSpLocks/>
            </p:cNvGrpSpPr>
            <p:nvPr/>
          </p:nvGrpSpPr>
          <p:grpSpPr bwMode="auto">
            <a:xfrm>
              <a:off x="3121" y="1536"/>
              <a:ext cx="95" cy="413"/>
              <a:chOff x="1000" y="1306"/>
              <a:chExt cx="162" cy="701"/>
            </a:xfrm>
          </p:grpSpPr>
          <p:sp>
            <p:nvSpPr>
              <p:cNvPr id="14409" name="Oval 124"/>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410" name="Oval 125"/>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4393" name="Group 126"/>
            <p:cNvGrpSpPr>
              <a:grpSpLocks/>
            </p:cNvGrpSpPr>
            <p:nvPr/>
          </p:nvGrpSpPr>
          <p:grpSpPr bwMode="auto">
            <a:xfrm>
              <a:off x="3313" y="1344"/>
              <a:ext cx="95" cy="413"/>
              <a:chOff x="1000" y="1306"/>
              <a:chExt cx="162" cy="701"/>
            </a:xfrm>
          </p:grpSpPr>
          <p:sp>
            <p:nvSpPr>
              <p:cNvPr id="14407" name="Oval 127"/>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408" name="Oval 128"/>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4394" name="Group 129"/>
            <p:cNvGrpSpPr>
              <a:grpSpLocks/>
            </p:cNvGrpSpPr>
            <p:nvPr/>
          </p:nvGrpSpPr>
          <p:grpSpPr bwMode="auto">
            <a:xfrm>
              <a:off x="3409" y="1248"/>
              <a:ext cx="95" cy="413"/>
              <a:chOff x="1000" y="1306"/>
              <a:chExt cx="162" cy="701"/>
            </a:xfrm>
          </p:grpSpPr>
          <p:sp>
            <p:nvSpPr>
              <p:cNvPr id="14405" name="Oval 130"/>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406" name="Oval 131"/>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4395" name="Group 132"/>
            <p:cNvGrpSpPr>
              <a:grpSpLocks/>
            </p:cNvGrpSpPr>
            <p:nvPr/>
          </p:nvGrpSpPr>
          <p:grpSpPr bwMode="auto">
            <a:xfrm>
              <a:off x="3505" y="1152"/>
              <a:ext cx="95" cy="413"/>
              <a:chOff x="1000" y="1306"/>
              <a:chExt cx="162" cy="701"/>
            </a:xfrm>
          </p:grpSpPr>
          <p:sp>
            <p:nvSpPr>
              <p:cNvPr id="14403" name="Oval 133"/>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404" name="Oval 134"/>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4396" name="Group 135"/>
            <p:cNvGrpSpPr>
              <a:grpSpLocks/>
            </p:cNvGrpSpPr>
            <p:nvPr/>
          </p:nvGrpSpPr>
          <p:grpSpPr bwMode="auto">
            <a:xfrm>
              <a:off x="3601" y="1056"/>
              <a:ext cx="95" cy="413"/>
              <a:chOff x="1000" y="1306"/>
              <a:chExt cx="162" cy="701"/>
            </a:xfrm>
          </p:grpSpPr>
          <p:sp>
            <p:nvSpPr>
              <p:cNvPr id="14401" name="Oval 136"/>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402" name="Oval 137"/>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4397" name="Group 138"/>
            <p:cNvGrpSpPr>
              <a:grpSpLocks/>
            </p:cNvGrpSpPr>
            <p:nvPr/>
          </p:nvGrpSpPr>
          <p:grpSpPr bwMode="auto">
            <a:xfrm>
              <a:off x="2799" y="1680"/>
              <a:ext cx="162" cy="701"/>
              <a:chOff x="1000" y="1306"/>
              <a:chExt cx="162" cy="701"/>
            </a:xfrm>
          </p:grpSpPr>
          <p:sp>
            <p:nvSpPr>
              <p:cNvPr id="14399" name="Oval 139"/>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400" name="Oval 140"/>
              <p:cNvSpPr>
                <a:spLocks noChangeArrowheads="1"/>
              </p:cNvSpPr>
              <p:nvPr/>
            </p:nvSpPr>
            <p:spPr bwMode="auto">
              <a:xfrm>
                <a:off x="1004"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pic>
          <p:nvPicPr>
            <p:cNvPr id="14398" name="Picture 141"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796" y="1604"/>
              <a:ext cx="164"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172622" name="Group 142"/>
          <p:cNvGrpSpPr>
            <a:grpSpLocks/>
          </p:cNvGrpSpPr>
          <p:nvPr/>
        </p:nvGrpSpPr>
        <p:grpSpPr bwMode="auto">
          <a:xfrm>
            <a:off x="5289628" y="4952851"/>
            <a:ext cx="1600044" cy="990503"/>
            <a:chOff x="288" y="2736"/>
            <a:chExt cx="1008" cy="624"/>
          </a:xfrm>
          <a:solidFill>
            <a:srgbClr val="FF0000"/>
          </a:solidFill>
        </p:grpSpPr>
        <p:sp>
          <p:nvSpPr>
            <p:cNvPr id="14345" name="Oval 143"/>
            <p:cNvSpPr>
              <a:spLocks noChangeArrowheads="1"/>
            </p:cNvSpPr>
            <p:nvPr/>
          </p:nvSpPr>
          <p:spPr bwMode="auto">
            <a:xfrm>
              <a:off x="384" y="2832"/>
              <a:ext cx="816" cy="528"/>
            </a:xfrm>
            <a:prstGeom prst="ellipse">
              <a:avLst/>
            </a:prstGeom>
            <a:grpFill/>
            <a:ln w="9525">
              <a:solidFill>
                <a:srgbClr val="800000"/>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2200">
                  <a:latin typeface="Abadi" panose="020B0604020104020204" pitchFamily="34" charset="0"/>
                </a:rPr>
                <a:t>Dragon</a:t>
              </a:r>
            </a:p>
          </p:txBody>
        </p:sp>
        <p:sp>
          <p:nvSpPr>
            <p:cNvPr id="14346" name="Oval 144"/>
            <p:cNvSpPr>
              <a:spLocks noChangeArrowheads="1"/>
            </p:cNvSpPr>
            <p:nvPr/>
          </p:nvSpPr>
          <p:spPr bwMode="auto">
            <a:xfrm>
              <a:off x="288" y="2928"/>
              <a:ext cx="192"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200">
                <a:latin typeface="Abadi" panose="020B0604020104020204" pitchFamily="34" charset="0"/>
              </a:endParaRPr>
            </a:p>
          </p:txBody>
        </p:sp>
        <p:sp>
          <p:nvSpPr>
            <p:cNvPr id="14347" name="Oval 145"/>
            <p:cNvSpPr>
              <a:spLocks noChangeArrowheads="1"/>
            </p:cNvSpPr>
            <p:nvPr/>
          </p:nvSpPr>
          <p:spPr bwMode="auto">
            <a:xfrm>
              <a:off x="384" y="2832"/>
              <a:ext cx="192"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200">
                <a:latin typeface="Abadi" panose="020B0604020104020204" pitchFamily="34" charset="0"/>
              </a:endParaRPr>
            </a:p>
          </p:txBody>
        </p:sp>
        <p:sp>
          <p:nvSpPr>
            <p:cNvPr id="14348" name="Oval 146"/>
            <p:cNvSpPr>
              <a:spLocks noChangeArrowheads="1"/>
            </p:cNvSpPr>
            <p:nvPr/>
          </p:nvSpPr>
          <p:spPr bwMode="auto">
            <a:xfrm>
              <a:off x="528" y="2763"/>
              <a:ext cx="192"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200">
                <a:latin typeface="Abadi" panose="020B0604020104020204" pitchFamily="34" charset="0"/>
              </a:endParaRPr>
            </a:p>
          </p:txBody>
        </p:sp>
        <p:sp>
          <p:nvSpPr>
            <p:cNvPr id="14349" name="Oval 147"/>
            <p:cNvSpPr>
              <a:spLocks noChangeArrowheads="1"/>
            </p:cNvSpPr>
            <p:nvPr/>
          </p:nvSpPr>
          <p:spPr bwMode="auto">
            <a:xfrm>
              <a:off x="693" y="2736"/>
              <a:ext cx="192"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200">
                <a:latin typeface="Abadi" panose="020B0604020104020204" pitchFamily="34" charset="0"/>
              </a:endParaRPr>
            </a:p>
          </p:txBody>
        </p:sp>
        <p:sp>
          <p:nvSpPr>
            <p:cNvPr id="14350" name="Oval 148"/>
            <p:cNvSpPr>
              <a:spLocks noChangeArrowheads="1"/>
            </p:cNvSpPr>
            <p:nvPr/>
          </p:nvSpPr>
          <p:spPr bwMode="auto">
            <a:xfrm>
              <a:off x="858" y="2757"/>
              <a:ext cx="192"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200">
                <a:latin typeface="Abadi" panose="020B0604020104020204" pitchFamily="34" charset="0"/>
              </a:endParaRPr>
            </a:p>
          </p:txBody>
        </p:sp>
        <p:sp>
          <p:nvSpPr>
            <p:cNvPr id="14351" name="Oval 149"/>
            <p:cNvSpPr>
              <a:spLocks noChangeArrowheads="1"/>
            </p:cNvSpPr>
            <p:nvPr/>
          </p:nvSpPr>
          <p:spPr bwMode="auto">
            <a:xfrm>
              <a:off x="1009" y="2819"/>
              <a:ext cx="192"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200">
                <a:latin typeface="Abadi" panose="020B0604020104020204" pitchFamily="34" charset="0"/>
              </a:endParaRPr>
            </a:p>
          </p:txBody>
        </p:sp>
        <p:sp>
          <p:nvSpPr>
            <p:cNvPr id="14352" name="Oval 150"/>
            <p:cNvSpPr>
              <a:spLocks noChangeArrowheads="1"/>
            </p:cNvSpPr>
            <p:nvPr/>
          </p:nvSpPr>
          <p:spPr bwMode="auto">
            <a:xfrm>
              <a:off x="1104" y="2950"/>
              <a:ext cx="192" cy="192"/>
            </a:xfrm>
            <a:prstGeom prst="ellipse">
              <a:avLst/>
            </a:prstGeom>
            <a:grp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200">
                <a:latin typeface="Abadi" panose="020B0604020104020204" pitchFamily="34" charset="0"/>
              </a:endParaRPr>
            </a:p>
          </p:txBody>
        </p:sp>
      </p:grpSp>
      <p:grpSp>
        <p:nvGrpSpPr>
          <p:cNvPr id="1172631" name="Group 151"/>
          <p:cNvGrpSpPr>
            <a:grpSpLocks/>
          </p:cNvGrpSpPr>
          <p:nvPr/>
        </p:nvGrpSpPr>
        <p:grpSpPr bwMode="auto">
          <a:xfrm>
            <a:off x="9753244" y="228912"/>
            <a:ext cx="398424" cy="1722270"/>
            <a:chOff x="1000" y="1306"/>
            <a:chExt cx="162" cy="701"/>
          </a:xfrm>
        </p:grpSpPr>
        <p:sp>
          <p:nvSpPr>
            <p:cNvPr id="14343" name="Oval 152"/>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4344" name="Oval 153"/>
            <p:cNvSpPr>
              <a:spLocks noChangeArrowheads="1"/>
            </p:cNvSpPr>
            <p:nvPr/>
          </p:nvSpPr>
          <p:spPr bwMode="auto">
            <a:xfrm>
              <a:off x="1004"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2" name="Group 1">
            <a:extLst>
              <a:ext uri="{FF2B5EF4-FFF2-40B4-BE49-F238E27FC236}">
                <a16:creationId xmlns:a16="http://schemas.microsoft.com/office/drawing/2014/main" id="{3EAA9ACD-62B0-A867-8E2A-7691C99BB451}"/>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A7D2AEC0-1D8E-80BA-1AC0-7E7C969104CD}"/>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6ED9CE67-E7C1-307D-3F57-82E8E5099753}"/>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208A2508-E0A9-1E57-9951-65A7040D77BC}"/>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0" presetClass="path" presetSubtype="0" accel="50000" decel="50000" fill="hold" nodeType="clickEffect">
                                  <p:stCondLst>
                                    <p:cond delay="0"/>
                                  </p:stCondLst>
                                  <p:childTnLst>
                                    <p:animMotion origin="layout" path="M -1.38889E-6 -2.71676E-6 L -0.33003 0.72925 " pathEditMode="relative" rAng="0" ptsTypes="AA">
                                      <p:cBhvr>
                                        <p:cTn id="6" dur="1000" fill="hold"/>
                                        <p:tgtEl>
                                          <p:spTgt spid="1172631"/>
                                        </p:tgtEl>
                                        <p:attrNameLst>
                                          <p:attrName>ppt_x</p:attrName>
                                          <p:attrName>ppt_y</p:attrName>
                                        </p:attrNameLst>
                                      </p:cBhvr>
                                      <p:rCtr x="-16510" y="36462"/>
                                    </p:animMotion>
                                  </p:childTnLst>
                                </p:cTn>
                              </p:par>
                            </p:childTnLst>
                          </p:cTn>
                        </p:par>
                        <p:par>
                          <p:cTn id="7" fill="hold" nodeType="afterGroup">
                            <p:stCondLst>
                              <p:cond delay="1000"/>
                            </p:stCondLst>
                            <p:childTnLst>
                              <p:par>
                                <p:cTn id="8" presetID="42" presetClass="path" presetSubtype="0" accel="50000" decel="50000" fill="hold" nodeType="afterEffect">
                                  <p:stCondLst>
                                    <p:cond delay="0"/>
                                  </p:stCondLst>
                                  <p:childTnLst>
                                    <p:animMotion origin="layout" path="M 0.0 0.0  L 0.0 0.33295  E" pathEditMode="relative" ptsTypes="">
                                      <p:cBhvr>
                                        <p:cTn id="9" dur="3000" fill="hold"/>
                                        <p:tgtEl>
                                          <p:spTgt spid="1172622"/>
                                        </p:tgtEl>
                                        <p:attrNameLst>
                                          <p:attrName>ppt_x</p:attrName>
                                          <p:attrName>ppt_y</p:attrName>
                                        </p:attrNameLst>
                                      </p:cBhvr>
                                    </p:animMotion>
                                  </p:childTnLst>
                                </p:cTn>
                              </p:par>
                              <p:par>
                                <p:cTn id="10" presetID="55" presetClass="exit" presetSubtype="0" fill="hold" nodeType="withEffect">
                                  <p:stCondLst>
                                    <p:cond delay="0"/>
                                  </p:stCondLst>
                                  <p:childTnLst>
                                    <p:anim calcmode="lin" valueType="num">
                                      <p:cBhvr>
                                        <p:cTn id="11" dur="5000"/>
                                        <p:tgtEl>
                                          <p:spTgt spid="1172622"/>
                                        </p:tgtEl>
                                        <p:attrNameLst>
                                          <p:attrName>ppt_w</p:attrName>
                                        </p:attrNameLst>
                                      </p:cBhvr>
                                      <p:tavLst>
                                        <p:tav tm="0">
                                          <p:val>
                                            <p:strVal val="ppt_w"/>
                                          </p:val>
                                        </p:tav>
                                        <p:tav tm="100000">
                                          <p:val>
                                            <p:strVal val="ppt_w*0.70"/>
                                          </p:val>
                                        </p:tav>
                                      </p:tavLst>
                                    </p:anim>
                                    <p:anim calcmode="lin" valueType="num">
                                      <p:cBhvr>
                                        <p:cTn id="12" dur="5000"/>
                                        <p:tgtEl>
                                          <p:spTgt spid="1172622"/>
                                        </p:tgtEl>
                                        <p:attrNameLst>
                                          <p:attrName>ppt_h</p:attrName>
                                        </p:attrNameLst>
                                      </p:cBhvr>
                                      <p:tavLst>
                                        <p:tav tm="0">
                                          <p:val>
                                            <p:strVal val="ppt_h"/>
                                          </p:val>
                                        </p:tav>
                                        <p:tav tm="100000">
                                          <p:val>
                                            <p:strVal val="ppt_h"/>
                                          </p:val>
                                        </p:tav>
                                      </p:tavLst>
                                    </p:anim>
                                    <p:animEffect transition="out" filter="fade">
                                      <p:cBhvr>
                                        <p:cTn id="13" dur="5000"/>
                                        <p:tgtEl>
                                          <p:spTgt spid="1172622"/>
                                        </p:tgtEl>
                                      </p:cBhvr>
                                    </p:animEffect>
                                    <p:set>
                                      <p:cBhvr>
                                        <p:cTn id="14" dur="1" fill="hold">
                                          <p:stCondLst>
                                            <p:cond delay="4999"/>
                                          </p:stCondLst>
                                        </p:cTn>
                                        <p:tgtEl>
                                          <p:spTgt spid="117262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5" name="AutoShape 2"/>
          <p:cNvSpPr>
            <a:spLocks noChangeArrowheads="1"/>
          </p:cNvSpPr>
          <p:nvPr/>
        </p:nvSpPr>
        <p:spPr bwMode="auto">
          <a:xfrm>
            <a:off x="8457969" y="-990168"/>
            <a:ext cx="3276280" cy="3276280"/>
          </a:xfrm>
          <a:prstGeom prst="sun">
            <a:avLst>
              <a:gd name="adj" fmla="val 25000"/>
            </a:avLst>
          </a:prstGeom>
          <a:solidFill>
            <a:srgbClr val="FFFF00">
              <a:alpha val="4784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386" name="Rectangle 3"/>
          <p:cNvSpPr>
            <a:spLocks noChangeArrowheads="1"/>
          </p:cNvSpPr>
          <p:nvPr/>
        </p:nvSpPr>
        <p:spPr bwMode="auto">
          <a:xfrm>
            <a:off x="1753024" y="305105"/>
            <a:ext cx="2057199" cy="1066696"/>
          </a:xfrm>
          <a:prstGeom prst="rect">
            <a:avLst/>
          </a:prstGeom>
          <a:solidFill>
            <a:schemeClr val="bg1"/>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dirty="0">
                <a:latin typeface="Abadi" panose="020B0604020104020204" pitchFamily="34" charset="0"/>
              </a:rPr>
              <a:t>Revelation</a:t>
            </a:r>
          </a:p>
          <a:p>
            <a:pPr algn="ctr" eaLnBrk="1" hangingPunct="1"/>
            <a:r>
              <a:rPr lang="en-US" altLang="en-US" sz="3200" dirty="0">
                <a:latin typeface="Abadi" panose="020B0604020104020204" pitchFamily="34" charset="0"/>
              </a:rPr>
              <a:t>20:4a</a:t>
            </a:r>
          </a:p>
        </p:txBody>
      </p:sp>
      <p:grpSp>
        <p:nvGrpSpPr>
          <p:cNvPr id="1174532" name="Group 4"/>
          <p:cNvGrpSpPr>
            <a:grpSpLocks/>
          </p:cNvGrpSpPr>
          <p:nvPr/>
        </p:nvGrpSpPr>
        <p:grpSpPr bwMode="auto">
          <a:xfrm>
            <a:off x="3499104" y="4495697"/>
            <a:ext cx="5192206" cy="1763541"/>
            <a:chOff x="1244" y="2832"/>
            <a:chExt cx="3271" cy="1111"/>
          </a:xfrm>
        </p:grpSpPr>
        <p:grpSp>
          <p:nvGrpSpPr>
            <p:cNvPr id="16985" name="Group 5"/>
            <p:cNvGrpSpPr>
              <a:grpSpLocks/>
            </p:cNvGrpSpPr>
            <p:nvPr/>
          </p:nvGrpSpPr>
          <p:grpSpPr bwMode="auto">
            <a:xfrm>
              <a:off x="1244" y="2832"/>
              <a:ext cx="256" cy="384"/>
              <a:chOff x="2640" y="1776"/>
              <a:chExt cx="480" cy="720"/>
            </a:xfrm>
          </p:grpSpPr>
          <p:sp>
            <p:nvSpPr>
              <p:cNvPr id="17236" name="Rectangle 6"/>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237" name="Rectangle 7"/>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238" name="Rectangle 8"/>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239" name="Rectangle 9"/>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6986" name="Group 10"/>
            <p:cNvGrpSpPr>
              <a:grpSpLocks/>
            </p:cNvGrpSpPr>
            <p:nvPr/>
          </p:nvGrpSpPr>
          <p:grpSpPr bwMode="auto">
            <a:xfrm>
              <a:off x="1516" y="2832"/>
              <a:ext cx="256" cy="384"/>
              <a:chOff x="2640" y="1776"/>
              <a:chExt cx="480" cy="720"/>
            </a:xfrm>
          </p:grpSpPr>
          <p:sp>
            <p:nvSpPr>
              <p:cNvPr id="17232" name="Rectangle 11"/>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233" name="Rectangle 12"/>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234" name="Rectangle 13"/>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235" name="Rectangle 14"/>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6987" name="Group 15"/>
            <p:cNvGrpSpPr>
              <a:grpSpLocks/>
            </p:cNvGrpSpPr>
            <p:nvPr/>
          </p:nvGrpSpPr>
          <p:grpSpPr bwMode="auto">
            <a:xfrm>
              <a:off x="1793" y="2832"/>
              <a:ext cx="256" cy="384"/>
              <a:chOff x="2640" y="1776"/>
              <a:chExt cx="480" cy="720"/>
            </a:xfrm>
          </p:grpSpPr>
          <p:sp>
            <p:nvSpPr>
              <p:cNvPr id="17228" name="Rectangle 16"/>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229" name="Rectangle 17"/>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230" name="Rectangle 18"/>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231" name="Rectangle 19"/>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6988" name="Group 20"/>
            <p:cNvGrpSpPr>
              <a:grpSpLocks/>
            </p:cNvGrpSpPr>
            <p:nvPr/>
          </p:nvGrpSpPr>
          <p:grpSpPr bwMode="auto">
            <a:xfrm>
              <a:off x="2065" y="2832"/>
              <a:ext cx="256" cy="384"/>
              <a:chOff x="2640" y="1776"/>
              <a:chExt cx="480" cy="720"/>
            </a:xfrm>
          </p:grpSpPr>
          <p:sp>
            <p:nvSpPr>
              <p:cNvPr id="17224" name="Rectangle 21"/>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225" name="Rectangle 22"/>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226" name="Rectangle 23"/>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227" name="Rectangle 24"/>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6989" name="Group 25"/>
            <p:cNvGrpSpPr>
              <a:grpSpLocks/>
            </p:cNvGrpSpPr>
            <p:nvPr/>
          </p:nvGrpSpPr>
          <p:grpSpPr bwMode="auto">
            <a:xfrm>
              <a:off x="2341" y="2832"/>
              <a:ext cx="256" cy="384"/>
              <a:chOff x="2640" y="1776"/>
              <a:chExt cx="480" cy="720"/>
            </a:xfrm>
          </p:grpSpPr>
          <p:sp>
            <p:nvSpPr>
              <p:cNvPr id="17220" name="Rectangle 26"/>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221" name="Rectangle 27"/>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222" name="Rectangle 28"/>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223" name="Rectangle 29"/>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6990" name="Group 30"/>
            <p:cNvGrpSpPr>
              <a:grpSpLocks/>
            </p:cNvGrpSpPr>
            <p:nvPr/>
          </p:nvGrpSpPr>
          <p:grpSpPr bwMode="auto">
            <a:xfrm>
              <a:off x="2613" y="2832"/>
              <a:ext cx="256" cy="384"/>
              <a:chOff x="2640" y="1776"/>
              <a:chExt cx="480" cy="720"/>
            </a:xfrm>
          </p:grpSpPr>
          <p:sp>
            <p:nvSpPr>
              <p:cNvPr id="17216" name="Rectangle 31"/>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217" name="Rectangle 32"/>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218" name="Rectangle 33"/>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219" name="Rectangle 34"/>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6991" name="Group 35"/>
            <p:cNvGrpSpPr>
              <a:grpSpLocks/>
            </p:cNvGrpSpPr>
            <p:nvPr/>
          </p:nvGrpSpPr>
          <p:grpSpPr bwMode="auto">
            <a:xfrm>
              <a:off x="2890" y="2832"/>
              <a:ext cx="256" cy="384"/>
              <a:chOff x="2640" y="1776"/>
              <a:chExt cx="480" cy="720"/>
            </a:xfrm>
          </p:grpSpPr>
          <p:sp>
            <p:nvSpPr>
              <p:cNvPr id="17212" name="Rectangle 36"/>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213" name="Rectangle 37"/>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214" name="Rectangle 38"/>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215" name="Rectangle 39"/>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6992" name="Group 40"/>
            <p:cNvGrpSpPr>
              <a:grpSpLocks/>
            </p:cNvGrpSpPr>
            <p:nvPr/>
          </p:nvGrpSpPr>
          <p:grpSpPr bwMode="auto">
            <a:xfrm>
              <a:off x="3162" y="2832"/>
              <a:ext cx="256" cy="384"/>
              <a:chOff x="2640" y="1776"/>
              <a:chExt cx="480" cy="720"/>
            </a:xfrm>
          </p:grpSpPr>
          <p:sp>
            <p:nvSpPr>
              <p:cNvPr id="17208" name="Rectangle 41"/>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209" name="Rectangle 42"/>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210" name="Rectangle 43"/>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211" name="Rectangle 44"/>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6993" name="Group 45"/>
            <p:cNvGrpSpPr>
              <a:grpSpLocks/>
            </p:cNvGrpSpPr>
            <p:nvPr/>
          </p:nvGrpSpPr>
          <p:grpSpPr bwMode="auto">
            <a:xfrm>
              <a:off x="3439" y="2832"/>
              <a:ext cx="256" cy="384"/>
              <a:chOff x="2640" y="1776"/>
              <a:chExt cx="480" cy="720"/>
            </a:xfrm>
          </p:grpSpPr>
          <p:sp>
            <p:nvSpPr>
              <p:cNvPr id="17204" name="Rectangle 46"/>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205" name="Rectangle 47"/>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206" name="Rectangle 48"/>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207" name="Rectangle 49"/>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6994" name="Group 50"/>
            <p:cNvGrpSpPr>
              <a:grpSpLocks/>
            </p:cNvGrpSpPr>
            <p:nvPr/>
          </p:nvGrpSpPr>
          <p:grpSpPr bwMode="auto">
            <a:xfrm>
              <a:off x="3711" y="2832"/>
              <a:ext cx="256" cy="384"/>
              <a:chOff x="2640" y="1776"/>
              <a:chExt cx="480" cy="720"/>
            </a:xfrm>
          </p:grpSpPr>
          <p:sp>
            <p:nvSpPr>
              <p:cNvPr id="17200" name="Rectangle 51"/>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201" name="Rectangle 52"/>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202" name="Rectangle 53"/>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203" name="Rectangle 54"/>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6995" name="Group 55"/>
            <p:cNvGrpSpPr>
              <a:grpSpLocks/>
            </p:cNvGrpSpPr>
            <p:nvPr/>
          </p:nvGrpSpPr>
          <p:grpSpPr bwMode="auto">
            <a:xfrm>
              <a:off x="3987" y="2832"/>
              <a:ext cx="256" cy="384"/>
              <a:chOff x="2640" y="1776"/>
              <a:chExt cx="480" cy="720"/>
            </a:xfrm>
          </p:grpSpPr>
          <p:sp>
            <p:nvSpPr>
              <p:cNvPr id="17196" name="Rectangle 56"/>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97" name="Rectangle 57"/>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98" name="Rectangle 58"/>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99" name="Rectangle 59"/>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6996" name="Group 60"/>
            <p:cNvGrpSpPr>
              <a:grpSpLocks/>
            </p:cNvGrpSpPr>
            <p:nvPr/>
          </p:nvGrpSpPr>
          <p:grpSpPr bwMode="auto">
            <a:xfrm>
              <a:off x="4259" y="2832"/>
              <a:ext cx="256" cy="384"/>
              <a:chOff x="2640" y="1776"/>
              <a:chExt cx="480" cy="720"/>
            </a:xfrm>
          </p:grpSpPr>
          <p:sp>
            <p:nvSpPr>
              <p:cNvPr id="17192" name="Rectangle 61"/>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93" name="Rectangle 62"/>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94" name="Rectangle 63"/>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95" name="Rectangle 64"/>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6997" name="Group 65"/>
            <p:cNvGrpSpPr>
              <a:grpSpLocks/>
            </p:cNvGrpSpPr>
            <p:nvPr/>
          </p:nvGrpSpPr>
          <p:grpSpPr bwMode="auto">
            <a:xfrm>
              <a:off x="1382" y="2928"/>
              <a:ext cx="256" cy="384"/>
              <a:chOff x="2640" y="1776"/>
              <a:chExt cx="480" cy="720"/>
            </a:xfrm>
          </p:grpSpPr>
          <p:sp>
            <p:nvSpPr>
              <p:cNvPr id="17188" name="Rectangle 66"/>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89" name="Rectangle 67"/>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90" name="Rectangle 68"/>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91" name="Rectangle 69"/>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6998" name="Group 70"/>
            <p:cNvGrpSpPr>
              <a:grpSpLocks/>
            </p:cNvGrpSpPr>
            <p:nvPr/>
          </p:nvGrpSpPr>
          <p:grpSpPr bwMode="auto">
            <a:xfrm>
              <a:off x="1654" y="2928"/>
              <a:ext cx="256" cy="384"/>
              <a:chOff x="2640" y="1776"/>
              <a:chExt cx="480" cy="720"/>
            </a:xfrm>
          </p:grpSpPr>
          <p:sp>
            <p:nvSpPr>
              <p:cNvPr id="17184" name="Rectangle 71"/>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85" name="Rectangle 72"/>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86" name="Rectangle 73"/>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87" name="Rectangle 74"/>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6999" name="Group 75"/>
            <p:cNvGrpSpPr>
              <a:grpSpLocks/>
            </p:cNvGrpSpPr>
            <p:nvPr/>
          </p:nvGrpSpPr>
          <p:grpSpPr bwMode="auto">
            <a:xfrm>
              <a:off x="1931" y="2928"/>
              <a:ext cx="256" cy="384"/>
              <a:chOff x="2640" y="1776"/>
              <a:chExt cx="480" cy="720"/>
            </a:xfrm>
          </p:grpSpPr>
          <p:sp>
            <p:nvSpPr>
              <p:cNvPr id="17180" name="Rectangle 76"/>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81" name="Rectangle 77"/>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82" name="Rectangle 78"/>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83" name="Rectangle 79"/>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7000" name="Group 80"/>
            <p:cNvGrpSpPr>
              <a:grpSpLocks/>
            </p:cNvGrpSpPr>
            <p:nvPr/>
          </p:nvGrpSpPr>
          <p:grpSpPr bwMode="auto">
            <a:xfrm>
              <a:off x="2203" y="2928"/>
              <a:ext cx="256" cy="384"/>
              <a:chOff x="2640" y="1776"/>
              <a:chExt cx="480" cy="720"/>
            </a:xfrm>
          </p:grpSpPr>
          <p:sp>
            <p:nvSpPr>
              <p:cNvPr id="17176" name="Rectangle 81"/>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77" name="Rectangle 82"/>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78" name="Rectangle 83"/>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79" name="Rectangle 84"/>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7001" name="Group 85"/>
            <p:cNvGrpSpPr>
              <a:grpSpLocks/>
            </p:cNvGrpSpPr>
            <p:nvPr/>
          </p:nvGrpSpPr>
          <p:grpSpPr bwMode="auto">
            <a:xfrm>
              <a:off x="2479" y="2928"/>
              <a:ext cx="256" cy="384"/>
              <a:chOff x="2640" y="1776"/>
              <a:chExt cx="480" cy="720"/>
            </a:xfrm>
          </p:grpSpPr>
          <p:sp>
            <p:nvSpPr>
              <p:cNvPr id="17172" name="Rectangle 86"/>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73" name="Rectangle 87"/>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74" name="Rectangle 88"/>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75" name="Rectangle 89"/>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7002" name="Group 90"/>
            <p:cNvGrpSpPr>
              <a:grpSpLocks/>
            </p:cNvGrpSpPr>
            <p:nvPr/>
          </p:nvGrpSpPr>
          <p:grpSpPr bwMode="auto">
            <a:xfrm>
              <a:off x="2751" y="2928"/>
              <a:ext cx="256" cy="384"/>
              <a:chOff x="2640" y="1776"/>
              <a:chExt cx="480" cy="720"/>
            </a:xfrm>
          </p:grpSpPr>
          <p:sp>
            <p:nvSpPr>
              <p:cNvPr id="17168" name="Rectangle 91"/>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69" name="Rectangle 92"/>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70" name="Rectangle 93"/>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71" name="Rectangle 94"/>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7003" name="Group 95"/>
            <p:cNvGrpSpPr>
              <a:grpSpLocks/>
            </p:cNvGrpSpPr>
            <p:nvPr/>
          </p:nvGrpSpPr>
          <p:grpSpPr bwMode="auto">
            <a:xfrm>
              <a:off x="3028" y="2928"/>
              <a:ext cx="256" cy="384"/>
              <a:chOff x="2640" y="1776"/>
              <a:chExt cx="480" cy="720"/>
            </a:xfrm>
          </p:grpSpPr>
          <p:sp>
            <p:nvSpPr>
              <p:cNvPr id="17164" name="Rectangle 96"/>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65" name="Rectangle 97"/>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66" name="Rectangle 98"/>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67" name="Rectangle 99"/>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7004" name="Group 100"/>
            <p:cNvGrpSpPr>
              <a:grpSpLocks/>
            </p:cNvGrpSpPr>
            <p:nvPr/>
          </p:nvGrpSpPr>
          <p:grpSpPr bwMode="auto">
            <a:xfrm>
              <a:off x="3300" y="2928"/>
              <a:ext cx="256" cy="384"/>
              <a:chOff x="2640" y="1776"/>
              <a:chExt cx="480" cy="720"/>
            </a:xfrm>
          </p:grpSpPr>
          <p:sp>
            <p:nvSpPr>
              <p:cNvPr id="17160" name="Rectangle 101"/>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61" name="Rectangle 102"/>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62" name="Rectangle 103"/>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63" name="Rectangle 104"/>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7005" name="Group 105"/>
            <p:cNvGrpSpPr>
              <a:grpSpLocks/>
            </p:cNvGrpSpPr>
            <p:nvPr/>
          </p:nvGrpSpPr>
          <p:grpSpPr bwMode="auto">
            <a:xfrm>
              <a:off x="3577" y="2928"/>
              <a:ext cx="256" cy="384"/>
              <a:chOff x="2640" y="1776"/>
              <a:chExt cx="480" cy="720"/>
            </a:xfrm>
          </p:grpSpPr>
          <p:sp>
            <p:nvSpPr>
              <p:cNvPr id="17156" name="Rectangle 106"/>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57" name="Rectangle 107"/>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58" name="Rectangle 108"/>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59" name="Rectangle 109"/>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7006" name="Group 110"/>
            <p:cNvGrpSpPr>
              <a:grpSpLocks/>
            </p:cNvGrpSpPr>
            <p:nvPr/>
          </p:nvGrpSpPr>
          <p:grpSpPr bwMode="auto">
            <a:xfrm>
              <a:off x="3849" y="2928"/>
              <a:ext cx="256" cy="384"/>
              <a:chOff x="2640" y="1776"/>
              <a:chExt cx="480" cy="720"/>
            </a:xfrm>
          </p:grpSpPr>
          <p:sp>
            <p:nvSpPr>
              <p:cNvPr id="17152" name="Rectangle 111"/>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53" name="Rectangle 112"/>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54" name="Rectangle 113"/>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55" name="Rectangle 114"/>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7007" name="Group 115"/>
            <p:cNvGrpSpPr>
              <a:grpSpLocks/>
            </p:cNvGrpSpPr>
            <p:nvPr/>
          </p:nvGrpSpPr>
          <p:grpSpPr bwMode="auto">
            <a:xfrm>
              <a:off x="4125" y="2928"/>
              <a:ext cx="256" cy="384"/>
              <a:chOff x="2640" y="1776"/>
              <a:chExt cx="480" cy="720"/>
            </a:xfrm>
          </p:grpSpPr>
          <p:sp>
            <p:nvSpPr>
              <p:cNvPr id="17148" name="Rectangle 116"/>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49" name="Rectangle 117"/>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50" name="Rectangle 118"/>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51" name="Rectangle 119"/>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7008" name="Group 120"/>
            <p:cNvGrpSpPr>
              <a:grpSpLocks/>
            </p:cNvGrpSpPr>
            <p:nvPr/>
          </p:nvGrpSpPr>
          <p:grpSpPr bwMode="auto">
            <a:xfrm>
              <a:off x="1539" y="3072"/>
              <a:ext cx="256" cy="384"/>
              <a:chOff x="2640" y="1776"/>
              <a:chExt cx="480" cy="720"/>
            </a:xfrm>
          </p:grpSpPr>
          <p:sp>
            <p:nvSpPr>
              <p:cNvPr id="17144" name="Rectangle 121"/>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45" name="Rectangle 122"/>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46" name="Rectangle 123"/>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47" name="Rectangle 124"/>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7009" name="Group 125"/>
            <p:cNvGrpSpPr>
              <a:grpSpLocks/>
            </p:cNvGrpSpPr>
            <p:nvPr/>
          </p:nvGrpSpPr>
          <p:grpSpPr bwMode="auto">
            <a:xfrm>
              <a:off x="1811" y="3072"/>
              <a:ext cx="256" cy="384"/>
              <a:chOff x="2640" y="1776"/>
              <a:chExt cx="480" cy="720"/>
            </a:xfrm>
          </p:grpSpPr>
          <p:sp>
            <p:nvSpPr>
              <p:cNvPr id="17140" name="Rectangle 126"/>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41" name="Rectangle 127"/>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42" name="Rectangle 128"/>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43" name="Rectangle 129"/>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7010" name="Group 130"/>
            <p:cNvGrpSpPr>
              <a:grpSpLocks/>
            </p:cNvGrpSpPr>
            <p:nvPr/>
          </p:nvGrpSpPr>
          <p:grpSpPr bwMode="auto">
            <a:xfrm>
              <a:off x="2088" y="3072"/>
              <a:ext cx="256" cy="384"/>
              <a:chOff x="2640" y="1776"/>
              <a:chExt cx="480" cy="720"/>
            </a:xfrm>
          </p:grpSpPr>
          <p:sp>
            <p:nvSpPr>
              <p:cNvPr id="17136" name="Rectangle 131"/>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37" name="Rectangle 132"/>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38" name="Rectangle 133"/>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39" name="Rectangle 134"/>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7011" name="Group 135"/>
            <p:cNvGrpSpPr>
              <a:grpSpLocks/>
            </p:cNvGrpSpPr>
            <p:nvPr/>
          </p:nvGrpSpPr>
          <p:grpSpPr bwMode="auto">
            <a:xfrm>
              <a:off x="2360" y="3072"/>
              <a:ext cx="256" cy="384"/>
              <a:chOff x="2640" y="1776"/>
              <a:chExt cx="480" cy="720"/>
            </a:xfrm>
          </p:grpSpPr>
          <p:sp>
            <p:nvSpPr>
              <p:cNvPr id="17132" name="Rectangle 136"/>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33" name="Rectangle 137"/>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34" name="Rectangle 138"/>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35" name="Rectangle 139"/>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7012" name="Group 140"/>
            <p:cNvGrpSpPr>
              <a:grpSpLocks/>
            </p:cNvGrpSpPr>
            <p:nvPr/>
          </p:nvGrpSpPr>
          <p:grpSpPr bwMode="auto">
            <a:xfrm>
              <a:off x="2636" y="3072"/>
              <a:ext cx="256" cy="384"/>
              <a:chOff x="2640" y="1776"/>
              <a:chExt cx="480" cy="720"/>
            </a:xfrm>
          </p:grpSpPr>
          <p:sp>
            <p:nvSpPr>
              <p:cNvPr id="17128" name="Rectangle 141"/>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29" name="Rectangle 142"/>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30" name="Rectangle 143"/>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31" name="Rectangle 144"/>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7013" name="Group 145"/>
            <p:cNvGrpSpPr>
              <a:grpSpLocks/>
            </p:cNvGrpSpPr>
            <p:nvPr/>
          </p:nvGrpSpPr>
          <p:grpSpPr bwMode="auto">
            <a:xfrm>
              <a:off x="2908" y="3072"/>
              <a:ext cx="256" cy="384"/>
              <a:chOff x="2640" y="1776"/>
              <a:chExt cx="480" cy="720"/>
            </a:xfrm>
          </p:grpSpPr>
          <p:sp>
            <p:nvSpPr>
              <p:cNvPr id="17124" name="Rectangle 146"/>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25" name="Rectangle 147"/>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26" name="Rectangle 148"/>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27" name="Rectangle 149"/>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7014" name="Group 150"/>
            <p:cNvGrpSpPr>
              <a:grpSpLocks/>
            </p:cNvGrpSpPr>
            <p:nvPr/>
          </p:nvGrpSpPr>
          <p:grpSpPr bwMode="auto">
            <a:xfrm>
              <a:off x="3185" y="3072"/>
              <a:ext cx="256" cy="384"/>
              <a:chOff x="2640" y="1776"/>
              <a:chExt cx="480" cy="720"/>
            </a:xfrm>
          </p:grpSpPr>
          <p:sp>
            <p:nvSpPr>
              <p:cNvPr id="17120" name="Rectangle 151"/>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21" name="Rectangle 152"/>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22" name="Rectangle 153"/>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23" name="Rectangle 154"/>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7015" name="Group 155"/>
            <p:cNvGrpSpPr>
              <a:grpSpLocks/>
            </p:cNvGrpSpPr>
            <p:nvPr/>
          </p:nvGrpSpPr>
          <p:grpSpPr bwMode="auto">
            <a:xfrm>
              <a:off x="3457" y="3072"/>
              <a:ext cx="256" cy="384"/>
              <a:chOff x="2640" y="1776"/>
              <a:chExt cx="480" cy="720"/>
            </a:xfrm>
          </p:grpSpPr>
          <p:sp>
            <p:nvSpPr>
              <p:cNvPr id="17116" name="Rectangle 156"/>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17" name="Rectangle 157"/>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18" name="Rectangle 158"/>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19" name="Rectangle 159"/>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7016" name="Group 160"/>
            <p:cNvGrpSpPr>
              <a:grpSpLocks/>
            </p:cNvGrpSpPr>
            <p:nvPr/>
          </p:nvGrpSpPr>
          <p:grpSpPr bwMode="auto">
            <a:xfrm>
              <a:off x="3734" y="3072"/>
              <a:ext cx="256" cy="384"/>
              <a:chOff x="2640" y="1776"/>
              <a:chExt cx="480" cy="720"/>
            </a:xfrm>
          </p:grpSpPr>
          <p:sp>
            <p:nvSpPr>
              <p:cNvPr id="17112" name="Rectangle 161"/>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13" name="Rectangle 162"/>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14" name="Rectangle 163"/>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15" name="Rectangle 164"/>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7017" name="Group 165"/>
            <p:cNvGrpSpPr>
              <a:grpSpLocks/>
            </p:cNvGrpSpPr>
            <p:nvPr/>
          </p:nvGrpSpPr>
          <p:grpSpPr bwMode="auto">
            <a:xfrm>
              <a:off x="4006" y="3072"/>
              <a:ext cx="256" cy="384"/>
              <a:chOff x="2640" y="1776"/>
              <a:chExt cx="480" cy="720"/>
            </a:xfrm>
          </p:grpSpPr>
          <p:sp>
            <p:nvSpPr>
              <p:cNvPr id="17108" name="Rectangle 166"/>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09" name="Rectangle 167"/>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10" name="Rectangle 168"/>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11" name="Rectangle 169"/>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7018" name="Group 170"/>
            <p:cNvGrpSpPr>
              <a:grpSpLocks/>
            </p:cNvGrpSpPr>
            <p:nvPr/>
          </p:nvGrpSpPr>
          <p:grpSpPr bwMode="auto">
            <a:xfrm>
              <a:off x="1666" y="3177"/>
              <a:ext cx="256" cy="384"/>
              <a:chOff x="2640" y="1776"/>
              <a:chExt cx="480" cy="720"/>
            </a:xfrm>
          </p:grpSpPr>
          <p:sp>
            <p:nvSpPr>
              <p:cNvPr id="17104" name="Rectangle 171"/>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05" name="Rectangle 172"/>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06" name="Rectangle 173"/>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07" name="Rectangle 174"/>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7019" name="Group 175"/>
            <p:cNvGrpSpPr>
              <a:grpSpLocks/>
            </p:cNvGrpSpPr>
            <p:nvPr/>
          </p:nvGrpSpPr>
          <p:grpSpPr bwMode="auto">
            <a:xfrm>
              <a:off x="1938" y="3177"/>
              <a:ext cx="256" cy="384"/>
              <a:chOff x="2640" y="1776"/>
              <a:chExt cx="480" cy="720"/>
            </a:xfrm>
          </p:grpSpPr>
          <p:sp>
            <p:nvSpPr>
              <p:cNvPr id="17100" name="Rectangle 176"/>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01" name="Rectangle 177"/>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02" name="Rectangle 178"/>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103" name="Rectangle 179"/>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7020" name="Group 180"/>
            <p:cNvGrpSpPr>
              <a:grpSpLocks/>
            </p:cNvGrpSpPr>
            <p:nvPr/>
          </p:nvGrpSpPr>
          <p:grpSpPr bwMode="auto">
            <a:xfrm>
              <a:off x="2215" y="3177"/>
              <a:ext cx="256" cy="384"/>
              <a:chOff x="2640" y="1776"/>
              <a:chExt cx="480" cy="720"/>
            </a:xfrm>
          </p:grpSpPr>
          <p:sp>
            <p:nvSpPr>
              <p:cNvPr id="17096" name="Rectangle 181"/>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097" name="Rectangle 182"/>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098" name="Rectangle 183"/>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099" name="Rectangle 184"/>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7021" name="Group 185"/>
            <p:cNvGrpSpPr>
              <a:grpSpLocks/>
            </p:cNvGrpSpPr>
            <p:nvPr/>
          </p:nvGrpSpPr>
          <p:grpSpPr bwMode="auto">
            <a:xfrm>
              <a:off x="2487" y="3177"/>
              <a:ext cx="256" cy="384"/>
              <a:chOff x="2640" y="1776"/>
              <a:chExt cx="480" cy="720"/>
            </a:xfrm>
          </p:grpSpPr>
          <p:sp>
            <p:nvSpPr>
              <p:cNvPr id="17092" name="Rectangle 186"/>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093" name="Rectangle 187"/>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094" name="Rectangle 188"/>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095" name="Rectangle 189"/>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7022" name="Group 190"/>
            <p:cNvGrpSpPr>
              <a:grpSpLocks/>
            </p:cNvGrpSpPr>
            <p:nvPr/>
          </p:nvGrpSpPr>
          <p:grpSpPr bwMode="auto">
            <a:xfrm>
              <a:off x="2763" y="3177"/>
              <a:ext cx="256" cy="384"/>
              <a:chOff x="2640" y="1776"/>
              <a:chExt cx="480" cy="720"/>
            </a:xfrm>
          </p:grpSpPr>
          <p:sp>
            <p:nvSpPr>
              <p:cNvPr id="17088" name="Rectangle 191"/>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089" name="Rectangle 192"/>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090" name="Rectangle 193"/>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091" name="Rectangle 194"/>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7023" name="Group 195"/>
            <p:cNvGrpSpPr>
              <a:grpSpLocks/>
            </p:cNvGrpSpPr>
            <p:nvPr/>
          </p:nvGrpSpPr>
          <p:grpSpPr bwMode="auto">
            <a:xfrm>
              <a:off x="3035" y="3177"/>
              <a:ext cx="256" cy="384"/>
              <a:chOff x="2640" y="1776"/>
              <a:chExt cx="480" cy="720"/>
            </a:xfrm>
          </p:grpSpPr>
          <p:sp>
            <p:nvSpPr>
              <p:cNvPr id="17084" name="Rectangle 196"/>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085" name="Rectangle 197"/>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086" name="Rectangle 198"/>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087" name="Rectangle 199"/>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7024" name="Group 200"/>
            <p:cNvGrpSpPr>
              <a:grpSpLocks/>
            </p:cNvGrpSpPr>
            <p:nvPr/>
          </p:nvGrpSpPr>
          <p:grpSpPr bwMode="auto">
            <a:xfrm>
              <a:off x="3312" y="3177"/>
              <a:ext cx="256" cy="384"/>
              <a:chOff x="2640" y="1776"/>
              <a:chExt cx="480" cy="720"/>
            </a:xfrm>
          </p:grpSpPr>
          <p:sp>
            <p:nvSpPr>
              <p:cNvPr id="17080" name="Rectangle 201"/>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081" name="Rectangle 202"/>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082" name="Rectangle 203"/>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083" name="Rectangle 204"/>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7025" name="Group 205"/>
            <p:cNvGrpSpPr>
              <a:grpSpLocks/>
            </p:cNvGrpSpPr>
            <p:nvPr/>
          </p:nvGrpSpPr>
          <p:grpSpPr bwMode="auto">
            <a:xfrm>
              <a:off x="3584" y="3177"/>
              <a:ext cx="256" cy="384"/>
              <a:chOff x="2640" y="1776"/>
              <a:chExt cx="480" cy="720"/>
            </a:xfrm>
          </p:grpSpPr>
          <p:sp>
            <p:nvSpPr>
              <p:cNvPr id="17076" name="Rectangle 206"/>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077" name="Rectangle 207"/>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078" name="Rectangle 208"/>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079" name="Rectangle 209"/>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7026" name="Group 210"/>
            <p:cNvGrpSpPr>
              <a:grpSpLocks/>
            </p:cNvGrpSpPr>
            <p:nvPr/>
          </p:nvGrpSpPr>
          <p:grpSpPr bwMode="auto">
            <a:xfrm>
              <a:off x="3861" y="3177"/>
              <a:ext cx="256" cy="384"/>
              <a:chOff x="2640" y="1776"/>
              <a:chExt cx="480" cy="720"/>
            </a:xfrm>
          </p:grpSpPr>
          <p:sp>
            <p:nvSpPr>
              <p:cNvPr id="17072" name="Rectangle 211"/>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073" name="Rectangle 212"/>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074" name="Rectangle 213"/>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075" name="Rectangle 214"/>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7027" name="Group 215"/>
            <p:cNvGrpSpPr>
              <a:grpSpLocks/>
            </p:cNvGrpSpPr>
            <p:nvPr/>
          </p:nvGrpSpPr>
          <p:grpSpPr bwMode="auto">
            <a:xfrm>
              <a:off x="1818" y="3306"/>
              <a:ext cx="256" cy="384"/>
              <a:chOff x="2640" y="1776"/>
              <a:chExt cx="480" cy="720"/>
            </a:xfrm>
          </p:grpSpPr>
          <p:sp>
            <p:nvSpPr>
              <p:cNvPr id="17068" name="Rectangle 216"/>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069" name="Rectangle 217"/>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070" name="Rectangle 218"/>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071" name="Rectangle 219"/>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7028" name="Group 220"/>
            <p:cNvGrpSpPr>
              <a:grpSpLocks/>
            </p:cNvGrpSpPr>
            <p:nvPr/>
          </p:nvGrpSpPr>
          <p:grpSpPr bwMode="auto">
            <a:xfrm>
              <a:off x="2090" y="3306"/>
              <a:ext cx="256" cy="384"/>
              <a:chOff x="2640" y="1776"/>
              <a:chExt cx="480" cy="720"/>
            </a:xfrm>
          </p:grpSpPr>
          <p:sp>
            <p:nvSpPr>
              <p:cNvPr id="17064" name="Rectangle 221"/>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065" name="Rectangle 222"/>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066" name="Rectangle 223"/>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067" name="Rectangle 224"/>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7029" name="Group 225"/>
            <p:cNvGrpSpPr>
              <a:grpSpLocks/>
            </p:cNvGrpSpPr>
            <p:nvPr/>
          </p:nvGrpSpPr>
          <p:grpSpPr bwMode="auto">
            <a:xfrm>
              <a:off x="2367" y="3306"/>
              <a:ext cx="256" cy="384"/>
              <a:chOff x="2640" y="1776"/>
              <a:chExt cx="480" cy="720"/>
            </a:xfrm>
          </p:grpSpPr>
          <p:sp>
            <p:nvSpPr>
              <p:cNvPr id="17060" name="Rectangle 226"/>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061" name="Rectangle 227"/>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062" name="Rectangle 228"/>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063" name="Rectangle 229"/>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7030" name="Group 230"/>
            <p:cNvGrpSpPr>
              <a:grpSpLocks/>
            </p:cNvGrpSpPr>
            <p:nvPr/>
          </p:nvGrpSpPr>
          <p:grpSpPr bwMode="auto">
            <a:xfrm>
              <a:off x="2639" y="3306"/>
              <a:ext cx="256" cy="384"/>
              <a:chOff x="2640" y="1776"/>
              <a:chExt cx="480" cy="720"/>
            </a:xfrm>
          </p:grpSpPr>
          <p:sp>
            <p:nvSpPr>
              <p:cNvPr id="17056" name="Rectangle 231"/>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057" name="Rectangle 232"/>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058" name="Rectangle 233"/>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059" name="Rectangle 234"/>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7031" name="Group 235"/>
            <p:cNvGrpSpPr>
              <a:grpSpLocks/>
            </p:cNvGrpSpPr>
            <p:nvPr/>
          </p:nvGrpSpPr>
          <p:grpSpPr bwMode="auto">
            <a:xfrm>
              <a:off x="2915" y="3306"/>
              <a:ext cx="256" cy="384"/>
              <a:chOff x="2640" y="1776"/>
              <a:chExt cx="480" cy="720"/>
            </a:xfrm>
          </p:grpSpPr>
          <p:sp>
            <p:nvSpPr>
              <p:cNvPr id="17052" name="Rectangle 236"/>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053" name="Rectangle 237"/>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054" name="Rectangle 238"/>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055" name="Rectangle 239"/>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7032" name="Group 240"/>
            <p:cNvGrpSpPr>
              <a:grpSpLocks/>
            </p:cNvGrpSpPr>
            <p:nvPr/>
          </p:nvGrpSpPr>
          <p:grpSpPr bwMode="auto">
            <a:xfrm>
              <a:off x="3187" y="3306"/>
              <a:ext cx="256" cy="384"/>
              <a:chOff x="2640" y="1776"/>
              <a:chExt cx="480" cy="720"/>
            </a:xfrm>
          </p:grpSpPr>
          <p:sp>
            <p:nvSpPr>
              <p:cNvPr id="17048" name="Rectangle 241"/>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049" name="Rectangle 242"/>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050" name="Rectangle 243"/>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051" name="Rectangle 244"/>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7033" name="Group 245"/>
            <p:cNvGrpSpPr>
              <a:grpSpLocks/>
            </p:cNvGrpSpPr>
            <p:nvPr/>
          </p:nvGrpSpPr>
          <p:grpSpPr bwMode="auto">
            <a:xfrm>
              <a:off x="3464" y="3306"/>
              <a:ext cx="256" cy="384"/>
              <a:chOff x="2640" y="1776"/>
              <a:chExt cx="480" cy="720"/>
            </a:xfrm>
          </p:grpSpPr>
          <p:sp>
            <p:nvSpPr>
              <p:cNvPr id="17044" name="Rectangle 246"/>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045" name="Rectangle 247"/>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046" name="Rectangle 248"/>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047" name="Rectangle 249"/>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7034" name="Group 250"/>
            <p:cNvGrpSpPr>
              <a:grpSpLocks/>
            </p:cNvGrpSpPr>
            <p:nvPr/>
          </p:nvGrpSpPr>
          <p:grpSpPr bwMode="auto">
            <a:xfrm>
              <a:off x="3736" y="3306"/>
              <a:ext cx="256" cy="384"/>
              <a:chOff x="2640" y="1776"/>
              <a:chExt cx="480" cy="720"/>
            </a:xfrm>
          </p:grpSpPr>
          <p:sp>
            <p:nvSpPr>
              <p:cNvPr id="17040" name="Rectangle 251"/>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041" name="Rectangle 252"/>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042" name="Rectangle 253"/>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043" name="Rectangle 254"/>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7035" name="Group 255"/>
            <p:cNvGrpSpPr>
              <a:grpSpLocks/>
            </p:cNvGrpSpPr>
            <p:nvPr/>
          </p:nvGrpSpPr>
          <p:grpSpPr bwMode="auto">
            <a:xfrm>
              <a:off x="2624" y="3168"/>
              <a:ext cx="517" cy="775"/>
              <a:chOff x="2640" y="1776"/>
              <a:chExt cx="480" cy="720"/>
            </a:xfrm>
          </p:grpSpPr>
          <p:sp>
            <p:nvSpPr>
              <p:cNvPr id="17036" name="Rectangle 256"/>
              <p:cNvSpPr>
                <a:spLocks noChangeArrowheads="1"/>
              </p:cNvSpPr>
              <p:nvPr/>
            </p:nvSpPr>
            <p:spPr bwMode="auto">
              <a:xfrm>
                <a:off x="2712" y="1776"/>
                <a:ext cx="331"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037" name="Rectangle 257"/>
              <p:cNvSpPr>
                <a:spLocks noChangeArrowheads="1"/>
              </p:cNvSpPr>
              <p:nvPr/>
            </p:nvSpPr>
            <p:spPr bwMode="auto">
              <a:xfrm>
                <a:off x="2712" y="2256"/>
                <a:ext cx="331"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038" name="Rectangle 258"/>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7039" name="Rectangle 259"/>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grpSp>
        <p:nvGrpSpPr>
          <p:cNvPr id="1174788" name="Group 260"/>
          <p:cNvGrpSpPr>
            <a:grpSpLocks/>
          </p:cNvGrpSpPr>
          <p:nvPr/>
        </p:nvGrpSpPr>
        <p:grpSpPr bwMode="auto">
          <a:xfrm>
            <a:off x="3499104" y="4406805"/>
            <a:ext cx="5192206" cy="1887353"/>
            <a:chOff x="1244" y="2776"/>
            <a:chExt cx="3271" cy="1189"/>
          </a:xfrm>
        </p:grpSpPr>
        <p:grpSp>
          <p:nvGrpSpPr>
            <p:cNvPr id="16526" name="Group 261"/>
            <p:cNvGrpSpPr>
              <a:grpSpLocks/>
            </p:cNvGrpSpPr>
            <p:nvPr/>
          </p:nvGrpSpPr>
          <p:grpSpPr bwMode="auto">
            <a:xfrm>
              <a:off x="1244" y="2832"/>
              <a:ext cx="256" cy="384"/>
              <a:chOff x="2640" y="1776"/>
              <a:chExt cx="480" cy="720"/>
            </a:xfrm>
          </p:grpSpPr>
          <p:sp>
            <p:nvSpPr>
              <p:cNvPr id="16981" name="Rectangle 262"/>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82" name="Rectangle 263"/>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83" name="Rectangle 264"/>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84" name="Rectangle 265"/>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6527" name="Group 266"/>
            <p:cNvGrpSpPr>
              <a:grpSpLocks/>
            </p:cNvGrpSpPr>
            <p:nvPr/>
          </p:nvGrpSpPr>
          <p:grpSpPr bwMode="auto">
            <a:xfrm>
              <a:off x="1516" y="2832"/>
              <a:ext cx="256" cy="384"/>
              <a:chOff x="2640" y="1776"/>
              <a:chExt cx="480" cy="720"/>
            </a:xfrm>
          </p:grpSpPr>
          <p:sp>
            <p:nvSpPr>
              <p:cNvPr id="16977" name="Rectangle 267"/>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78" name="Rectangle 268"/>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79" name="Rectangle 269"/>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80" name="Rectangle 270"/>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6528" name="Group 271"/>
            <p:cNvGrpSpPr>
              <a:grpSpLocks/>
            </p:cNvGrpSpPr>
            <p:nvPr/>
          </p:nvGrpSpPr>
          <p:grpSpPr bwMode="auto">
            <a:xfrm>
              <a:off x="1793" y="2832"/>
              <a:ext cx="256" cy="384"/>
              <a:chOff x="2640" y="1776"/>
              <a:chExt cx="480" cy="720"/>
            </a:xfrm>
          </p:grpSpPr>
          <p:sp>
            <p:nvSpPr>
              <p:cNvPr id="16973" name="Rectangle 272"/>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74" name="Rectangle 273"/>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75" name="Rectangle 274"/>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76" name="Rectangle 275"/>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6529" name="Group 276"/>
            <p:cNvGrpSpPr>
              <a:grpSpLocks/>
            </p:cNvGrpSpPr>
            <p:nvPr/>
          </p:nvGrpSpPr>
          <p:grpSpPr bwMode="auto">
            <a:xfrm>
              <a:off x="2065" y="2832"/>
              <a:ext cx="256" cy="384"/>
              <a:chOff x="2640" y="1776"/>
              <a:chExt cx="480" cy="720"/>
            </a:xfrm>
          </p:grpSpPr>
          <p:sp>
            <p:nvSpPr>
              <p:cNvPr id="16969" name="Rectangle 277"/>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70" name="Rectangle 278"/>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71" name="Rectangle 279"/>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72" name="Rectangle 280"/>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6530" name="Group 281"/>
            <p:cNvGrpSpPr>
              <a:grpSpLocks/>
            </p:cNvGrpSpPr>
            <p:nvPr/>
          </p:nvGrpSpPr>
          <p:grpSpPr bwMode="auto">
            <a:xfrm>
              <a:off x="2341" y="2832"/>
              <a:ext cx="256" cy="384"/>
              <a:chOff x="2640" y="1776"/>
              <a:chExt cx="480" cy="720"/>
            </a:xfrm>
          </p:grpSpPr>
          <p:sp>
            <p:nvSpPr>
              <p:cNvPr id="16965" name="Rectangle 282"/>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66" name="Rectangle 283"/>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67" name="Rectangle 284"/>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68" name="Rectangle 285"/>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6531" name="Group 286"/>
            <p:cNvGrpSpPr>
              <a:grpSpLocks/>
            </p:cNvGrpSpPr>
            <p:nvPr/>
          </p:nvGrpSpPr>
          <p:grpSpPr bwMode="auto">
            <a:xfrm>
              <a:off x="2613" y="2832"/>
              <a:ext cx="256" cy="384"/>
              <a:chOff x="2640" y="1776"/>
              <a:chExt cx="480" cy="720"/>
            </a:xfrm>
          </p:grpSpPr>
          <p:sp>
            <p:nvSpPr>
              <p:cNvPr id="16961" name="Rectangle 287"/>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62" name="Rectangle 288"/>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63" name="Rectangle 289"/>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64" name="Rectangle 290"/>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6532" name="Group 291"/>
            <p:cNvGrpSpPr>
              <a:grpSpLocks/>
            </p:cNvGrpSpPr>
            <p:nvPr/>
          </p:nvGrpSpPr>
          <p:grpSpPr bwMode="auto">
            <a:xfrm>
              <a:off x="2890" y="2832"/>
              <a:ext cx="256" cy="384"/>
              <a:chOff x="2640" y="1776"/>
              <a:chExt cx="480" cy="720"/>
            </a:xfrm>
          </p:grpSpPr>
          <p:sp>
            <p:nvSpPr>
              <p:cNvPr id="16957" name="Rectangle 292"/>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58" name="Rectangle 293"/>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59" name="Rectangle 294"/>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60" name="Rectangle 295"/>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6533" name="Group 296"/>
            <p:cNvGrpSpPr>
              <a:grpSpLocks/>
            </p:cNvGrpSpPr>
            <p:nvPr/>
          </p:nvGrpSpPr>
          <p:grpSpPr bwMode="auto">
            <a:xfrm>
              <a:off x="3162" y="2832"/>
              <a:ext cx="256" cy="384"/>
              <a:chOff x="2640" y="1776"/>
              <a:chExt cx="480" cy="720"/>
            </a:xfrm>
          </p:grpSpPr>
          <p:sp>
            <p:nvSpPr>
              <p:cNvPr id="16953" name="Rectangle 297"/>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54" name="Rectangle 298"/>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55" name="Rectangle 299"/>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56" name="Rectangle 300"/>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6534" name="Group 301"/>
            <p:cNvGrpSpPr>
              <a:grpSpLocks/>
            </p:cNvGrpSpPr>
            <p:nvPr/>
          </p:nvGrpSpPr>
          <p:grpSpPr bwMode="auto">
            <a:xfrm>
              <a:off x="3439" y="2832"/>
              <a:ext cx="256" cy="384"/>
              <a:chOff x="2640" y="1776"/>
              <a:chExt cx="480" cy="720"/>
            </a:xfrm>
          </p:grpSpPr>
          <p:sp>
            <p:nvSpPr>
              <p:cNvPr id="16949" name="Rectangle 302"/>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50" name="Rectangle 303"/>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51" name="Rectangle 304"/>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52" name="Rectangle 305"/>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6535" name="Group 306"/>
            <p:cNvGrpSpPr>
              <a:grpSpLocks/>
            </p:cNvGrpSpPr>
            <p:nvPr/>
          </p:nvGrpSpPr>
          <p:grpSpPr bwMode="auto">
            <a:xfrm>
              <a:off x="3711" y="2832"/>
              <a:ext cx="256" cy="384"/>
              <a:chOff x="2640" y="1776"/>
              <a:chExt cx="480" cy="720"/>
            </a:xfrm>
          </p:grpSpPr>
          <p:sp>
            <p:nvSpPr>
              <p:cNvPr id="16945" name="Rectangle 307"/>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46" name="Rectangle 308"/>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47" name="Rectangle 309"/>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48" name="Rectangle 310"/>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6536" name="Group 311"/>
            <p:cNvGrpSpPr>
              <a:grpSpLocks/>
            </p:cNvGrpSpPr>
            <p:nvPr/>
          </p:nvGrpSpPr>
          <p:grpSpPr bwMode="auto">
            <a:xfrm>
              <a:off x="3987" y="2832"/>
              <a:ext cx="256" cy="384"/>
              <a:chOff x="2640" y="1776"/>
              <a:chExt cx="480" cy="720"/>
            </a:xfrm>
          </p:grpSpPr>
          <p:sp>
            <p:nvSpPr>
              <p:cNvPr id="16941" name="Rectangle 312"/>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42" name="Rectangle 313"/>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43" name="Rectangle 314"/>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44" name="Rectangle 315"/>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6537" name="Group 316"/>
            <p:cNvGrpSpPr>
              <a:grpSpLocks/>
            </p:cNvGrpSpPr>
            <p:nvPr/>
          </p:nvGrpSpPr>
          <p:grpSpPr bwMode="auto">
            <a:xfrm>
              <a:off x="4259" y="2832"/>
              <a:ext cx="256" cy="384"/>
              <a:chOff x="2640" y="1776"/>
              <a:chExt cx="480" cy="720"/>
            </a:xfrm>
          </p:grpSpPr>
          <p:sp>
            <p:nvSpPr>
              <p:cNvPr id="16937" name="Rectangle 317"/>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38" name="Rectangle 318"/>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39" name="Rectangle 319"/>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40" name="Rectangle 320"/>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6538" name="Group 321"/>
            <p:cNvGrpSpPr>
              <a:grpSpLocks/>
            </p:cNvGrpSpPr>
            <p:nvPr/>
          </p:nvGrpSpPr>
          <p:grpSpPr bwMode="auto">
            <a:xfrm>
              <a:off x="2697" y="2832"/>
              <a:ext cx="95" cy="413"/>
              <a:chOff x="1000" y="1306"/>
              <a:chExt cx="162" cy="701"/>
            </a:xfrm>
          </p:grpSpPr>
          <p:sp>
            <p:nvSpPr>
              <p:cNvPr id="16935" name="Oval 322"/>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36" name="Oval 323"/>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539" name="Group 324"/>
            <p:cNvGrpSpPr>
              <a:grpSpLocks/>
            </p:cNvGrpSpPr>
            <p:nvPr/>
          </p:nvGrpSpPr>
          <p:grpSpPr bwMode="auto">
            <a:xfrm>
              <a:off x="1325" y="2823"/>
              <a:ext cx="95" cy="413"/>
              <a:chOff x="1000" y="1306"/>
              <a:chExt cx="162" cy="701"/>
            </a:xfrm>
          </p:grpSpPr>
          <p:sp>
            <p:nvSpPr>
              <p:cNvPr id="16933" name="Oval 325"/>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34" name="Oval 326"/>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540" name="Group 327"/>
            <p:cNvGrpSpPr>
              <a:grpSpLocks/>
            </p:cNvGrpSpPr>
            <p:nvPr/>
          </p:nvGrpSpPr>
          <p:grpSpPr bwMode="auto">
            <a:xfrm>
              <a:off x="1593" y="2823"/>
              <a:ext cx="95" cy="413"/>
              <a:chOff x="1000" y="1306"/>
              <a:chExt cx="162" cy="701"/>
            </a:xfrm>
          </p:grpSpPr>
          <p:sp>
            <p:nvSpPr>
              <p:cNvPr id="16931" name="Oval 328"/>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32" name="Oval 329"/>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541" name="Group 330"/>
            <p:cNvGrpSpPr>
              <a:grpSpLocks/>
            </p:cNvGrpSpPr>
            <p:nvPr/>
          </p:nvGrpSpPr>
          <p:grpSpPr bwMode="auto">
            <a:xfrm>
              <a:off x="1872" y="2832"/>
              <a:ext cx="95" cy="413"/>
              <a:chOff x="1000" y="1306"/>
              <a:chExt cx="162" cy="701"/>
            </a:xfrm>
          </p:grpSpPr>
          <p:sp>
            <p:nvSpPr>
              <p:cNvPr id="16929" name="Oval 331"/>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30" name="Oval 332"/>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542" name="Group 333"/>
            <p:cNvGrpSpPr>
              <a:grpSpLocks/>
            </p:cNvGrpSpPr>
            <p:nvPr/>
          </p:nvGrpSpPr>
          <p:grpSpPr bwMode="auto">
            <a:xfrm>
              <a:off x="2139" y="2832"/>
              <a:ext cx="95" cy="413"/>
              <a:chOff x="1000" y="1306"/>
              <a:chExt cx="162" cy="701"/>
            </a:xfrm>
          </p:grpSpPr>
          <p:sp>
            <p:nvSpPr>
              <p:cNvPr id="16927" name="Oval 334"/>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28" name="Oval 335"/>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543" name="Group 336"/>
            <p:cNvGrpSpPr>
              <a:grpSpLocks/>
            </p:cNvGrpSpPr>
            <p:nvPr/>
          </p:nvGrpSpPr>
          <p:grpSpPr bwMode="auto">
            <a:xfrm>
              <a:off x="2413" y="2823"/>
              <a:ext cx="95" cy="413"/>
              <a:chOff x="1000" y="1306"/>
              <a:chExt cx="162" cy="701"/>
            </a:xfrm>
          </p:grpSpPr>
          <p:sp>
            <p:nvSpPr>
              <p:cNvPr id="16925" name="Oval 337"/>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26" name="Oval 338"/>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544" name="Group 339"/>
            <p:cNvGrpSpPr>
              <a:grpSpLocks/>
            </p:cNvGrpSpPr>
            <p:nvPr/>
          </p:nvGrpSpPr>
          <p:grpSpPr bwMode="auto">
            <a:xfrm>
              <a:off x="2968" y="2832"/>
              <a:ext cx="95" cy="413"/>
              <a:chOff x="1000" y="1306"/>
              <a:chExt cx="162" cy="701"/>
            </a:xfrm>
          </p:grpSpPr>
          <p:sp>
            <p:nvSpPr>
              <p:cNvPr id="16923" name="Oval 340"/>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24" name="Oval 341"/>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545" name="Group 342"/>
            <p:cNvGrpSpPr>
              <a:grpSpLocks/>
            </p:cNvGrpSpPr>
            <p:nvPr/>
          </p:nvGrpSpPr>
          <p:grpSpPr bwMode="auto">
            <a:xfrm>
              <a:off x="3244" y="2832"/>
              <a:ext cx="95" cy="413"/>
              <a:chOff x="1000" y="1306"/>
              <a:chExt cx="162" cy="701"/>
            </a:xfrm>
          </p:grpSpPr>
          <p:sp>
            <p:nvSpPr>
              <p:cNvPr id="16921" name="Oval 343"/>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22" name="Oval 344"/>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546" name="Group 345"/>
            <p:cNvGrpSpPr>
              <a:grpSpLocks/>
            </p:cNvGrpSpPr>
            <p:nvPr/>
          </p:nvGrpSpPr>
          <p:grpSpPr bwMode="auto">
            <a:xfrm>
              <a:off x="3523" y="2832"/>
              <a:ext cx="95" cy="413"/>
              <a:chOff x="1000" y="1306"/>
              <a:chExt cx="162" cy="701"/>
            </a:xfrm>
          </p:grpSpPr>
          <p:sp>
            <p:nvSpPr>
              <p:cNvPr id="16919" name="Oval 346"/>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20" name="Oval 347"/>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547" name="Group 348"/>
            <p:cNvGrpSpPr>
              <a:grpSpLocks/>
            </p:cNvGrpSpPr>
            <p:nvPr/>
          </p:nvGrpSpPr>
          <p:grpSpPr bwMode="auto">
            <a:xfrm>
              <a:off x="3793" y="2832"/>
              <a:ext cx="95" cy="413"/>
              <a:chOff x="1000" y="1306"/>
              <a:chExt cx="162" cy="701"/>
            </a:xfrm>
          </p:grpSpPr>
          <p:sp>
            <p:nvSpPr>
              <p:cNvPr id="16917" name="Oval 349"/>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18" name="Oval 350"/>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548" name="Group 351"/>
            <p:cNvGrpSpPr>
              <a:grpSpLocks/>
            </p:cNvGrpSpPr>
            <p:nvPr/>
          </p:nvGrpSpPr>
          <p:grpSpPr bwMode="auto">
            <a:xfrm>
              <a:off x="4069" y="2832"/>
              <a:ext cx="95" cy="413"/>
              <a:chOff x="1000" y="1306"/>
              <a:chExt cx="162" cy="701"/>
            </a:xfrm>
          </p:grpSpPr>
          <p:sp>
            <p:nvSpPr>
              <p:cNvPr id="16915" name="Oval 352"/>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16" name="Oval 353"/>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549" name="Group 354"/>
            <p:cNvGrpSpPr>
              <a:grpSpLocks/>
            </p:cNvGrpSpPr>
            <p:nvPr/>
          </p:nvGrpSpPr>
          <p:grpSpPr bwMode="auto">
            <a:xfrm>
              <a:off x="4339" y="2832"/>
              <a:ext cx="95" cy="413"/>
              <a:chOff x="1000" y="1306"/>
              <a:chExt cx="162" cy="701"/>
            </a:xfrm>
          </p:grpSpPr>
          <p:sp>
            <p:nvSpPr>
              <p:cNvPr id="16913" name="Oval 355"/>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14" name="Oval 356"/>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pic>
          <p:nvPicPr>
            <p:cNvPr id="16550" name="Picture 357"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332" y="2776"/>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551" name="Picture 358"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600" y="2778"/>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552" name="Picture 359"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880" y="2780"/>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553" name="Picture 360"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144" y="2780"/>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554" name="Picture 361"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420" y="2782"/>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555" name="Picture 362"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704" y="2784"/>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556" name="Picture 363"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976" y="2784"/>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557" name="Picture 364"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252" y="2784"/>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558" name="Picture 365"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530" y="2784"/>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559" name="Picture 366"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800" y="2784"/>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560" name="Picture 367"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076" y="2784"/>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561" name="Picture 368"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344" y="2784"/>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6562" name="Group 369"/>
            <p:cNvGrpSpPr>
              <a:grpSpLocks/>
            </p:cNvGrpSpPr>
            <p:nvPr/>
          </p:nvGrpSpPr>
          <p:grpSpPr bwMode="auto">
            <a:xfrm>
              <a:off x="1382" y="2928"/>
              <a:ext cx="256" cy="384"/>
              <a:chOff x="2640" y="1776"/>
              <a:chExt cx="480" cy="720"/>
            </a:xfrm>
          </p:grpSpPr>
          <p:sp>
            <p:nvSpPr>
              <p:cNvPr id="16909" name="Rectangle 370"/>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10" name="Rectangle 371"/>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11" name="Rectangle 372"/>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12" name="Rectangle 373"/>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6563" name="Group 374"/>
            <p:cNvGrpSpPr>
              <a:grpSpLocks/>
            </p:cNvGrpSpPr>
            <p:nvPr/>
          </p:nvGrpSpPr>
          <p:grpSpPr bwMode="auto">
            <a:xfrm>
              <a:off x="1654" y="2928"/>
              <a:ext cx="256" cy="384"/>
              <a:chOff x="2640" y="1776"/>
              <a:chExt cx="480" cy="720"/>
            </a:xfrm>
          </p:grpSpPr>
          <p:sp>
            <p:nvSpPr>
              <p:cNvPr id="16905" name="Rectangle 375"/>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06" name="Rectangle 376"/>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07" name="Rectangle 377"/>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08" name="Rectangle 378"/>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6564" name="Group 379"/>
            <p:cNvGrpSpPr>
              <a:grpSpLocks/>
            </p:cNvGrpSpPr>
            <p:nvPr/>
          </p:nvGrpSpPr>
          <p:grpSpPr bwMode="auto">
            <a:xfrm>
              <a:off x="1931" y="2928"/>
              <a:ext cx="256" cy="384"/>
              <a:chOff x="2640" y="1776"/>
              <a:chExt cx="480" cy="720"/>
            </a:xfrm>
          </p:grpSpPr>
          <p:sp>
            <p:nvSpPr>
              <p:cNvPr id="16901" name="Rectangle 380"/>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02" name="Rectangle 381"/>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03" name="Rectangle 382"/>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04" name="Rectangle 383"/>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6565" name="Group 384"/>
            <p:cNvGrpSpPr>
              <a:grpSpLocks/>
            </p:cNvGrpSpPr>
            <p:nvPr/>
          </p:nvGrpSpPr>
          <p:grpSpPr bwMode="auto">
            <a:xfrm>
              <a:off x="2203" y="2928"/>
              <a:ext cx="256" cy="384"/>
              <a:chOff x="2640" y="1776"/>
              <a:chExt cx="480" cy="720"/>
            </a:xfrm>
          </p:grpSpPr>
          <p:sp>
            <p:nvSpPr>
              <p:cNvPr id="16897" name="Rectangle 385"/>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98" name="Rectangle 386"/>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99" name="Rectangle 387"/>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900" name="Rectangle 388"/>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6566" name="Group 389"/>
            <p:cNvGrpSpPr>
              <a:grpSpLocks/>
            </p:cNvGrpSpPr>
            <p:nvPr/>
          </p:nvGrpSpPr>
          <p:grpSpPr bwMode="auto">
            <a:xfrm>
              <a:off x="2479" y="2928"/>
              <a:ext cx="256" cy="384"/>
              <a:chOff x="2640" y="1776"/>
              <a:chExt cx="480" cy="720"/>
            </a:xfrm>
          </p:grpSpPr>
          <p:sp>
            <p:nvSpPr>
              <p:cNvPr id="16893" name="Rectangle 390"/>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94" name="Rectangle 391"/>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95" name="Rectangle 392"/>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96" name="Rectangle 393"/>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6567" name="Group 394"/>
            <p:cNvGrpSpPr>
              <a:grpSpLocks/>
            </p:cNvGrpSpPr>
            <p:nvPr/>
          </p:nvGrpSpPr>
          <p:grpSpPr bwMode="auto">
            <a:xfrm>
              <a:off x="2751" y="2928"/>
              <a:ext cx="256" cy="384"/>
              <a:chOff x="2640" y="1776"/>
              <a:chExt cx="480" cy="720"/>
            </a:xfrm>
          </p:grpSpPr>
          <p:sp>
            <p:nvSpPr>
              <p:cNvPr id="16889" name="Rectangle 395"/>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90" name="Rectangle 396"/>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91" name="Rectangle 397"/>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92" name="Rectangle 398"/>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6568" name="Group 399"/>
            <p:cNvGrpSpPr>
              <a:grpSpLocks/>
            </p:cNvGrpSpPr>
            <p:nvPr/>
          </p:nvGrpSpPr>
          <p:grpSpPr bwMode="auto">
            <a:xfrm>
              <a:off x="3028" y="2928"/>
              <a:ext cx="256" cy="384"/>
              <a:chOff x="2640" y="1776"/>
              <a:chExt cx="480" cy="720"/>
            </a:xfrm>
          </p:grpSpPr>
          <p:sp>
            <p:nvSpPr>
              <p:cNvPr id="16885" name="Rectangle 400"/>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86" name="Rectangle 401"/>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87" name="Rectangle 402"/>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88" name="Rectangle 403"/>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6569" name="Group 404"/>
            <p:cNvGrpSpPr>
              <a:grpSpLocks/>
            </p:cNvGrpSpPr>
            <p:nvPr/>
          </p:nvGrpSpPr>
          <p:grpSpPr bwMode="auto">
            <a:xfrm>
              <a:off x="3300" y="2928"/>
              <a:ext cx="256" cy="384"/>
              <a:chOff x="2640" y="1776"/>
              <a:chExt cx="480" cy="720"/>
            </a:xfrm>
          </p:grpSpPr>
          <p:sp>
            <p:nvSpPr>
              <p:cNvPr id="16881" name="Rectangle 405"/>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82" name="Rectangle 406"/>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83" name="Rectangle 407"/>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84" name="Rectangle 408"/>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6570" name="Group 409"/>
            <p:cNvGrpSpPr>
              <a:grpSpLocks/>
            </p:cNvGrpSpPr>
            <p:nvPr/>
          </p:nvGrpSpPr>
          <p:grpSpPr bwMode="auto">
            <a:xfrm>
              <a:off x="3577" y="2928"/>
              <a:ext cx="256" cy="384"/>
              <a:chOff x="2640" y="1776"/>
              <a:chExt cx="480" cy="720"/>
            </a:xfrm>
          </p:grpSpPr>
          <p:sp>
            <p:nvSpPr>
              <p:cNvPr id="16877" name="Rectangle 410"/>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78" name="Rectangle 411"/>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79" name="Rectangle 412"/>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80" name="Rectangle 413"/>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6571" name="Group 414"/>
            <p:cNvGrpSpPr>
              <a:grpSpLocks/>
            </p:cNvGrpSpPr>
            <p:nvPr/>
          </p:nvGrpSpPr>
          <p:grpSpPr bwMode="auto">
            <a:xfrm>
              <a:off x="3849" y="2928"/>
              <a:ext cx="256" cy="384"/>
              <a:chOff x="2640" y="1776"/>
              <a:chExt cx="480" cy="720"/>
            </a:xfrm>
          </p:grpSpPr>
          <p:sp>
            <p:nvSpPr>
              <p:cNvPr id="16873" name="Rectangle 415"/>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74" name="Rectangle 416"/>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75" name="Rectangle 417"/>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76" name="Rectangle 418"/>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6572" name="Group 419"/>
            <p:cNvGrpSpPr>
              <a:grpSpLocks/>
            </p:cNvGrpSpPr>
            <p:nvPr/>
          </p:nvGrpSpPr>
          <p:grpSpPr bwMode="auto">
            <a:xfrm>
              <a:off x="4125" y="2928"/>
              <a:ext cx="256" cy="384"/>
              <a:chOff x="2640" y="1776"/>
              <a:chExt cx="480" cy="720"/>
            </a:xfrm>
          </p:grpSpPr>
          <p:sp>
            <p:nvSpPr>
              <p:cNvPr id="16869" name="Rectangle 420"/>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70" name="Rectangle 421"/>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71" name="Rectangle 422"/>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72" name="Rectangle 423"/>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6573" name="Group 424"/>
            <p:cNvGrpSpPr>
              <a:grpSpLocks/>
            </p:cNvGrpSpPr>
            <p:nvPr/>
          </p:nvGrpSpPr>
          <p:grpSpPr bwMode="auto">
            <a:xfrm>
              <a:off x="2833" y="2928"/>
              <a:ext cx="95" cy="413"/>
              <a:chOff x="1000" y="1306"/>
              <a:chExt cx="162" cy="701"/>
            </a:xfrm>
          </p:grpSpPr>
          <p:sp>
            <p:nvSpPr>
              <p:cNvPr id="16867" name="Oval 425"/>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68" name="Oval 426"/>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574" name="Group 427"/>
            <p:cNvGrpSpPr>
              <a:grpSpLocks/>
            </p:cNvGrpSpPr>
            <p:nvPr/>
          </p:nvGrpSpPr>
          <p:grpSpPr bwMode="auto">
            <a:xfrm>
              <a:off x="1461" y="2919"/>
              <a:ext cx="95" cy="413"/>
              <a:chOff x="1000" y="1306"/>
              <a:chExt cx="162" cy="701"/>
            </a:xfrm>
          </p:grpSpPr>
          <p:sp>
            <p:nvSpPr>
              <p:cNvPr id="16865" name="Oval 428"/>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66" name="Oval 429"/>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575" name="Group 430"/>
            <p:cNvGrpSpPr>
              <a:grpSpLocks/>
            </p:cNvGrpSpPr>
            <p:nvPr/>
          </p:nvGrpSpPr>
          <p:grpSpPr bwMode="auto">
            <a:xfrm>
              <a:off x="1729" y="2919"/>
              <a:ext cx="95" cy="413"/>
              <a:chOff x="1000" y="1306"/>
              <a:chExt cx="162" cy="701"/>
            </a:xfrm>
          </p:grpSpPr>
          <p:sp>
            <p:nvSpPr>
              <p:cNvPr id="16863" name="Oval 431"/>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64" name="Oval 432"/>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576" name="Group 433"/>
            <p:cNvGrpSpPr>
              <a:grpSpLocks/>
            </p:cNvGrpSpPr>
            <p:nvPr/>
          </p:nvGrpSpPr>
          <p:grpSpPr bwMode="auto">
            <a:xfrm>
              <a:off x="2008" y="2928"/>
              <a:ext cx="95" cy="413"/>
              <a:chOff x="1000" y="1306"/>
              <a:chExt cx="162" cy="701"/>
            </a:xfrm>
          </p:grpSpPr>
          <p:sp>
            <p:nvSpPr>
              <p:cNvPr id="16861" name="Oval 434"/>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62" name="Oval 435"/>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577" name="Group 436"/>
            <p:cNvGrpSpPr>
              <a:grpSpLocks/>
            </p:cNvGrpSpPr>
            <p:nvPr/>
          </p:nvGrpSpPr>
          <p:grpSpPr bwMode="auto">
            <a:xfrm>
              <a:off x="2275" y="2928"/>
              <a:ext cx="95" cy="413"/>
              <a:chOff x="1000" y="1306"/>
              <a:chExt cx="162" cy="701"/>
            </a:xfrm>
          </p:grpSpPr>
          <p:sp>
            <p:nvSpPr>
              <p:cNvPr id="16859" name="Oval 437"/>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60" name="Oval 438"/>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578" name="Group 439"/>
            <p:cNvGrpSpPr>
              <a:grpSpLocks/>
            </p:cNvGrpSpPr>
            <p:nvPr/>
          </p:nvGrpSpPr>
          <p:grpSpPr bwMode="auto">
            <a:xfrm>
              <a:off x="2549" y="2919"/>
              <a:ext cx="95" cy="413"/>
              <a:chOff x="1000" y="1306"/>
              <a:chExt cx="162" cy="701"/>
            </a:xfrm>
          </p:grpSpPr>
          <p:sp>
            <p:nvSpPr>
              <p:cNvPr id="16857" name="Oval 440"/>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58" name="Oval 441"/>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579" name="Group 442"/>
            <p:cNvGrpSpPr>
              <a:grpSpLocks/>
            </p:cNvGrpSpPr>
            <p:nvPr/>
          </p:nvGrpSpPr>
          <p:grpSpPr bwMode="auto">
            <a:xfrm>
              <a:off x="3104" y="2928"/>
              <a:ext cx="95" cy="413"/>
              <a:chOff x="1000" y="1306"/>
              <a:chExt cx="162" cy="701"/>
            </a:xfrm>
          </p:grpSpPr>
          <p:sp>
            <p:nvSpPr>
              <p:cNvPr id="16855" name="Oval 443"/>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56" name="Oval 444"/>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580" name="Group 445"/>
            <p:cNvGrpSpPr>
              <a:grpSpLocks/>
            </p:cNvGrpSpPr>
            <p:nvPr/>
          </p:nvGrpSpPr>
          <p:grpSpPr bwMode="auto">
            <a:xfrm>
              <a:off x="3380" y="2928"/>
              <a:ext cx="95" cy="413"/>
              <a:chOff x="1000" y="1306"/>
              <a:chExt cx="162" cy="701"/>
            </a:xfrm>
          </p:grpSpPr>
          <p:sp>
            <p:nvSpPr>
              <p:cNvPr id="16853" name="Oval 446"/>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54" name="Oval 447"/>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581" name="Group 448"/>
            <p:cNvGrpSpPr>
              <a:grpSpLocks/>
            </p:cNvGrpSpPr>
            <p:nvPr/>
          </p:nvGrpSpPr>
          <p:grpSpPr bwMode="auto">
            <a:xfrm>
              <a:off x="3659" y="2928"/>
              <a:ext cx="95" cy="413"/>
              <a:chOff x="1000" y="1306"/>
              <a:chExt cx="162" cy="701"/>
            </a:xfrm>
          </p:grpSpPr>
          <p:sp>
            <p:nvSpPr>
              <p:cNvPr id="16851" name="Oval 449"/>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52" name="Oval 450"/>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582" name="Group 451"/>
            <p:cNvGrpSpPr>
              <a:grpSpLocks/>
            </p:cNvGrpSpPr>
            <p:nvPr/>
          </p:nvGrpSpPr>
          <p:grpSpPr bwMode="auto">
            <a:xfrm>
              <a:off x="3929" y="2928"/>
              <a:ext cx="95" cy="413"/>
              <a:chOff x="1000" y="1306"/>
              <a:chExt cx="162" cy="701"/>
            </a:xfrm>
          </p:grpSpPr>
          <p:sp>
            <p:nvSpPr>
              <p:cNvPr id="16849" name="Oval 452"/>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50" name="Oval 453"/>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583" name="Group 454"/>
            <p:cNvGrpSpPr>
              <a:grpSpLocks/>
            </p:cNvGrpSpPr>
            <p:nvPr/>
          </p:nvGrpSpPr>
          <p:grpSpPr bwMode="auto">
            <a:xfrm>
              <a:off x="4205" y="2928"/>
              <a:ext cx="95" cy="413"/>
              <a:chOff x="1000" y="1306"/>
              <a:chExt cx="162" cy="701"/>
            </a:xfrm>
          </p:grpSpPr>
          <p:sp>
            <p:nvSpPr>
              <p:cNvPr id="16847" name="Oval 455"/>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48" name="Oval 456"/>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pic>
          <p:nvPicPr>
            <p:cNvPr id="16584" name="Picture 457"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468" y="2872"/>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585" name="Picture 458"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736" y="2874"/>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586" name="Picture 459"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016" y="2876"/>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587" name="Picture 460"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280" y="2876"/>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588" name="Picture 461"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556" y="2878"/>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589" name="Picture 462"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840" y="2880"/>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590" name="Picture 463"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112" y="2880"/>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591" name="Picture 464"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388" y="2880"/>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592" name="Picture 465" descr="MCj04347320000[1]"/>
            <p:cNvSpPr>
              <a:spLocks noChangeAspect="1" noChangeArrowheads="1"/>
            </p:cNvSpPr>
            <p:nvPr/>
          </p:nvSpPr>
          <p:spPr bwMode="auto">
            <a:xfrm>
              <a:off x="3666" y="2880"/>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pic>
          <p:nvPicPr>
            <p:cNvPr id="16593" name="Picture 466"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936" y="2880"/>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594" name="Picture 467"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212" y="2880"/>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6595" name="Group 468"/>
            <p:cNvGrpSpPr>
              <a:grpSpLocks/>
            </p:cNvGrpSpPr>
            <p:nvPr/>
          </p:nvGrpSpPr>
          <p:grpSpPr bwMode="auto">
            <a:xfrm>
              <a:off x="1539" y="3072"/>
              <a:ext cx="256" cy="384"/>
              <a:chOff x="2640" y="1776"/>
              <a:chExt cx="480" cy="720"/>
            </a:xfrm>
          </p:grpSpPr>
          <p:sp>
            <p:nvSpPr>
              <p:cNvPr id="16843" name="Rectangle 469"/>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44" name="Rectangle 470"/>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45" name="Rectangle 471"/>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46" name="Rectangle 472"/>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6596" name="Group 473"/>
            <p:cNvGrpSpPr>
              <a:grpSpLocks/>
            </p:cNvGrpSpPr>
            <p:nvPr/>
          </p:nvGrpSpPr>
          <p:grpSpPr bwMode="auto">
            <a:xfrm>
              <a:off x="1811" y="3072"/>
              <a:ext cx="256" cy="384"/>
              <a:chOff x="2640" y="1776"/>
              <a:chExt cx="480" cy="720"/>
            </a:xfrm>
          </p:grpSpPr>
          <p:sp>
            <p:nvSpPr>
              <p:cNvPr id="16839" name="Rectangle 474"/>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40" name="Rectangle 475"/>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41" name="Rectangle 476"/>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42" name="Rectangle 477"/>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6597" name="Group 478"/>
            <p:cNvGrpSpPr>
              <a:grpSpLocks/>
            </p:cNvGrpSpPr>
            <p:nvPr/>
          </p:nvGrpSpPr>
          <p:grpSpPr bwMode="auto">
            <a:xfrm>
              <a:off x="2088" y="3072"/>
              <a:ext cx="256" cy="384"/>
              <a:chOff x="2640" y="1776"/>
              <a:chExt cx="480" cy="720"/>
            </a:xfrm>
          </p:grpSpPr>
          <p:sp>
            <p:nvSpPr>
              <p:cNvPr id="16835" name="Rectangle 479"/>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36" name="Rectangle 480"/>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37" name="Rectangle 481"/>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38" name="Rectangle 482"/>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6598" name="Group 483"/>
            <p:cNvGrpSpPr>
              <a:grpSpLocks/>
            </p:cNvGrpSpPr>
            <p:nvPr/>
          </p:nvGrpSpPr>
          <p:grpSpPr bwMode="auto">
            <a:xfrm>
              <a:off x="2360" y="3072"/>
              <a:ext cx="256" cy="384"/>
              <a:chOff x="2640" y="1776"/>
              <a:chExt cx="480" cy="720"/>
            </a:xfrm>
          </p:grpSpPr>
          <p:sp>
            <p:nvSpPr>
              <p:cNvPr id="16831" name="Rectangle 484"/>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32" name="Rectangle 485"/>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33" name="Rectangle 486"/>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34" name="Rectangle 487"/>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6599" name="Group 488"/>
            <p:cNvGrpSpPr>
              <a:grpSpLocks/>
            </p:cNvGrpSpPr>
            <p:nvPr/>
          </p:nvGrpSpPr>
          <p:grpSpPr bwMode="auto">
            <a:xfrm>
              <a:off x="2636" y="3072"/>
              <a:ext cx="256" cy="384"/>
              <a:chOff x="2640" y="1776"/>
              <a:chExt cx="480" cy="720"/>
            </a:xfrm>
          </p:grpSpPr>
          <p:sp>
            <p:nvSpPr>
              <p:cNvPr id="16827" name="Rectangle 489"/>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28" name="Rectangle 490"/>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29" name="Rectangle 491"/>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30" name="Rectangle 492"/>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6600" name="Group 493"/>
            <p:cNvGrpSpPr>
              <a:grpSpLocks/>
            </p:cNvGrpSpPr>
            <p:nvPr/>
          </p:nvGrpSpPr>
          <p:grpSpPr bwMode="auto">
            <a:xfrm>
              <a:off x="2908" y="3072"/>
              <a:ext cx="256" cy="384"/>
              <a:chOff x="2640" y="1776"/>
              <a:chExt cx="480" cy="720"/>
            </a:xfrm>
          </p:grpSpPr>
          <p:sp>
            <p:nvSpPr>
              <p:cNvPr id="16823" name="Rectangle 494"/>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24" name="Rectangle 495"/>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25" name="Rectangle 496"/>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26" name="Rectangle 497"/>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6601" name="Group 498"/>
            <p:cNvGrpSpPr>
              <a:grpSpLocks/>
            </p:cNvGrpSpPr>
            <p:nvPr/>
          </p:nvGrpSpPr>
          <p:grpSpPr bwMode="auto">
            <a:xfrm>
              <a:off x="3185" y="3072"/>
              <a:ext cx="256" cy="384"/>
              <a:chOff x="2640" y="1776"/>
              <a:chExt cx="480" cy="720"/>
            </a:xfrm>
          </p:grpSpPr>
          <p:sp>
            <p:nvSpPr>
              <p:cNvPr id="16819" name="Rectangle 499"/>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20" name="Rectangle 500"/>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21" name="Rectangle 501"/>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22" name="Rectangle 502"/>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6602" name="Group 503"/>
            <p:cNvGrpSpPr>
              <a:grpSpLocks/>
            </p:cNvGrpSpPr>
            <p:nvPr/>
          </p:nvGrpSpPr>
          <p:grpSpPr bwMode="auto">
            <a:xfrm>
              <a:off x="3457" y="3072"/>
              <a:ext cx="256" cy="384"/>
              <a:chOff x="2640" y="1776"/>
              <a:chExt cx="480" cy="720"/>
            </a:xfrm>
          </p:grpSpPr>
          <p:sp>
            <p:nvSpPr>
              <p:cNvPr id="16815" name="Rectangle 504"/>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16" name="Rectangle 505"/>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17" name="Rectangle 506"/>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18" name="Rectangle 507"/>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6603" name="Group 508"/>
            <p:cNvGrpSpPr>
              <a:grpSpLocks/>
            </p:cNvGrpSpPr>
            <p:nvPr/>
          </p:nvGrpSpPr>
          <p:grpSpPr bwMode="auto">
            <a:xfrm>
              <a:off x="3734" y="3072"/>
              <a:ext cx="256" cy="384"/>
              <a:chOff x="2640" y="1776"/>
              <a:chExt cx="480" cy="720"/>
            </a:xfrm>
          </p:grpSpPr>
          <p:sp>
            <p:nvSpPr>
              <p:cNvPr id="16811" name="Rectangle 509"/>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12" name="Rectangle 510"/>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13" name="Rectangle 511"/>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14" name="Rectangle 512"/>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6604" name="Group 513"/>
            <p:cNvGrpSpPr>
              <a:grpSpLocks/>
            </p:cNvGrpSpPr>
            <p:nvPr/>
          </p:nvGrpSpPr>
          <p:grpSpPr bwMode="auto">
            <a:xfrm>
              <a:off x="4006" y="3072"/>
              <a:ext cx="256" cy="384"/>
              <a:chOff x="2640" y="1776"/>
              <a:chExt cx="480" cy="720"/>
            </a:xfrm>
          </p:grpSpPr>
          <p:sp>
            <p:nvSpPr>
              <p:cNvPr id="16807" name="Rectangle 514"/>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08" name="Rectangle 515"/>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09" name="Rectangle 516"/>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10" name="Rectangle 517"/>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6605" name="Group 518"/>
            <p:cNvGrpSpPr>
              <a:grpSpLocks/>
            </p:cNvGrpSpPr>
            <p:nvPr/>
          </p:nvGrpSpPr>
          <p:grpSpPr bwMode="auto">
            <a:xfrm>
              <a:off x="2990" y="3075"/>
              <a:ext cx="95" cy="413"/>
              <a:chOff x="1000" y="1306"/>
              <a:chExt cx="162" cy="701"/>
            </a:xfrm>
          </p:grpSpPr>
          <p:sp>
            <p:nvSpPr>
              <p:cNvPr id="16805" name="Oval 519"/>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06" name="Oval 520"/>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606" name="Group 521"/>
            <p:cNvGrpSpPr>
              <a:grpSpLocks/>
            </p:cNvGrpSpPr>
            <p:nvPr/>
          </p:nvGrpSpPr>
          <p:grpSpPr bwMode="auto">
            <a:xfrm>
              <a:off x="1618" y="3066"/>
              <a:ext cx="95" cy="413"/>
              <a:chOff x="1000" y="1306"/>
              <a:chExt cx="162" cy="701"/>
            </a:xfrm>
          </p:grpSpPr>
          <p:sp>
            <p:nvSpPr>
              <p:cNvPr id="16803" name="Oval 522"/>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04" name="Oval 523"/>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607" name="Group 524"/>
            <p:cNvGrpSpPr>
              <a:grpSpLocks/>
            </p:cNvGrpSpPr>
            <p:nvPr/>
          </p:nvGrpSpPr>
          <p:grpSpPr bwMode="auto">
            <a:xfrm>
              <a:off x="1886" y="3066"/>
              <a:ext cx="95" cy="413"/>
              <a:chOff x="1000" y="1306"/>
              <a:chExt cx="162" cy="701"/>
            </a:xfrm>
          </p:grpSpPr>
          <p:sp>
            <p:nvSpPr>
              <p:cNvPr id="16801" name="Oval 525"/>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02" name="Oval 526"/>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608" name="Group 527"/>
            <p:cNvGrpSpPr>
              <a:grpSpLocks/>
            </p:cNvGrpSpPr>
            <p:nvPr/>
          </p:nvGrpSpPr>
          <p:grpSpPr bwMode="auto">
            <a:xfrm>
              <a:off x="2165" y="3075"/>
              <a:ext cx="95" cy="413"/>
              <a:chOff x="1000" y="1306"/>
              <a:chExt cx="162" cy="701"/>
            </a:xfrm>
          </p:grpSpPr>
          <p:sp>
            <p:nvSpPr>
              <p:cNvPr id="16799" name="Oval 528"/>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800" name="Oval 529"/>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609" name="Group 530"/>
            <p:cNvGrpSpPr>
              <a:grpSpLocks/>
            </p:cNvGrpSpPr>
            <p:nvPr/>
          </p:nvGrpSpPr>
          <p:grpSpPr bwMode="auto">
            <a:xfrm>
              <a:off x="2432" y="3075"/>
              <a:ext cx="95" cy="413"/>
              <a:chOff x="1000" y="1306"/>
              <a:chExt cx="162" cy="701"/>
            </a:xfrm>
          </p:grpSpPr>
          <p:sp>
            <p:nvSpPr>
              <p:cNvPr id="16797" name="Oval 531"/>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98" name="Oval 532"/>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610" name="Group 533"/>
            <p:cNvGrpSpPr>
              <a:grpSpLocks/>
            </p:cNvGrpSpPr>
            <p:nvPr/>
          </p:nvGrpSpPr>
          <p:grpSpPr bwMode="auto">
            <a:xfrm>
              <a:off x="2706" y="3066"/>
              <a:ext cx="95" cy="413"/>
              <a:chOff x="1000" y="1306"/>
              <a:chExt cx="162" cy="701"/>
            </a:xfrm>
          </p:grpSpPr>
          <p:sp>
            <p:nvSpPr>
              <p:cNvPr id="16795" name="Oval 534"/>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96" name="Oval 535"/>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611" name="Group 536"/>
            <p:cNvGrpSpPr>
              <a:grpSpLocks/>
            </p:cNvGrpSpPr>
            <p:nvPr/>
          </p:nvGrpSpPr>
          <p:grpSpPr bwMode="auto">
            <a:xfrm>
              <a:off x="3261" y="3075"/>
              <a:ext cx="95" cy="413"/>
              <a:chOff x="1000" y="1306"/>
              <a:chExt cx="162" cy="701"/>
            </a:xfrm>
          </p:grpSpPr>
          <p:sp>
            <p:nvSpPr>
              <p:cNvPr id="16793" name="Oval 537"/>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94" name="Oval 538"/>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612" name="Group 539"/>
            <p:cNvGrpSpPr>
              <a:grpSpLocks/>
            </p:cNvGrpSpPr>
            <p:nvPr/>
          </p:nvGrpSpPr>
          <p:grpSpPr bwMode="auto">
            <a:xfrm>
              <a:off x="3537" y="3075"/>
              <a:ext cx="95" cy="413"/>
              <a:chOff x="1000" y="1306"/>
              <a:chExt cx="162" cy="701"/>
            </a:xfrm>
          </p:grpSpPr>
          <p:sp>
            <p:nvSpPr>
              <p:cNvPr id="16791" name="Oval 540"/>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92" name="Oval 541"/>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613" name="Group 542"/>
            <p:cNvGrpSpPr>
              <a:grpSpLocks/>
            </p:cNvGrpSpPr>
            <p:nvPr/>
          </p:nvGrpSpPr>
          <p:grpSpPr bwMode="auto">
            <a:xfrm>
              <a:off x="3816" y="3075"/>
              <a:ext cx="95" cy="413"/>
              <a:chOff x="1000" y="1306"/>
              <a:chExt cx="162" cy="701"/>
            </a:xfrm>
          </p:grpSpPr>
          <p:sp>
            <p:nvSpPr>
              <p:cNvPr id="16789" name="Oval 543"/>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90" name="Oval 544"/>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614" name="Group 545"/>
            <p:cNvGrpSpPr>
              <a:grpSpLocks/>
            </p:cNvGrpSpPr>
            <p:nvPr/>
          </p:nvGrpSpPr>
          <p:grpSpPr bwMode="auto">
            <a:xfrm>
              <a:off x="4086" y="3075"/>
              <a:ext cx="95" cy="413"/>
              <a:chOff x="1000" y="1306"/>
              <a:chExt cx="162" cy="701"/>
            </a:xfrm>
          </p:grpSpPr>
          <p:sp>
            <p:nvSpPr>
              <p:cNvPr id="16787" name="Oval 546"/>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88" name="Oval 547"/>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pic>
          <p:nvPicPr>
            <p:cNvPr id="16615" name="Picture 548"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625" y="3019"/>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616" name="Picture 549"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893" y="3021"/>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617" name="Picture 550"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173" y="3023"/>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618" name="Picture 551"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437" y="3023"/>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619" name="Picture 552"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713" y="3025"/>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620" name="Picture 553"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997" y="3027"/>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621" name="Picture 554"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269" y="3027"/>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622" name="Picture 555"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545" y="3027"/>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623" name="Picture 556"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823" y="3027"/>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624" name="Picture 557"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093" y="3027"/>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6625" name="Group 558"/>
            <p:cNvGrpSpPr>
              <a:grpSpLocks/>
            </p:cNvGrpSpPr>
            <p:nvPr/>
          </p:nvGrpSpPr>
          <p:grpSpPr bwMode="auto">
            <a:xfrm>
              <a:off x="1666" y="3177"/>
              <a:ext cx="256" cy="384"/>
              <a:chOff x="2640" y="1776"/>
              <a:chExt cx="480" cy="720"/>
            </a:xfrm>
          </p:grpSpPr>
          <p:sp>
            <p:nvSpPr>
              <p:cNvPr id="16783" name="Rectangle 559"/>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84" name="Rectangle 560"/>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85" name="Rectangle 561"/>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86" name="Rectangle 562"/>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6626" name="Group 563"/>
            <p:cNvGrpSpPr>
              <a:grpSpLocks/>
            </p:cNvGrpSpPr>
            <p:nvPr/>
          </p:nvGrpSpPr>
          <p:grpSpPr bwMode="auto">
            <a:xfrm>
              <a:off x="1938" y="3177"/>
              <a:ext cx="256" cy="384"/>
              <a:chOff x="2640" y="1776"/>
              <a:chExt cx="480" cy="720"/>
            </a:xfrm>
          </p:grpSpPr>
          <p:sp>
            <p:nvSpPr>
              <p:cNvPr id="16779" name="Rectangle 564"/>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80" name="Rectangle 565"/>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81" name="Rectangle 566"/>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82" name="Rectangle 567"/>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6627" name="Group 568"/>
            <p:cNvGrpSpPr>
              <a:grpSpLocks/>
            </p:cNvGrpSpPr>
            <p:nvPr/>
          </p:nvGrpSpPr>
          <p:grpSpPr bwMode="auto">
            <a:xfrm>
              <a:off x="2215" y="3177"/>
              <a:ext cx="256" cy="384"/>
              <a:chOff x="2640" y="1776"/>
              <a:chExt cx="480" cy="720"/>
            </a:xfrm>
          </p:grpSpPr>
          <p:sp>
            <p:nvSpPr>
              <p:cNvPr id="16775" name="Rectangle 569"/>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76" name="Rectangle 570"/>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77" name="Rectangle 571"/>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78" name="Rectangle 572"/>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6628" name="Group 573"/>
            <p:cNvGrpSpPr>
              <a:grpSpLocks/>
            </p:cNvGrpSpPr>
            <p:nvPr/>
          </p:nvGrpSpPr>
          <p:grpSpPr bwMode="auto">
            <a:xfrm>
              <a:off x="2487" y="3177"/>
              <a:ext cx="256" cy="384"/>
              <a:chOff x="2640" y="1776"/>
              <a:chExt cx="480" cy="720"/>
            </a:xfrm>
          </p:grpSpPr>
          <p:sp>
            <p:nvSpPr>
              <p:cNvPr id="16771" name="Rectangle 574"/>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72" name="Rectangle 575"/>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73" name="Rectangle 576"/>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74" name="Rectangle 577"/>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6629" name="Group 578"/>
            <p:cNvGrpSpPr>
              <a:grpSpLocks/>
            </p:cNvGrpSpPr>
            <p:nvPr/>
          </p:nvGrpSpPr>
          <p:grpSpPr bwMode="auto">
            <a:xfrm>
              <a:off x="2763" y="3177"/>
              <a:ext cx="256" cy="384"/>
              <a:chOff x="2640" y="1776"/>
              <a:chExt cx="480" cy="720"/>
            </a:xfrm>
          </p:grpSpPr>
          <p:sp>
            <p:nvSpPr>
              <p:cNvPr id="16767" name="Rectangle 579"/>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68" name="Rectangle 580"/>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69" name="Rectangle 581"/>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70" name="Rectangle 582"/>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6630" name="Group 583"/>
            <p:cNvGrpSpPr>
              <a:grpSpLocks/>
            </p:cNvGrpSpPr>
            <p:nvPr/>
          </p:nvGrpSpPr>
          <p:grpSpPr bwMode="auto">
            <a:xfrm>
              <a:off x="3035" y="3177"/>
              <a:ext cx="256" cy="384"/>
              <a:chOff x="2640" y="1776"/>
              <a:chExt cx="480" cy="720"/>
            </a:xfrm>
          </p:grpSpPr>
          <p:sp>
            <p:nvSpPr>
              <p:cNvPr id="16763" name="Rectangle 584"/>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64" name="Rectangle 585"/>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65" name="Rectangle 586"/>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66" name="Rectangle 587"/>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6631" name="Group 588"/>
            <p:cNvGrpSpPr>
              <a:grpSpLocks/>
            </p:cNvGrpSpPr>
            <p:nvPr/>
          </p:nvGrpSpPr>
          <p:grpSpPr bwMode="auto">
            <a:xfrm>
              <a:off x="3312" y="3177"/>
              <a:ext cx="256" cy="384"/>
              <a:chOff x="2640" y="1776"/>
              <a:chExt cx="480" cy="720"/>
            </a:xfrm>
          </p:grpSpPr>
          <p:sp>
            <p:nvSpPr>
              <p:cNvPr id="16759" name="Rectangle 589"/>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60" name="Rectangle 590"/>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61" name="Rectangle 591"/>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62" name="Rectangle 592"/>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6632" name="Group 593"/>
            <p:cNvGrpSpPr>
              <a:grpSpLocks/>
            </p:cNvGrpSpPr>
            <p:nvPr/>
          </p:nvGrpSpPr>
          <p:grpSpPr bwMode="auto">
            <a:xfrm>
              <a:off x="3584" y="3177"/>
              <a:ext cx="256" cy="384"/>
              <a:chOff x="2640" y="1776"/>
              <a:chExt cx="480" cy="720"/>
            </a:xfrm>
          </p:grpSpPr>
          <p:sp>
            <p:nvSpPr>
              <p:cNvPr id="16755" name="Rectangle 594"/>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56" name="Rectangle 595"/>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57" name="Rectangle 596"/>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58" name="Rectangle 597"/>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6633" name="Group 598"/>
            <p:cNvGrpSpPr>
              <a:grpSpLocks/>
            </p:cNvGrpSpPr>
            <p:nvPr/>
          </p:nvGrpSpPr>
          <p:grpSpPr bwMode="auto">
            <a:xfrm>
              <a:off x="3861" y="3177"/>
              <a:ext cx="256" cy="384"/>
              <a:chOff x="2640" y="1776"/>
              <a:chExt cx="480" cy="720"/>
            </a:xfrm>
          </p:grpSpPr>
          <p:sp>
            <p:nvSpPr>
              <p:cNvPr id="16751" name="Rectangle 599"/>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52" name="Rectangle 600"/>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53" name="Rectangle 601"/>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54" name="Rectangle 602"/>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6634" name="Group 603"/>
            <p:cNvGrpSpPr>
              <a:grpSpLocks/>
            </p:cNvGrpSpPr>
            <p:nvPr/>
          </p:nvGrpSpPr>
          <p:grpSpPr bwMode="auto">
            <a:xfrm>
              <a:off x="3116" y="3171"/>
              <a:ext cx="95" cy="413"/>
              <a:chOff x="1000" y="1306"/>
              <a:chExt cx="162" cy="701"/>
            </a:xfrm>
          </p:grpSpPr>
          <p:sp>
            <p:nvSpPr>
              <p:cNvPr id="16749" name="Oval 604"/>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50" name="Oval 605"/>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635" name="Group 606"/>
            <p:cNvGrpSpPr>
              <a:grpSpLocks/>
            </p:cNvGrpSpPr>
            <p:nvPr/>
          </p:nvGrpSpPr>
          <p:grpSpPr bwMode="auto">
            <a:xfrm>
              <a:off x="1744" y="3162"/>
              <a:ext cx="95" cy="413"/>
              <a:chOff x="1000" y="1306"/>
              <a:chExt cx="162" cy="701"/>
            </a:xfrm>
          </p:grpSpPr>
          <p:sp>
            <p:nvSpPr>
              <p:cNvPr id="16747" name="Oval 607"/>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48" name="Oval 608"/>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636" name="Group 609"/>
            <p:cNvGrpSpPr>
              <a:grpSpLocks/>
            </p:cNvGrpSpPr>
            <p:nvPr/>
          </p:nvGrpSpPr>
          <p:grpSpPr bwMode="auto">
            <a:xfrm>
              <a:off x="2012" y="3162"/>
              <a:ext cx="95" cy="413"/>
              <a:chOff x="1000" y="1306"/>
              <a:chExt cx="162" cy="701"/>
            </a:xfrm>
          </p:grpSpPr>
          <p:sp>
            <p:nvSpPr>
              <p:cNvPr id="16745" name="Oval 610"/>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46" name="Oval 611"/>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637" name="Group 612"/>
            <p:cNvGrpSpPr>
              <a:grpSpLocks/>
            </p:cNvGrpSpPr>
            <p:nvPr/>
          </p:nvGrpSpPr>
          <p:grpSpPr bwMode="auto">
            <a:xfrm>
              <a:off x="2291" y="3171"/>
              <a:ext cx="95" cy="413"/>
              <a:chOff x="1000" y="1306"/>
              <a:chExt cx="162" cy="701"/>
            </a:xfrm>
          </p:grpSpPr>
          <p:sp>
            <p:nvSpPr>
              <p:cNvPr id="16743" name="Oval 613"/>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44" name="Oval 614"/>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638" name="Group 615"/>
            <p:cNvGrpSpPr>
              <a:grpSpLocks/>
            </p:cNvGrpSpPr>
            <p:nvPr/>
          </p:nvGrpSpPr>
          <p:grpSpPr bwMode="auto">
            <a:xfrm>
              <a:off x="2558" y="3171"/>
              <a:ext cx="95" cy="413"/>
              <a:chOff x="1000" y="1306"/>
              <a:chExt cx="162" cy="701"/>
            </a:xfrm>
          </p:grpSpPr>
          <p:sp>
            <p:nvSpPr>
              <p:cNvPr id="16741" name="Oval 616"/>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42" name="Oval 617"/>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639" name="Group 618"/>
            <p:cNvGrpSpPr>
              <a:grpSpLocks/>
            </p:cNvGrpSpPr>
            <p:nvPr/>
          </p:nvGrpSpPr>
          <p:grpSpPr bwMode="auto">
            <a:xfrm>
              <a:off x="2832" y="3162"/>
              <a:ext cx="95" cy="413"/>
              <a:chOff x="1000" y="1306"/>
              <a:chExt cx="162" cy="701"/>
            </a:xfrm>
          </p:grpSpPr>
          <p:sp>
            <p:nvSpPr>
              <p:cNvPr id="16739" name="Oval 619"/>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40" name="Oval 620"/>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640" name="Group 621"/>
            <p:cNvGrpSpPr>
              <a:grpSpLocks/>
            </p:cNvGrpSpPr>
            <p:nvPr/>
          </p:nvGrpSpPr>
          <p:grpSpPr bwMode="auto">
            <a:xfrm>
              <a:off x="3387" y="3171"/>
              <a:ext cx="95" cy="413"/>
              <a:chOff x="1000" y="1306"/>
              <a:chExt cx="162" cy="701"/>
            </a:xfrm>
          </p:grpSpPr>
          <p:sp>
            <p:nvSpPr>
              <p:cNvPr id="16737" name="Oval 622"/>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38" name="Oval 623"/>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641" name="Group 624"/>
            <p:cNvGrpSpPr>
              <a:grpSpLocks/>
            </p:cNvGrpSpPr>
            <p:nvPr/>
          </p:nvGrpSpPr>
          <p:grpSpPr bwMode="auto">
            <a:xfrm>
              <a:off x="3663" y="3171"/>
              <a:ext cx="95" cy="413"/>
              <a:chOff x="1000" y="1306"/>
              <a:chExt cx="162" cy="701"/>
            </a:xfrm>
          </p:grpSpPr>
          <p:sp>
            <p:nvSpPr>
              <p:cNvPr id="16735" name="Oval 625"/>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36" name="Oval 626"/>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642" name="Group 627"/>
            <p:cNvGrpSpPr>
              <a:grpSpLocks/>
            </p:cNvGrpSpPr>
            <p:nvPr/>
          </p:nvGrpSpPr>
          <p:grpSpPr bwMode="auto">
            <a:xfrm>
              <a:off x="3942" y="3171"/>
              <a:ext cx="95" cy="413"/>
              <a:chOff x="1000" y="1306"/>
              <a:chExt cx="162" cy="701"/>
            </a:xfrm>
          </p:grpSpPr>
          <p:sp>
            <p:nvSpPr>
              <p:cNvPr id="16733" name="Oval 628"/>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34" name="Oval 629"/>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pic>
          <p:nvPicPr>
            <p:cNvPr id="16643" name="Picture 630"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751" y="3115"/>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644" name="Picture 631"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019" y="3117"/>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645" name="Picture 632"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299" y="3119"/>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646" name="Picture 633"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563" y="3119"/>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647" name="Picture 634"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839" y="3121"/>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648" name="Picture 635"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123" y="3123"/>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649" name="Picture 636"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395" y="3123"/>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650" name="Picture 637"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671" y="3123"/>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651" name="Picture 638"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949" y="3123"/>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6652" name="Group 639"/>
            <p:cNvGrpSpPr>
              <a:grpSpLocks/>
            </p:cNvGrpSpPr>
            <p:nvPr/>
          </p:nvGrpSpPr>
          <p:grpSpPr bwMode="auto">
            <a:xfrm>
              <a:off x="1818" y="3306"/>
              <a:ext cx="256" cy="384"/>
              <a:chOff x="2640" y="1776"/>
              <a:chExt cx="480" cy="720"/>
            </a:xfrm>
          </p:grpSpPr>
          <p:sp>
            <p:nvSpPr>
              <p:cNvPr id="16729" name="Rectangle 640"/>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30" name="Rectangle 641"/>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31" name="Rectangle 642"/>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32" name="Rectangle 643"/>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6653" name="Group 644"/>
            <p:cNvGrpSpPr>
              <a:grpSpLocks/>
            </p:cNvGrpSpPr>
            <p:nvPr/>
          </p:nvGrpSpPr>
          <p:grpSpPr bwMode="auto">
            <a:xfrm>
              <a:off x="2090" y="3306"/>
              <a:ext cx="256" cy="384"/>
              <a:chOff x="2640" y="1776"/>
              <a:chExt cx="480" cy="720"/>
            </a:xfrm>
          </p:grpSpPr>
          <p:sp>
            <p:nvSpPr>
              <p:cNvPr id="16725" name="Rectangle 645"/>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26" name="Rectangle 646"/>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27" name="Rectangle 647"/>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28" name="Rectangle 648"/>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6654" name="Group 649"/>
            <p:cNvGrpSpPr>
              <a:grpSpLocks/>
            </p:cNvGrpSpPr>
            <p:nvPr/>
          </p:nvGrpSpPr>
          <p:grpSpPr bwMode="auto">
            <a:xfrm>
              <a:off x="2367" y="3306"/>
              <a:ext cx="256" cy="384"/>
              <a:chOff x="2640" y="1776"/>
              <a:chExt cx="480" cy="720"/>
            </a:xfrm>
          </p:grpSpPr>
          <p:sp>
            <p:nvSpPr>
              <p:cNvPr id="16721" name="Rectangle 650"/>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22" name="Rectangle 651"/>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23" name="Rectangle 652"/>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24" name="Rectangle 653"/>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6655" name="Group 654"/>
            <p:cNvGrpSpPr>
              <a:grpSpLocks/>
            </p:cNvGrpSpPr>
            <p:nvPr/>
          </p:nvGrpSpPr>
          <p:grpSpPr bwMode="auto">
            <a:xfrm>
              <a:off x="2639" y="3306"/>
              <a:ext cx="256" cy="384"/>
              <a:chOff x="2640" y="1776"/>
              <a:chExt cx="480" cy="720"/>
            </a:xfrm>
          </p:grpSpPr>
          <p:sp>
            <p:nvSpPr>
              <p:cNvPr id="16717" name="Rectangle 655"/>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18" name="Rectangle 656"/>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19" name="Rectangle 657"/>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20" name="Rectangle 658"/>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6656" name="Group 659"/>
            <p:cNvGrpSpPr>
              <a:grpSpLocks/>
            </p:cNvGrpSpPr>
            <p:nvPr/>
          </p:nvGrpSpPr>
          <p:grpSpPr bwMode="auto">
            <a:xfrm>
              <a:off x="2915" y="3306"/>
              <a:ext cx="256" cy="384"/>
              <a:chOff x="2640" y="1776"/>
              <a:chExt cx="480" cy="720"/>
            </a:xfrm>
          </p:grpSpPr>
          <p:sp>
            <p:nvSpPr>
              <p:cNvPr id="16713" name="Rectangle 660"/>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14" name="Rectangle 661"/>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15" name="Rectangle 662"/>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16" name="Rectangle 663"/>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6657" name="Group 664"/>
            <p:cNvGrpSpPr>
              <a:grpSpLocks/>
            </p:cNvGrpSpPr>
            <p:nvPr/>
          </p:nvGrpSpPr>
          <p:grpSpPr bwMode="auto">
            <a:xfrm>
              <a:off x="3187" y="3306"/>
              <a:ext cx="256" cy="384"/>
              <a:chOff x="2640" y="1776"/>
              <a:chExt cx="480" cy="720"/>
            </a:xfrm>
          </p:grpSpPr>
          <p:sp>
            <p:nvSpPr>
              <p:cNvPr id="16709" name="Rectangle 665"/>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10" name="Rectangle 666"/>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11" name="Rectangle 667"/>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12" name="Rectangle 668"/>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6658" name="Group 669"/>
            <p:cNvGrpSpPr>
              <a:grpSpLocks/>
            </p:cNvGrpSpPr>
            <p:nvPr/>
          </p:nvGrpSpPr>
          <p:grpSpPr bwMode="auto">
            <a:xfrm>
              <a:off x="3464" y="3306"/>
              <a:ext cx="256" cy="384"/>
              <a:chOff x="2640" y="1776"/>
              <a:chExt cx="480" cy="720"/>
            </a:xfrm>
          </p:grpSpPr>
          <p:sp>
            <p:nvSpPr>
              <p:cNvPr id="16705" name="Rectangle 670"/>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06" name="Rectangle 671"/>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07" name="Rectangle 672"/>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08" name="Rectangle 673"/>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6659" name="Group 674"/>
            <p:cNvGrpSpPr>
              <a:grpSpLocks/>
            </p:cNvGrpSpPr>
            <p:nvPr/>
          </p:nvGrpSpPr>
          <p:grpSpPr bwMode="auto">
            <a:xfrm>
              <a:off x="3736" y="3306"/>
              <a:ext cx="256" cy="384"/>
              <a:chOff x="2640" y="1776"/>
              <a:chExt cx="480" cy="720"/>
            </a:xfrm>
          </p:grpSpPr>
          <p:sp>
            <p:nvSpPr>
              <p:cNvPr id="16701" name="Rectangle 675"/>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02" name="Rectangle 676"/>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03" name="Rectangle 677"/>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04" name="Rectangle 678"/>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6660" name="Group 679"/>
            <p:cNvGrpSpPr>
              <a:grpSpLocks/>
            </p:cNvGrpSpPr>
            <p:nvPr/>
          </p:nvGrpSpPr>
          <p:grpSpPr bwMode="auto">
            <a:xfrm>
              <a:off x="3271" y="3297"/>
              <a:ext cx="95" cy="413"/>
              <a:chOff x="1000" y="1306"/>
              <a:chExt cx="162" cy="701"/>
            </a:xfrm>
          </p:grpSpPr>
          <p:sp>
            <p:nvSpPr>
              <p:cNvPr id="16699" name="Oval 680"/>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700" name="Oval 681"/>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661" name="Group 682"/>
            <p:cNvGrpSpPr>
              <a:grpSpLocks/>
            </p:cNvGrpSpPr>
            <p:nvPr/>
          </p:nvGrpSpPr>
          <p:grpSpPr bwMode="auto">
            <a:xfrm>
              <a:off x="1899" y="3288"/>
              <a:ext cx="95" cy="413"/>
              <a:chOff x="1000" y="1306"/>
              <a:chExt cx="162" cy="701"/>
            </a:xfrm>
          </p:grpSpPr>
          <p:sp>
            <p:nvSpPr>
              <p:cNvPr id="16697" name="Oval 683"/>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698" name="Oval 684"/>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662" name="Group 685"/>
            <p:cNvGrpSpPr>
              <a:grpSpLocks/>
            </p:cNvGrpSpPr>
            <p:nvPr/>
          </p:nvGrpSpPr>
          <p:grpSpPr bwMode="auto">
            <a:xfrm>
              <a:off x="2167" y="3288"/>
              <a:ext cx="95" cy="413"/>
              <a:chOff x="1000" y="1306"/>
              <a:chExt cx="162" cy="701"/>
            </a:xfrm>
          </p:grpSpPr>
          <p:sp>
            <p:nvSpPr>
              <p:cNvPr id="16695" name="Oval 686"/>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696" name="Oval 687"/>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663" name="Group 688"/>
            <p:cNvGrpSpPr>
              <a:grpSpLocks/>
            </p:cNvGrpSpPr>
            <p:nvPr/>
          </p:nvGrpSpPr>
          <p:grpSpPr bwMode="auto">
            <a:xfrm>
              <a:off x="2446" y="3297"/>
              <a:ext cx="95" cy="413"/>
              <a:chOff x="1000" y="1306"/>
              <a:chExt cx="162" cy="701"/>
            </a:xfrm>
          </p:grpSpPr>
          <p:sp>
            <p:nvSpPr>
              <p:cNvPr id="16693" name="Oval 689"/>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694" name="Oval 690"/>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664" name="Group 691"/>
            <p:cNvGrpSpPr>
              <a:grpSpLocks/>
            </p:cNvGrpSpPr>
            <p:nvPr/>
          </p:nvGrpSpPr>
          <p:grpSpPr bwMode="auto">
            <a:xfrm>
              <a:off x="2713" y="3297"/>
              <a:ext cx="95" cy="413"/>
              <a:chOff x="1000" y="1306"/>
              <a:chExt cx="162" cy="701"/>
            </a:xfrm>
          </p:grpSpPr>
          <p:sp>
            <p:nvSpPr>
              <p:cNvPr id="16691" name="Oval 692"/>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692" name="Oval 693"/>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665" name="Group 694"/>
            <p:cNvGrpSpPr>
              <a:grpSpLocks/>
            </p:cNvGrpSpPr>
            <p:nvPr/>
          </p:nvGrpSpPr>
          <p:grpSpPr bwMode="auto">
            <a:xfrm>
              <a:off x="2987" y="3288"/>
              <a:ext cx="95" cy="413"/>
              <a:chOff x="1000" y="1306"/>
              <a:chExt cx="162" cy="701"/>
            </a:xfrm>
          </p:grpSpPr>
          <p:sp>
            <p:nvSpPr>
              <p:cNvPr id="16689" name="Oval 695"/>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690" name="Oval 696"/>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666" name="Group 697"/>
            <p:cNvGrpSpPr>
              <a:grpSpLocks/>
            </p:cNvGrpSpPr>
            <p:nvPr/>
          </p:nvGrpSpPr>
          <p:grpSpPr bwMode="auto">
            <a:xfrm>
              <a:off x="3542" y="3297"/>
              <a:ext cx="95" cy="413"/>
              <a:chOff x="1000" y="1306"/>
              <a:chExt cx="162" cy="701"/>
            </a:xfrm>
          </p:grpSpPr>
          <p:sp>
            <p:nvSpPr>
              <p:cNvPr id="16687" name="Oval 698"/>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688" name="Oval 699"/>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667" name="Group 700"/>
            <p:cNvGrpSpPr>
              <a:grpSpLocks/>
            </p:cNvGrpSpPr>
            <p:nvPr/>
          </p:nvGrpSpPr>
          <p:grpSpPr bwMode="auto">
            <a:xfrm>
              <a:off x="3818" y="3297"/>
              <a:ext cx="95" cy="413"/>
              <a:chOff x="1000" y="1306"/>
              <a:chExt cx="162" cy="701"/>
            </a:xfrm>
          </p:grpSpPr>
          <p:sp>
            <p:nvSpPr>
              <p:cNvPr id="16685" name="Oval 701"/>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686" name="Oval 702"/>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pic>
          <p:nvPicPr>
            <p:cNvPr id="16668" name="Picture 703"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906" y="3241"/>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669" name="Picture 704"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174" y="3243"/>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670" name="Picture 705"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454" y="3245"/>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671" name="Picture 706"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718" y="3245"/>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672" name="Picture 707"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994" y="3247"/>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673" name="Picture 708"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278" y="3249"/>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674" name="Picture 709"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550" y="3249"/>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675" name="Picture 710"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826" y="3249"/>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6676" name="Group 711"/>
            <p:cNvGrpSpPr>
              <a:grpSpLocks/>
            </p:cNvGrpSpPr>
            <p:nvPr/>
          </p:nvGrpSpPr>
          <p:grpSpPr bwMode="auto">
            <a:xfrm>
              <a:off x="2624" y="3168"/>
              <a:ext cx="517" cy="775"/>
              <a:chOff x="2640" y="1776"/>
              <a:chExt cx="480" cy="720"/>
            </a:xfrm>
          </p:grpSpPr>
          <p:sp>
            <p:nvSpPr>
              <p:cNvPr id="16681" name="Rectangle 712"/>
              <p:cNvSpPr>
                <a:spLocks noChangeArrowheads="1"/>
              </p:cNvSpPr>
              <p:nvPr/>
            </p:nvSpPr>
            <p:spPr bwMode="auto">
              <a:xfrm>
                <a:off x="2712" y="1776"/>
                <a:ext cx="331"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682" name="Rectangle 713"/>
              <p:cNvSpPr>
                <a:spLocks noChangeArrowheads="1"/>
              </p:cNvSpPr>
              <p:nvPr/>
            </p:nvSpPr>
            <p:spPr bwMode="auto">
              <a:xfrm>
                <a:off x="2712" y="2256"/>
                <a:ext cx="331"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683" name="Rectangle 714"/>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684" name="Rectangle 715"/>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6677" name="Group 716"/>
            <p:cNvGrpSpPr>
              <a:grpSpLocks/>
            </p:cNvGrpSpPr>
            <p:nvPr/>
          </p:nvGrpSpPr>
          <p:grpSpPr bwMode="auto">
            <a:xfrm>
              <a:off x="2799" y="3264"/>
              <a:ext cx="162" cy="701"/>
              <a:chOff x="1000" y="1306"/>
              <a:chExt cx="162" cy="701"/>
            </a:xfrm>
          </p:grpSpPr>
          <p:sp>
            <p:nvSpPr>
              <p:cNvPr id="16679" name="Oval 717"/>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680" name="Oval 718"/>
              <p:cNvSpPr>
                <a:spLocks noChangeArrowheads="1"/>
              </p:cNvSpPr>
              <p:nvPr/>
            </p:nvSpPr>
            <p:spPr bwMode="auto">
              <a:xfrm>
                <a:off x="1004"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pic>
          <p:nvPicPr>
            <p:cNvPr id="16678" name="Picture 719" descr="MCj04347320000[1]"/>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2796" y="3188"/>
              <a:ext cx="164"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175248" name="Group 720"/>
          <p:cNvGrpSpPr>
            <a:grpSpLocks/>
          </p:cNvGrpSpPr>
          <p:nvPr/>
        </p:nvGrpSpPr>
        <p:grpSpPr bwMode="auto">
          <a:xfrm>
            <a:off x="4800727" y="2281351"/>
            <a:ext cx="2590547" cy="2103232"/>
            <a:chOff x="2064" y="1056"/>
            <a:chExt cx="1632" cy="1325"/>
          </a:xfrm>
        </p:grpSpPr>
        <p:grpSp>
          <p:nvGrpSpPr>
            <p:cNvPr id="16390" name="Group 721"/>
            <p:cNvGrpSpPr>
              <a:grpSpLocks/>
            </p:cNvGrpSpPr>
            <p:nvPr/>
          </p:nvGrpSpPr>
          <p:grpSpPr bwMode="auto">
            <a:xfrm>
              <a:off x="2833" y="1056"/>
              <a:ext cx="95" cy="413"/>
              <a:chOff x="1000" y="1306"/>
              <a:chExt cx="162" cy="701"/>
            </a:xfrm>
          </p:grpSpPr>
          <p:sp>
            <p:nvSpPr>
              <p:cNvPr id="16524" name="Oval 722"/>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525" name="Oval 723"/>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391" name="Group 724"/>
            <p:cNvGrpSpPr>
              <a:grpSpLocks/>
            </p:cNvGrpSpPr>
            <p:nvPr/>
          </p:nvGrpSpPr>
          <p:grpSpPr bwMode="auto">
            <a:xfrm>
              <a:off x="2064" y="1056"/>
              <a:ext cx="95" cy="413"/>
              <a:chOff x="1000" y="1306"/>
              <a:chExt cx="162" cy="701"/>
            </a:xfrm>
          </p:grpSpPr>
          <p:sp>
            <p:nvSpPr>
              <p:cNvPr id="16522" name="Oval 725"/>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523" name="Oval 726"/>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392" name="Group 727"/>
            <p:cNvGrpSpPr>
              <a:grpSpLocks/>
            </p:cNvGrpSpPr>
            <p:nvPr/>
          </p:nvGrpSpPr>
          <p:grpSpPr bwMode="auto">
            <a:xfrm>
              <a:off x="2256" y="1056"/>
              <a:ext cx="95" cy="413"/>
              <a:chOff x="1000" y="1306"/>
              <a:chExt cx="162" cy="701"/>
            </a:xfrm>
          </p:grpSpPr>
          <p:sp>
            <p:nvSpPr>
              <p:cNvPr id="16520" name="Oval 728"/>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521" name="Oval 729"/>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393" name="Group 730"/>
            <p:cNvGrpSpPr>
              <a:grpSpLocks/>
            </p:cNvGrpSpPr>
            <p:nvPr/>
          </p:nvGrpSpPr>
          <p:grpSpPr bwMode="auto">
            <a:xfrm>
              <a:off x="2449" y="1056"/>
              <a:ext cx="95" cy="413"/>
              <a:chOff x="1000" y="1306"/>
              <a:chExt cx="162" cy="701"/>
            </a:xfrm>
          </p:grpSpPr>
          <p:sp>
            <p:nvSpPr>
              <p:cNvPr id="16518" name="Oval 731"/>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519" name="Oval 732"/>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394" name="Group 733"/>
            <p:cNvGrpSpPr>
              <a:grpSpLocks/>
            </p:cNvGrpSpPr>
            <p:nvPr/>
          </p:nvGrpSpPr>
          <p:grpSpPr bwMode="auto">
            <a:xfrm>
              <a:off x="2641" y="1056"/>
              <a:ext cx="95" cy="413"/>
              <a:chOff x="1000" y="1306"/>
              <a:chExt cx="162" cy="701"/>
            </a:xfrm>
          </p:grpSpPr>
          <p:sp>
            <p:nvSpPr>
              <p:cNvPr id="16516" name="Oval 734"/>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517" name="Oval 735"/>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395" name="Group 736"/>
            <p:cNvGrpSpPr>
              <a:grpSpLocks/>
            </p:cNvGrpSpPr>
            <p:nvPr/>
          </p:nvGrpSpPr>
          <p:grpSpPr bwMode="auto">
            <a:xfrm>
              <a:off x="3025" y="1056"/>
              <a:ext cx="95" cy="413"/>
              <a:chOff x="1000" y="1306"/>
              <a:chExt cx="162" cy="701"/>
            </a:xfrm>
          </p:grpSpPr>
          <p:sp>
            <p:nvSpPr>
              <p:cNvPr id="16514" name="Oval 737"/>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515" name="Oval 738"/>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396" name="Group 739"/>
            <p:cNvGrpSpPr>
              <a:grpSpLocks/>
            </p:cNvGrpSpPr>
            <p:nvPr/>
          </p:nvGrpSpPr>
          <p:grpSpPr bwMode="auto">
            <a:xfrm>
              <a:off x="3217" y="1056"/>
              <a:ext cx="95" cy="413"/>
              <a:chOff x="1000" y="1306"/>
              <a:chExt cx="162" cy="701"/>
            </a:xfrm>
          </p:grpSpPr>
          <p:sp>
            <p:nvSpPr>
              <p:cNvPr id="16512" name="Oval 740"/>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513" name="Oval 741"/>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397" name="Group 742"/>
            <p:cNvGrpSpPr>
              <a:grpSpLocks/>
            </p:cNvGrpSpPr>
            <p:nvPr/>
          </p:nvGrpSpPr>
          <p:grpSpPr bwMode="auto">
            <a:xfrm>
              <a:off x="3409" y="1056"/>
              <a:ext cx="95" cy="413"/>
              <a:chOff x="1000" y="1306"/>
              <a:chExt cx="162" cy="701"/>
            </a:xfrm>
          </p:grpSpPr>
          <p:sp>
            <p:nvSpPr>
              <p:cNvPr id="16510" name="Oval 743"/>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511" name="Oval 744"/>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398" name="Group 745"/>
            <p:cNvGrpSpPr>
              <a:grpSpLocks/>
            </p:cNvGrpSpPr>
            <p:nvPr/>
          </p:nvGrpSpPr>
          <p:grpSpPr bwMode="auto">
            <a:xfrm>
              <a:off x="2929" y="1152"/>
              <a:ext cx="95" cy="413"/>
              <a:chOff x="1000" y="1306"/>
              <a:chExt cx="162" cy="701"/>
            </a:xfrm>
          </p:grpSpPr>
          <p:sp>
            <p:nvSpPr>
              <p:cNvPr id="16508" name="Oval 746"/>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509" name="Oval 747"/>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399" name="Group 748"/>
            <p:cNvGrpSpPr>
              <a:grpSpLocks/>
            </p:cNvGrpSpPr>
            <p:nvPr/>
          </p:nvGrpSpPr>
          <p:grpSpPr bwMode="auto">
            <a:xfrm>
              <a:off x="2160" y="1152"/>
              <a:ext cx="95" cy="413"/>
              <a:chOff x="1000" y="1306"/>
              <a:chExt cx="162" cy="701"/>
            </a:xfrm>
          </p:grpSpPr>
          <p:sp>
            <p:nvSpPr>
              <p:cNvPr id="16506" name="Oval 749"/>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507" name="Oval 750"/>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400" name="Group 751"/>
            <p:cNvGrpSpPr>
              <a:grpSpLocks/>
            </p:cNvGrpSpPr>
            <p:nvPr/>
          </p:nvGrpSpPr>
          <p:grpSpPr bwMode="auto">
            <a:xfrm>
              <a:off x="2352" y="1152"/>
              <a:ext cx="95" cy="413"/>
              <a:chOff x="1000" y="1306"/>
              <a:chExt cx="162" cy="701"/>
            </a:xfrm>
          </p:grpSpPr>
          <p:sp>
            <p:nvSpPr>
              <p:cNvPr id="16504" name="Oval 752"/>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505" name="Oval 753"/>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401" name="Group 754"/>
            <p:cNvGrpSpPr>
              <a:grpSpLocks/>
            </p:cNvGrpSpPr>
            <p:nvPr/>
          </p:nvGrpSpPr>
          <p:grpSpPr bwMode="auto">
            <a:xfrm>
              <a:off x="2545" y="1152"/>
              <a:ext cx="95" cy="413"/>
              <a:chOff x="1000" y="1306"/>
              <a:chExt cx="162" cy="701"/>
            </a:xfrm>
          </p:grpSpPr>
          <p:sp>
            <p:nvSpPr>
              <p:cNvPr id="16502" name="Oval 755"/>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503" name="Oval 756"/>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402" name="Group 757"/>
            <p:cNvGrpSpPr>
              <a:grpSpLocks/>
            </p:cNvGrpSpPr>
            <p:nvPr/>
          </p:nvGrpSpPr>
          <p:grpSpPr bwMode="auto">
            <a:xfrm>
              <a:off x="2737" y="1152"/>
              <a:ext cx="95" cy="413"/>
              <a:chOff x="1000" y="1306"/>
              <a:chExt cx="162" cy="701"/>
            </a:xfrm>
          </p:grpSpPr>
          <p:sp>
            <p:nvSpPr>
              <p:cNvPr id="16500" name="Oval 758"/>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501" name="Oval 759"/>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403" name="Group 760"/>
            <p:cNvGrpSpPr>
              <a:grpSpLocks/>
            </p:cNvGrpSpPr>
            <p:nvPr/>
          </p:nvGrpSpPr>
          <p:grpSpPr bwMode="auto">
            <a:xfrm>
              <a:off x="3121" y="1152"/>
              <a:ext cx="95" cy="413"/>
              <a:chOff x="1000" y="1306"/>
              <a:chExt cx="162" cy="701"/>
            </a:xfrm>
          </p:grpSpPr>
          <p:sp>
            <p:nvSpPr>
              <p:cNvPr id="16498" name="Oval 761"/>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499" name="Oval 762"/>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404" name="Group 763"/>
            <p:cNvGrpSpPr>
              <a:grpSpLocks/>
            </p:cNvGrpSpPr>
            <p:nvPr/>
          </p:nvGrpSpPr>
          <p:grpSpPr bwMode="auto">
            <a:xfrm>
              <a:off x="3313" y="1152"/>
              <a:ext cx="95" cy="413"/>
              <a:chOff x="1000" y="1306"/>
              <a:chExt cx="162" cy="701"/>
            </a:xfrm>
          </p:grpSpPr>
          <p:sp>
            <p:nvSpPr>
              <p:cNvPr id="16496" name="Oval 764"/>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497" name="Oval 765"/>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405" name="Group 766"/>
            <p:cNvGrpSpPr>
              <a:grpSpLocks/>
            </p:cNvGrpSpPr>
            <p:nvPr/>
          </p:nvGrpSpPr>
          <p:grpSpPr bwMode="auto">
            <a:xfrm>
              <a:off x="3025" y="1248"/>
              <a:ext cx="95" cy="413"/>
              <a:chOff x="1000" y="1306"/>
              <a:chExt cx="162" cy="701"/>
            </a:xfrm>
          </p:grpSpPr>
          <p:sp>
            <p:nvSpPr>
              <p:cNvPr id="16494" name="Oval 767"/>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495" name="Oval 768"/>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406" name="Group 769"/>
            <p:cNvGrpSpPr>
              <a:grpSpLocks/>
            </p:cNvGrpSpPr>
            <p:nvPr/>
          </p:nvGrpSpPr>
          <p:grpSpPr bwMode="auto">
            <a:xfrm>
              <a:off x="2256" y="1248"/>
              <a:ext cx="95" cy="413"/>
              <a:chOff x="1000" y="1306"/>
              <a:chExt cx="162" cy="701"/>
            </a:xfrm>
          </p:grpSpPr>
          <p:sp>
            <p:nvSpPr>
              <p:cNvPr id="16492" name="Oval 770"/>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493" name="Oval 771"/>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407" name="Group 772"/>
            <p:cNvGrpSpPr>
              <a:grpSpLocks/>
            </p:cNvGrpSpPr>
            <p:nvPr/>
          </p:nvGrpSpPr>
          <p:grpSpPr bwMode="auto">
            <a:xfrm>
              <a:off x="2448" y="1248"/>
              <a:ext cx="95" cy="413"/>
              <a:chOff x="1000" y="1306"/>
              <a:chExt cx="162" cy="701"/>
            </a:xfrm>
          </p:grpSpPr>
          <p:sp>
            <p:nvSpPr>
              <p:cNvPr id="16490" name="Oval 773"/>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491" name="Oval 774"/>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408" name="Group 775"/>
            <p:cNvGrpSpPr>
              <a:grpSpLocks/>
            </p:cNvGrpSpPr>
            <p:nvPr/>
          </p:nvGrpSpPr>
          <p:grpSpPr bwMode="auto">
            <a:xfrm>
              <a:off x="2641" y="1248"/>
              <a:ext cx="95" cy="413"/>
              <a:chOff x="1000" y="1306"/>
              <a:chExt cx="162" cy="701"/>
            </a:xfrm>
          </p:grpSpPr>
          <p:sp>
            <p:nvSpPr>
              <p:cNvPr id="16488" name="Oval 776"/>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489" name="Oval 777"/>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409" name="Group 778"/>
            <p:cNvGrpSpPr>
              <a:grpSpLocks/>
            </p:cNvGrpSpPr>
            <p:nvPr/>
          </p:nvGrpSpPr>
          <p:grpSpPr bwMode="auto">
            <a:xfrm>
              <a:off x="2833" y="1248"/>
              <a:ext cx="95" cy="413"/>
              <a:chOff x="1000" y="1306"/>
              <a:chExt cx="162" cy="701"/>
            </a:xfrm>
          </p:grpSpPr>
          <p:sp>
            <p:nvSpPr>
              <p:cNvPr id="16486" name="Oval 779"/>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487" name="Oval 780"/>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410" name="Group 781"/>
            <p:cNvGrpSpPr>
              <a:grpSpLocks/>
            </p:cNvGrpSpPr>
            <p:nvPr/>
          </p:nvGrpSpPr>
          <p:grpSpPr bwMode="auto">
            <a:xfrm>
              <a:off x="3217" y="1248"/>
              <a:ext cx="95" cy="413"/>
              <a:chOff x="1000" y="1306"/>
              <a:chExt cx="162" cy="701"/>
            </a:xfrm>
          </p:grpSpPr>
          <p:sp>
            <p:nvSpPr>
              <p:cNvPr id="16484" name="Oval 782"/>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485" name="Oval 783"/>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411" name="Group 784"/>
            <p:cNvGrpSpPr>
              <a:grpSpLocks/>
            </p:cNvGrpSpPr>
            <p:nvPr/>
          </p:nvGrpSpPr>
          <p:grpSpPr bwMode="auto">
            <a:xfrm>
              <a:off x="3121" y="1344"/>
              <a:ext cx="95" cy="413"/>
              <a:chOff x="1000" y="1306"/>
              <a:chExt cx="162" cy="701"/>
            </a:xfrm>
          </p:grpSpPr>
          <p:sp>
            <p:nvSpPr>
              <p:cNvPr id="16482" name="Oval 785"/>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483" name="Oval 786"/>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412" name="Group 787"/>
            <p:cNvGrpSpPr>
              <a:grpSpLocks/>
            </p:cNvGrpSpPr>
            <p:nvPr/>
          </p:nvGrpSpPr>
          <p:grpSpPr bwMode="auto">
            <a:xfrm>
              <a:off x="2352" y="1344"/>
              <a:ext cx="95" cy="413"/>
              <a:chOff x="1000" y="1306"/>
              <a:chExt cx="162" cy="701"/>
            </a:xfrm>
          </p:grpSpPr>
          <p:sp>
            <p:nvSpPr>
              <p:cNvPr id="16480" name="Oval 788"/>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481" name="Oval 789"/>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413" name="Group 790"/>
            <p:cNvGrpSpPr>
              <a:grpSpLocks/>
            </p:cNvGrpSpPr>
            <p:nvPr/>
          </p:nvGrpSpPr>
          <p:grpSpPr bwMode="auto">
            <a:xfrm>
              <a:off x="2544" y="1344"/>
              <a:ext cx="95" cy="413"/>
              <a:chOff x="1000" y="1306"/>
              <a:chExt cx="162" cy="701"/>
            </a:xfrm>
          </p:grpSpPr>
          <p:sp>
            <p:nvSpPr>
              <p:cNvPr id="16478" name="Oval 791"/>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479" name="Oval 792"/>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414" name="Group 793"/>
            <p:cNvGrpSpPr>
              <a:grpSpLocks/>
            </p:cNvGrpSpPr>
            <p:nvPr/>
          </p:nvGrpSpPr>
          <p:grpSpPr bwMode="auto">
            <a:xfrm>
              <a:off x="2737" y="1344"/>
              <a:ext cx="95" cy="413"/>
              <a:chOff x="1000" y="1306"/>
              <a:chExt cx="162" cy="701"/>
            </a:xfrm>
          </p:grpSpPr>
          <p:sp>
            <p:nvSpPr>
              <p:cNvPr id="16476" name="Oval 794"/>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477" name="Oval 795"/>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415" name="Group 796"/>
            <p:cNvGrpSpPr>
              <a:grpSpLocks/>
            </p:cNvGrpSpPr>
            <p:nvPr/>
          </p:nvGrpSpPr>
          <p:grpSpPr bwMode="auto">
            <a:xfrm>
              <a:off x="2929" y="1344"/>
              <a:ext cx="95" cy="413"/>
              <a:chOff x="1000" y="1306"/>
              <a:chExt cx="162" cy="701"/>
            </a:xfrm>
          </p:grpSpPr>
          <p:sp>
            <p:nvSpPr>
              <p:cNvPr id="16474" name="Oval 797"/>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475" name="Oval 798"/>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416" name="Group 799"/>
            <p:cNvGrpSpPr>
              <a:grpSpLocks/>
            </p:cNvGrpSpPr>
            <p:nvPr/>
          </p:nvGrpSpPr>
          <p:grpSpPr bwMode="auto">
            <a:xfrm>
              <a:off x="3217" y="1440"/>
              <a:ext cx="95" cy="413"/>
              <a:chOff x="1000" y="1306"/>
              <a:chExt cx="162" cy="701"/>
            </a:xfrm>
          </p:grpSpPr>
          <p:sp>
            <p:nvSpPr>
              <p:cNvPr id="16472" name="Oval 800"/>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473" name="Oval 801"/>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417" name="Group 802"/>
            <p:cNvGrpSpPr>
              <a:grpSpLocks/>
            </p:cNvGrpSpPr>
            <p:nvPr/>
          </p:nvGrpSpPr>
          <p:grpSpPr bwMode="auto">
            <a:xfrm>
              <a:off x="2448" y="1440"/>
              <a:ext cx="95" cy="413"/>
              <a:chOff x="1000" y="1306"/>
              <a:chExt cx="162" cy="701"/>
            </a:xfrm>
          </p:grpSpPr>
          <p:sp>
            <p:nvSpPr>
              <p:cNvPr id="16470" name="Oval 803"/>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471" name="Oval 804"/>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418" name="Group 805"/>
            <p:cNvGrpSpPr>
              <a:grpSpLocks/>
            </p:cNvGrpSpPr>
            <p:nvPr/>
          </p:nvGrpSpPr>
          <p:grpSpPr bwMode="auto">
            <a:xfrm>
              <a:off x="2640" y="1440"/>
              <a:ext cx="95" cy="413"/>
              <a:chOff x="1000" y="1306"/>
              <a:chExt cx="162" cy="701"/>
            </a:xfrm>
          </p:grpSpPr>
          <p:sp>
            <p:nvSpPr>
              <p:cNvPr id="16468" name="Oval 806"/>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469" name="Oval 807"/>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419" name="Group 808"/>
            <p:cNvGrpSpPr>
              <a:grpSpLocks/>
            </p:cNvGrpSpPr>
            <p:nvPr/>
          </p:nvGrpSpPr>
          <p:grpSpPr bwMode="auto">
            <a:xfrm>
              <a:off x="2833" y="1440"/>
              <a:ext cx="95" cy="413"/>
              <a:chOff x="1000" y="1306"/>
              <a:chExt cx="162" cy="701"/>
            </a:xfrm>
          </p:grpSpPr>
          <p:sp>
            <p:nvSpPr>
              <p:cNvPr id="16466" name="Oval 809"/>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467" name="Oval 810"/>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420" name="Group 811"/>
            <p:cNvGrpSpPr>
              <a:grpSpLocks/>
            </p:cNvGrpSpPr>
            <p:nvPr/>
          </p:nvGrpSpPr>
          <p:grpSpPr bwMode="auto">
            <a:xfrm>
              <a:off x="3025" y="1440"/>
              <a:ext cx="95" cy="413"/>
              <a:chOff x="1000" y="1306"/>
              <a:chExt cx="162" cy="701"/>
            </a:xfrm>
          </p:grpSpPr>
          <p:sp>
            <p:nvSpPr>
              <p:cNvPr id="16464" name="Oval 812"/>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465" name="Oval 813"/>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421" name="Group 814"/>
            <p:cNvGrpSpPr>
              <a:grpSpLocks/>
            </p:cNvGrpSpPr>
            <p:nvPr/>
          </p:nvGrpSpPr>
          <p:grpSpPr bwMode="auto">
            <a:xfrm>
              <a:off x="2544" y="1536"/>
              <a:ext cx="95" cy="413"/>
              <a:chOff x="1000" y="1306"/>
              <a:chExt cx="162" cy="701"/>
            </a:xfrm>
          </p:grpSpPr>
          <p:sp>
            <p:nvSpPr>
              <p:cNvPr id="16462" name="Oval 815"/>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463" name="Oval 816"/>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422" name="Group 817"/>
            <p:cNvGrpSpPr>
              <a:grpSpLocks/>
            </p:cNvGrpSpPr>
            <p:nvPr/>
          </p:nvGrpSpPr>
          <p:grpSpPr bwMode="auto">
            <a:xfrm>
              <a:off x="2736" y="1536"/>
              <a:ext cx="95" cy="413"/>
              <a:chOff x="1000" y="1306"/>
              <a:chExt cx="162" cy="701"/>
            </a:xfrm>
          </p:grpSpPr>
          <p:sp>
            <p:nvSpPr>
              <p:cNvPr id="16460" name="Oval 818"/>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461" name="Oval 819"/>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423" name="Group 820"/>
            <p:cNvGrpSpPr>
              <a:grpSpLocks/>
            </p:cNvGrpSpPr>
            <p:nvPr/>
          </p:nvGrpSpPr>
          <p:grpSpPr bwMode="auto">
            <a:xfrm>
              <a:off x="2929" y="1536"/>
              <a:ext cx="95" cy="413"/>
              <a:chOff x="1000" y="1306"/>
              <a:chExt cx="162" cy="701"/>
            </a:xfrm>
          </p:grpSpPr>
          <p:sp>
            <p:nvSpPr>
              <p:cNvPr id="16458" name="Oval 821"/>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459" name="Oval 822"/>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424" name="Group 823"/>
            <p:cNvGrpSpPr>
              <a:grpSpLocks/>
            </p:cNvGrpSpPr>
            <p:nvPr/>
          </p:nvGrpSpPr>
          <p:grpSpPr bwMode="auto">
            <a:xfrm>
              <a:off x="2737" y="1747"/>
              <a:ext cx="95" cy="413"/>
              <a:chOff x="1000" y="1306"/>
              <a:chExt cx="162" cy="701"/>
            </a:xfrm>
          </p:grpSpPr>
          <p:sp>
            <p:nvSpPr>
              <p:cNvPr id="16456" name="Oval 824"/>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457" name="Oval 825"/>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425" name="Group 826"/>
            <p:cNvGrpSpPr>
              <a:grpSpLocks/>
            </p:cNvGrpSpPr>
            <p:nvPr/>
          </p:nvGrpSpPr>
          <p:grpSpPr bwMode="auto">
            <a:xfrm>
              <a:off x="2929" y="1747"/>
              <a:ext cx="95" cy="413"/>
              <a:chOff x="1000" y="1306"/>
              <a:chExt cx="162" cy="701"/>
            </a:xfrm>
          </p:grpSpPr>
          <p:sp>
            <p:nvSpPr>
              <p:cNvPr id="16454" name="Oval 827"/>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455" name="Oval 828"/>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426" name="Group 829"/>
            <p:cNvGrpSpPr>
              <a:grpSpLocks/>
            </p:cNvGrpSpPr>
            <p:nvPr/>
          </p:nvGrpSpPr>
          <p:grpSpPr bwMode="auto">
            <a:xfrm>
              <a:off x="2640" y="1632"/>
              <a:ext cx="95" cy="413"/>
              <a:chOff x="1000" y="1306"/>
              <a:chExt cx="162" cy="701"/>
            </a:xfrm>
          </p:grpSpPr>
          <p:sp>
            <p:nvSpPr>
              <p:cNvPr id="16452" name="Oval 830"/>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453" name="Oval 831"/>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427" name="Group 832"/>
            <p:cNvGrpSpPr>
              <a:grpSpLocks/>
            </p:cNvGrpSpPr>
            <p:nvPr/>
          </p:nvGrpSpPr>
          <p:grpSpPr bwMode="auto">
            <a:xfrm>
              <a:off x="2832" y="1632"/>
              <a:ext cx="95" cy="413"/>
              <a:chOff x="1000" y="1306"/>
              <a:chExt cx="162" cy="701"/>
            </a:xfrm>
          </p:grpSpPr>
          <p:sp>
            <p:nvSpPr>
              <p:cNvPr id="16450" name="Oval 833"/>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451" name="Oval 834"/>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428" name="Group 835"/>
            <p:cNvGrpSpPr>
              <a:grpSpLocks/>
            </p:cNvGrpSpPr>
            <p:nvPr/>
          </p:nvGrpSpPr>
          <p:grpSpPr bwMode="auto">
            <a:xfrm>
              <a:off x="3025" y="1632"/>
              <a:ext cx="95" cy="413"/>
              <a:chOff x="1000" y="1306"/>
              <a:chExt cx="162" cy="701"/>
            </a:xfrm>
          </p:grpSpPr>
          <p:sp>
            <p:nvSpPr>
              <p:cNvPr id="16448" name="Oval 836"/>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449" name="Oval 837"/>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429" name="Group 838"/>
            <p:cNvGrpSpPr>
              <a:grpSpLocks/>
            </p:cNvGrpSpPr>
            <p:nvPr/>
          </p:nvGrpSpPr>
          <p:grpSpPr bwMode="auto">
            <a:xfrm>
              <a:off x="3121" y="1536"/>
              <a:ext cx="95" cy="413"/>
              <a:chOff x="1000" y="1306"/>
              <a:chExt cx="162" cy="701"/>
            </a:xfrm>
          </p:grpSpPr>
          <p:sp>
            <p:nvSpPr>
              <p:cNvPr id="16446" name="Oval 839"/>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447" name="Oval 840"/>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430" name="Group 841"/>
            <p:cNvGrpSpPr>
              <a:grpSpLocks/>
            </p:cNvGrpSpPr>
            <p:nvPr/>
          </p:nvGrpSpPr>
          <p:grpSpPr bwMode="auto">
            <a:xfrm>
              <a:off x="3313" y="1344"/>
              <a:ext cx="95" cy="413"/>
              <a:chOff x="1000" y="1306"/>
              <a:chExt cx="162" cy="701"/>
            </a:xfrm>
          </p:grpSpPr>
          <p:sp>
            <p:nvSpPr>
              <p:cNvPr id="16444" name="Oval 842"/>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445" name="Oval 843"/>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431" name="Group 844"/>
            <p:cNvGrpSpPr>
              <a:grpSpLocks/>
            </p:cNvGrpSpPr>
            <p:nvPr/>
          </p:nvGrpSpPr>
          <p:grpSpPr bwMode="auto">
            <a:xfrm>
              <a:off x="3409" y="1248"/>
              <a:ext cx="95" cy="413"/>
              <a:chOff x="1000" y="1306"/>
              <a:chExt cx="162" cy="701"/>
            </a:xfrm>
          </p:grpSpPr>
          <p:sp>
            <p:nvSpPr>
              <p:cNvPr id="16442" name="Oval 845"/>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443" name="Oval 846"/>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432" name="Group 847"/>
            <p:cNvGrpSpPr>
              <a:grpSpLocks/>
            </p:cNvGrpSpPr>
            <p:nvPr/>
          </p:nvGrpSpPr>
          <p:grpSpPr bwMode="auto">
            <a:xfrm>
              <a:off x="3505" y="1152"/>
              <a:ext cx="95" cy="413"/>
              <a:chOff x="1000" y="1306"/>
              <a:chExt cx="162" cy="701"/>
            </a:xfrm>
          </p:grpSpPr>
          <p:sp>
            <p:nvSpPr>
              <p:cNvPr id="16440" name="Oval 848"/>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441" name="Oval 849"/>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433" name="Group 850"/>
            <p:cNvGrpSpPr>
              <a:grpSpLocks/>
            </p:cNvGrpSpPr>
            <p:nvPr/>
          </p:nvGrpSpPr>
          <p:grpSpPr bwMode="auto">
            <a:xfrm>
              <a:off x="3601" y="1056"/>
              <a:ext cx="95" cy="413"/>
              <a:chOff x="1000" y="1306"/>
              <a:chExt cx="162" cy="701"/>
            </a:xfrm>
          </p:grpSpPr>
          <p:sp>
            <p:nvSpPr>
              <p:cNvPr id="16438" name="Oval 851"/>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439" name="Oval 852"/>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6434" name="Group 853"/>
            <p:cNvGrpSpPr>
              <a:grpSpLocks/>
            </p:cNvGrpSpPr>
            <p:nvPr/>
          </p:nvGrpSpPr>
          <p:grpSpPr bwMode="auto">
            <a:xfrm>
              <a:off x="2799" y="1680"/>
              <a:ext cx="162" cy="701"/>
              <a:chOff x="1000" y="1306"/>
              <a:chExt cx="162" cy="701"/>
            </a:xfrm>
          </p:grpSpPr>
          <p:sp>
            <p:nvSpPr>
              <p:cNvPr id="16436" name="Oval 854"/>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6437" name="Oval 855"/>
              <p:cNvSpPr>
                <a:spLocks noChangeArrowheads="1"/>
              </p:cNvSpPr>
              <p:nvPr/>
            </p:nvSpPr>
            <p:spPr bwMode="auto">
              <a:xfrm>
                <a:off x="1004"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pic>
          <p:nvPicPr>
            <p:cNvPr id="16435" name="Picture 856" descr="MCj04347320000[1]"/>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2796" y="1604"/>
              <a:ext cx="164"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 name="Group 1">
            <a:extLst>
              <a:ext uri="{FF2B5EF4-FFF2-40B4-BE49-F238E27FC236}">
                <a16:creationId xmlns:a16="http://schemas.microsoft.com/office/drawing/2014/main" id="{7726A705-B8E8-2B3E-6230-AFE1C9C7737A}"/>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DCA9F4DE-8A35-10C4-D546-15769B325F79}"/>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A5D1DB41-4B06-A848-F5BC-9BFFEDF2708B}"/>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456585AF-A2A7-7985-C4C5-BABDE1D354AA}"/>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1174532"/>
                                        </p:tgtEl>
                                        <p:attrNameLst>
                                          <p:attrName>style.visibility</p:attrName>
                                        </p:attrNameLst>
                                      </p:cBhvr>
                                      <p:to>
                                        <p:strVal val="visible"/>
                                      </p:to>
                                    </p:set>
                                    <p:animEffect transition="in" filter="fade">
                                      <p:cBhvr>
                                        <p:cTn id="7" dur="1000"/>
                                        <p:tgtEl>
                                          <p:spTgt spid="117453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2" presetClass="path" presetSubtype="0" accel="50000" decel="50000" fill="hold" nodeType="clickEffect">
                                  <p:stCondLst>
                                    <p:cond delay="0"/>
                                  </p:stCondLst>
                                  <p:childTnLst>
                                    <p:animMotion origin="layout" path="M 0.0 1.11111E-6 L 0.0 0.28032 " pathEditMode="relative" rAng="0" ptsTypes="AA">
                                      <p:cBhvr>
                                        <p:cTn id="11" dur="1000" fill="hold"/>
                                        <p:tgtEl>
                                          <p:spTgt spid="1175248"/>
                                        </p:tgtEl>
                                        <p:attrNameLst>
                                          <p:attrName>ppt_x</p:attrName>
                                          <p:attrName>ppt_y</p:attrName>
                                        </p:attrNameLst>
                                      </p:cBhvr>
                                      <p:rCtr x="0" y="14005"/>
                                    </p:animMotion>
                                  </p:childTnLst>
                                </p:cTn>
                              </p:par>
                            </p:childTnLst>
                          </p:cTn>
                        </p:par>
                        <p:par>
                          <p:cTn id="12" fill="hold" nodeType="afterGroup">
                            <p:stCondLst>
                              <p:cond delay="1000"/>
                            </p:stCondLst>
                            <p:childTnLst>
                              <p:par>
                                <p:cTn id="13" presetID="10" presetClass="exit" presetSubtype="0" fill="hold" nodeType="afterEffect">
                                  <p:stCondLst>
                                    <p:cond delay="0"/>
                                  </p:stCondLst>
                                  <p:childTnLst>
                                    <p:animEffect transition="out" filter="fade">
                                      <p:cBhvr>
                                        <p:cTn id="14" dur="2000"/>
                                        <p:tgtEl>
                                          <p:spTgt spid="1175248"/>
                                        </p:tgtEl>
                                      </p:cBhvr>
                                    </p:animEffect>
                                    <p:set>
                                      <p:cBhvr>
                                        <p:cTn id="15" dur="1" fill="hold">
                                          <p:stCondLst>
                                            <p:cond delay="1999"/>
                                          </p:stCondLst>
                                        </p:cTn>
                                        <p:tgtEl>
                                          <p:spTgt spid="1175248"/>
                                        </p:tgtEl>
                                        <p:attrNameLst>
                                          <p:attrName>style.visibility</p:attrName>
                                        </p:attrNameLst>
                                      </p:cBhvr>
                                      <p:to>
                                        <p:strVal val="hidden"/>
                                      </p:to>
                                    </p:set>
                                  </p:childTnLst>
                                </p:cTn>
                              </p:par>
                              <p:par>
                                <p:cTn id="16" presetID="55" presetClass="entr" presetSubtype="0" fill="hold" nodeType="withEffect">
                                  <p:stCondLst>
                                    <p:cond delay="0"/>
                                  </p:stCondLst>
                                  <p:childTnLst>
                                    <p:set>
                                      <p:cBhvr>
                                        <p:cTn id="17" dur="1" fill="hold">
                                          <p:stCondLst>
                                            <p:cond delay="0"/>
                                          </p:stCondLst>
                                        </p:cTn>
                                        <p:tgtEl>
                                          <p:spTgt spid="1174788"/>
                                        </p:tgtEl>
                                        <p:attrNameLst>
                                          <p:attrName>style.visibility</p:attrName>
                                        </p:attrNameLst>
                                      </p:cBhvr>
                                      <p:to>
                                        <p:strVal val="visible"/>
                                      </p:to>
                                    </p:set>
                                    <p:anim calcmode="lin" valueType="num">
                                      <p:cBhvr>
                                        <p:cTn id="18" dur="1000" fill="hold"/>
                                        <p:tgtEl>
                                          <p:spTgt spid="1174788"/>
                                        </p:tgtEl>
                                        <p:attrNameLst>
                                          <p:attrName>ppt_w</p:attrName>
                                        </p:attrNameLst>
                                      </p:cBhvr>
                                      <p:tavLst>
                                        <p:tav tm="0">
                                          <p:val>
                                            <p:strVal val="#ppt_w*0.70"/>
                                          </p:val>
                                        </p:tav>
                                        <p:tav tm="100000">
                                          <p:val>
                                            <p:strVal val="#ppt_w"/>
                                          </p:val>
                                        </p:tav>
                                      </p:tavLst>
                                    </p:anim>
                                    <p:anim calcmode="lin" valueType="num">
                                      <p:cBhvr>
                                        <p:cTn id="19" dur="1000" fill="hold"/>
                                        <p:tgtEl>
                                          <p:spTgt spid="1174788"/>
                                        </p:tgtEl>
                                        <p:attrNameLst>
                                          <p:attrName>ppt_h</p:attrName>
                                        </p:attrNameLst>
                                      </p:cBhvr>
                                      <p:tavLst>
                                        <p:tav tm="0">
                                          <p:val>
                                            <p:strVal val="#ppt_h"/>
                                          </p:val>
                                        </p:tav>
                                        <p:tav tm="100000">
                                          <p:val>
                                            <p:strVal val="#ppt_h"/>
                                          </p:val>
                                        </p:tav>
                                      </p:tavLst>
                                    </p:anim>
                                    <p:animEffect transition="in" filter="fade">
                                      <p:cBhvr>
                                        <p:cTn id="20" dur="1000"/>
                                        <p:tgtEl>
                                          <p:spTgt spid="11747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3" name="AutoShape 2"/>
          <p:cNvSpPr>
            <a:spLocks noChangeArrowheads="1"/>
          </p:cNvSpPr>
          <p:nvPr/>
        </p:nvSpPr>
        <p:spPr bwMode="auto">
          <a:xfrm>
            <a:off x="8457969" y="-990168"/>
            <a:ext cx="3276280" cy="3276280"/>
          </a:xfrm>
          <a:prstGeom prst="sun">
            <a:avLst>
              <a:gd name="adj" fmla="val 25000"/>
            </a:avLst>
          </a:prstGeom>
          <a:solidFill>
            <a:srgbClr val="FFFF00">
              <a:alpha val="4784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434" name="Rectangle 3"/>
          <p:cNvSpPr>
            <a:spLocks noChangeArrowheads="1"/>
          </p:cNvSpPr>
          <p:nvPr/>
        </p:nvSpPr>
        <p:spPr bwMode="auto">
          <a:xfrm>
            <a:off x="1753024" y="305105"/>
            <a:ext cx="2057199" cy="1066696"/>
          </a:xfrm>
          <a:prstGeom prst="rect">
            <a:avLst/>
          </a:prstGeom>
          <a:solidFill>
            <a:schemeClr val="bg1"/>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dirty="0">
                <a:latin typeface="Abadi" panose="020B0604020104020204" pitchFamily="34" charset="0"/>
              </a:rPr>
              <a:t>Revelation</a:t>
            </a:r>
          </a:p>
          <a:p>
            <a:pPr algn="ctr" eaLnBrk="1" hangingPunct="1"/>
            <a:r>
              <a:rPr lang="en-US" altLang="en-US" sz="3200" dirty="0">
                <a:latin typeface="Abadi" panose="020B0604020104020204" pitchFamily="34" charset="0"/>
              </a:rPr>
              <a:t>20:4b–6</a:t>
            </a:r>
          </a:p>
        </p:txBody>
      </p:sp>
      <p:grpSp>
        <p:nvGrpSpPr>
          <p:cNvPr id="1176580" name="Group 4"/>
          <p:cNvGrpSpPr>
            <a:grpSpLocks/>
          </p:cNvGrpSpPr>
          <p:nvPr/>
        </p:nvGrpSpPr>
        <p:grpSpPr bwMode="auto">
          <a:xfrm>
            <a:off x="8077006" y="5916371"/>
            <a:ext cx="2285777" cy="661922"/>
            <a:chOff x="3887" y="2108"/>
            <a:chExt cx="1440" cy="417"/>
          </a:xfrm>
        </p:grpSpPr>
        <p:sp>
          <p:nvSpPr>
            <p:cNvPr id="18976" name="Oval 5"/>
            <p:cNvSpPr>
              <a:spLocks noChangeArrowheads="1"/>
            </p:cNvSpPr>
            <p:nvPr/>
          </p:nvSpPr>
          <p:spPr bwMode="auto">
            <a:xfrm>
              <a:off x="4560" y="2108"/>
              <a:ext cx="95" cy="321"/>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77" name="Oval 6"/>
            <p:cNvSpPr>
              <a:spLocks noChangeArrowheads="1"/>
            </p:cNvSpPr>
            <p:nvPr/>
          </p:nvSpPr>
          <p:spPr bwMode="auto">
            <a:xfrm>
              <a:off x="3983" y="2108"/>
              <a:ext cx="95" cy="321"/>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78" name="Oval 7"/>
            <p:cNvSpPr>
              <a:spLocks noChangeArrowheads="1"/>
            </p:cNvSpPr>
            <p:nvPr/>
          </p:nvSpPr>
          <p:spPr bwMode="auto">
            <a:xfrm>
              <a:off x="4176" y="2108"/>
              <a:ext cx="95" cy="321"/>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79" name="Oval 8"/>
            <p:cNvSpPr>
              <a:spLocks noChangeArrowheads="1"/>
            </p:cNvSpPr>
            <p:nvPr/>
          </p:nvSpPr>
          <p:spPr bwMode="auto">
            <a:xfrm>
              <a:off x="4368" y="2108"/>
              <a:ext cx="95" cy="321"/>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80" name="Oval 9"/>
            <p:cNvSpPr>
              <a:spLocks noChangeArrowheads="1"/>
            </p:cNvSpPr>
            <p:nvPr/>
          </p:nvSpPr>
          <p:spPr bwMode="auto">
            <a:xfrm>
              <a:off x="4752" y="2108"/>
              <a:ext cx="95" cy="321"/>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81" name="Oval 10"/>
            <p:cNvSpPr>
              <a:spLocks noChangeArrowheads="1"/>
            </p:cNvSpPr>
            <p:nvPr/>
          </p:nvSpPr>
          <p:spPr bwMode="auto">
            <a:xfrm>
              <a:off x="4944" y="2108"/>
              <a:ext cx="95" cy="321"/>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82" name="Oval 11"/>
            <p:cNvSpPr>
              <a:spLocks noChangeArrowheads="1"/>
            </p:cNvSpPr>
            <p:nvPr/>
          </p:nvSpPr>
          <p:spPr bwMode="auto">
            <a:xfrm>
              <a:off x="5136" y="2108"/>
              <a:ext cx="95" cy="321"/>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83" name="Oval 12"/>
            <p:cNvSpPr>
              <a:spLocks noChangeArrowheads="1"/>
            </p:cNvSpPr>
            <p:nvPr/>
          </p:nvSpPr>
          <p:spPr bwMode="auto">
            <a:xfrm>
              <a:off x="4656" y="2204"/>
              <a:ext cx="95" cy="321"/>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84" name="Oval 13"/>
            <p:cNvSpPr>
              <a:spLocks noChangeArrowheads="1"/>
            </p:cNvSpPr>
            <p:nvPr/>
          </p:nvSpPr>
          <p:spPr bwMode="auto">
            <a:xfrm>
              <a:off x="3887" y="2204"/>
              <a:ext cx="95" cy="321"/>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85" name="Oval 14"/>
            <p:cNvSpPr>
              <a:spLocks noChangeArrowheads="1"/>
            </p:cNvSpPr>
            <p:nvPr/>
          </p:nvSpPr>
          <p:spPr bwMode="auto">
            <a:xfrm>
              <a:off x="4079" y="2204"/>
              <a:ext cx="95" cy="321"/>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86" name="Oval 15"/>
            <p:cNvSpPr>
              <a:spLocks noChangeArrowheads="1"/>
            </p:cNvSpPr>
            <p:nvPr/>
          </p:nvSpPr>
          <p:spPr bwMode="auto">
            <a:xfrm>
              <a:off x="4272" y="2204"/>
              <a:ext cx="95" cy="321"/>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87" name="Oval 16"/>
            <p:cNvSpPr>
              <a:spLocks noChangeArrowheads="1"/>
            </p:cNvSpPr>
            <p:nvPr/>
          </p:nvSpPr>
          <p:spPr bwMode="auto">
            <a:xfrm>
              <a:off x="4464" y="2204"/>
              <a:ext cx="95" cy="321"/>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88" name="Oval 17"/>
            <p:cNvSpPr>
              <a:spLocks noChangeArrowheads="1"/>
            </p:cNvSpPr>
            <p:nvPr/>
          </p:nvSpPr>
          <p:spPr bwMode="auto">
            <a:xfrm>
              <a:off x="4848" y="2204"/>
              <a:ext cx="95" cy="321"/>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89" name="Oval 18"/>
            <p:cNvSpPr>
              <a:spLocks noChangeArrowheads="1"/>
            </p:cNvSpPr>
            <p:nvPr/>
          </p:nvSpPr>
          <p:spPr bwMode="auto">
            <a:xfrm>
              <a:off x="5040" y="2204"/>
              <a:ext cx="95" cy="321"/>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90" name="Oval 19"/>
            <p:cNvSpPr>
              <a:spLocks noChangeArrowheads="1"/>
            </p:cNvSpPr>
            <p:nvPr/>
          </p:nvSpPr>
          <p:spPr bwMode="auto">
            <a:xfrm>
              <a:off x="5232" y="2204"/>
              <a:ext cx="95" cy="321"/>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176596" name="Group 20"/>
          <p:cNvGrpSpPr>
            <a:grpSpLocks/>
          </p:cNvGrpSpPr>
          <p:nvPr/>
        </p:nvGrpSpPr>
        <p:grpSpPr bwMode="auto">
          <a:xfrm>
            <a:off x="3499104" y="4495696"/>
            <a:ext cx="406361" cy="609540"/>
            <a:chOff x="2640" y="1776"/>
            <a:chExt cx="480" cy="720"/>
          </a:xfrm>
        </p:grpSpPr>
        <p:sp>
          <p:nvSpPr>
            <p:cNvPr id="18972" name="Rectangle 21"/>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73" name="Rectangle 22"/>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74" name="Rectangle 23"/>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75" name="Rectangle 24"/>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176601" name="Group 25"/>
          <p:cNvGrpSpPr>
            <a:grpSpLocks/>
          </p:cNvGrpSpPr>
          <p:nvPr/>
        </p:nvGrpSpPr>
        <p:grpSpPr bwMode="auto">
          <a:xfrm>
            <a:off x="3930862" y="4495696"/>
            <a:ext cx="406361" cy="609540"/>
            <a:chOff x="2640" y="1776"/>
            <a:chExt cx="480" cy="720"/>
          </a:xfrm>
        </p:grpSpPr>
        <p:sp>
          <p:nvSpPr>
            <p:cNvPr id="18968" name="Rectangle 26"/>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69" name="Rectangle 27"/>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70" name="Rectangle 28"/>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71" name="Rectangle 29"/>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176606" name="Group 30"/>
          <p:cNvGrpSpPr>
            <a:grpSpLocks/>
          </p:cNvGrpSpPr>
          <p:nvPr/>
        </p:nvGrpSpPr>
        <p:grpSpPr bwMode="auto">
          <a:xfrm>
            <a:off x="4370557" y="4495696"/>
            <a:ext cx="406361" cy="609540"/>
            <a:chOff x="2640" y="1776"/>
            <a:chExt cx="480" cy="720"/>
          </a:xfrm>
        </p:grpSpPr>
        <p:sp>
          <p:nvSpPr>
            <p:cNvPr id="18964" name="Rectangle 31"/>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65" name="Rectangle 32"/>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66" name="Rectangle 33"/>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67" name="Rectangle 34"/>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176611" name="Group 35"/>
          <p:cNvGrpSpPr>
            <a:grpSpLocks/>
          </p:cNvGrpSpPr>
          <p:nvPr/>
        </p:nvGrpSpPr>
        <p:grpSpPr bwMode="auto">
          <a:xfrm>
            <a:off x="4802314" y="4495696"/>
            <a:ext cx="406361" cy="609540"/>
            <a:chOff x="2640" y="1776"/>
            <a:chExt cx="480" cy="720"/>
          </a:xfrm>
        </p:grpSpPr>
        <p:sp>
          <p:nvSpPr>
            <p:cNvPr id="18960" name="Rectangle 36"/>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61" name="Rectangle 37"/>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62" name="Rectangle 38"/>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63" name="Rectangle 39"/>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176616" name="Group 40"/>
          <p:cNvGrpSpPr>
            <a:grpSpLocks/>
          </p:cNvGrpSpPr>
          <p:nvPr/>
        </p:nvGrpSpPr>
        <p:grpSpPr bwMode="auto">
          <a:xfrm>
            <a:off x="5240421" y="4495696"/>
            <a:ext cx="406361" cy="609540"/>
            <a:chOff x="2640" y="1776"/>
            <a:chExt cx="480" cy="720"/>
          </a:xfrm>
        </p:grpSpPr>
        <p:sp>
          <p:nvSpPr>
            <p:cNvPr id="18956" name="Rectangle 41"/>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57" name="Rectangle 42"/>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58" name="Rectangle 43"/>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59" name="Rectangle 44"/>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176621" name="Group 45"/>
          <p:cNvGrpSpPr>
            <a:grpSpLocks/>
          </p:cNvGrpSpPr>
          <p:nvPr/>
        </p:nvGrpSpPr>
        <p:grpSpPr bwMode="auto">
          <a:xfrm>
            <a:off x="5672180" y="4495696"/>
            <a:ext cx="406361" cy="609540"/>
            <a:chOff x="2640" y="1776"/>
            <a:chExt cx="480" cy="720"/>
          </a:xfrm>
        </p:grpSpPr>
        <p:sp>
          <p:nvSpPr>
            <p:cNvPr id="18952" name="Rectangle 46"/>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53" name="Rectangle 47"/>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54" name="Rectangle 48"/>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55" name="Rectangle 49"/>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176626" name="Group 50"/>
          <p:cNvGrpSpPr>
            <a:grpSpLocks/>
          </p:cNvGrpSpPr>
          <p:nvPr/>
        </p:nvGrpSpPr>
        <p:grpSpPr bwMode="auto">
          <a:xfrm>
            <a:off x="6111874" y="4495696"/>
            <a:ext cx="406361" cy="609540"/>
            <a:chOff x="2640" y="1776"/>
            <a:chExt cx="480" cy="720"/>
          </a:xfrm>
        </p:grpSpPr>
        <p:sp>
          <p:nvSpPr>
            <p:cNvPr id="18948" name="Rectangle 51"/>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49" name="Rectangle 52"/>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50" name="Rectangle 53"/>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51" name="Rectangle 54"/>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176631" name="Group 55"/>
          <p:cNvGrpSpPr>
            <a:grpSpLocks/>
          </p:cNvGrpSpPr>
          <p:nvPr/>
        </p:nvGrpSpPr>
        <p:grpSpPr bwMode="auto">
          <a:xfrm>
            <a:off x="6543631" y="4495696"/>
            <a:ext cx="406361" cy="609540"/>
            <a:chOff x="2640" y="1776"/>
            <a:chExt cx="480" cy="720"/>
          </a:xfrm>
        </p:grpSpPr>
        <p:sp>
          <p:nvSpPr>
            <p:cNvPr id="18944" name="Rectangle 56"/>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45" name="Rectangle 57"/>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46" name="Rectangle 58"/>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47" name="Rectangle 59"/>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176636" name="Group 60"/>
          <p:cNvGrpSpPr>
            <a:grpSpLocks/>
          </p:cNvGrpSpPr>
          <p:nvPr/>
        </p:nvGrpSpPr>
        <p:grpSpPr bwMode="auto">
          <a:xfrm>
            <a:off x="6983326" y="4495696"/>
            <a:ext cx="406361" cy="609540"/>
            <a:chOff x="2640" y="1776"/>
            <a:chExt cx="480" cy="720"/>
          </a:xfrm>
        </p:grpSpPr>
        <p:sp>
          <p:nvSpPr>
            <p:cNvPr id="18940" name="Rectangle 61"/>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41" name="Rectangle 62"/>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42" name="Rectangle 63"/>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43" name="Rectangle 64"/>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176641" name="Group 65"/>
          <p:cNvGrpSpPr>
            <a:grpSpLocks/>
          </p:cNvGrpSpPr>
          <p:nvPr/>
        </p:nvGrpSpPr>
        <p:grpSpPr bwMode="auto">
          <a:xfrm>
            <a:off x="7415085" y="4495696"/>
            <a:ext cx="406361" cy="609540"/>
            <a:chOff x="2640" y="1776"/>
            <a:chExt cx="480" cy="720"/>
          </a:xfrm>
        </p:grpSpPr>
        <p:sp>
          <p:nvSpPr>
            <p:cNvPr id="18936" name="Rectangle 66"/>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37" name="Rectangle 67"/>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38" name="Rectangle 68"/>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39" name="Rectangle 69"/>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176646" name="Group 70"/>
          <p:cNvGrpSpPr>
            <a:grpSpLocks/>
          </p:cNvGrpSpPr>
          <p:nvPr/>
        </p:nvGrpSpPr>
        <p:grpSpPr bwMode="auto">
          <a:xfrm>
            <a:off x="7853192" y="4495696"/>
            <a:ext cx="406361" cy="609540"/>
            <a:chOff x="2640" y="1776"/>
            <a:chExt cx="480" cy="720"/>
          </a:xfrm>
        </p:grpSpPr>
        <p:sp>
          <p:nvSpPr>
            <p:cNvPr id="18932" name="Rectangle 71"/>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33" name="Rectangle 72"/>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34" name="Rectangle 73"/>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35" name="Rectangle 74"/>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176651" name="Group 75"/>
          <p:cNvGrpSpPr>
            <a:grpSpLocks/>
          </p:cNvGrpSpPr>
          <p:nvPr/>
        </p:nvGrpSpPr>
        <p:grpSpPr bwMode="auto">
          <a:xfrm>
            <a:off x="8284949" y="4495696"/>
            <a:ext cx="406361" cy="609540"/>
            <a:chOff x="2640" y="1776"/>
            <a:chExt cx="480" cy="720"/>
          </a:xfrm>
        </p:grpSpPr>
        <p:sp>
          <p:nvSpPr>
            <p:cNvPr id="18928" name="Rectangle 76"/>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29" name="Rectangle 77"/>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30" name="Rectangle 78"/>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31" name="Rectangle 79"/>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176656" name="Group 80"/>
          <p:cNvGrpSpPr>
            <a:grpSpLocks/>
          </p:cNvGrpSpPr>
          <p:nvPr/>
        </p:nvGrpSpPr>
        <p:grpSpPr bwMode="auto">
          <a:xfrm>
            <a:off x="5805517" y="4495696"/>
            <a:ext cx="150798" cy="655574"/>
            <a:chOff x="1000" y="1306"/>
            <a:chExt cx="162" cy="701"/>
          </a:xfrm>
        </p:grpSpPr>
        <p:sp>
          <p:nvSpPr>
            <p:cNvPr id="18926" name="Oval 81"/>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27" name="Oval 82"/>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176659" name="Group 83"/>
          <p:cNvGrpSpPr>
            <a:grpSpLocks/>
          </p:cNvGrpSpPr>
          <p:nvPr/>
        </p:nvGrpSpPr>
        <p:grpSpPr bwMode="auto">
          <a:xfrm>
            <a:off x="3627679" y="4481411"/>
            <a:ext cx="150798" cy="655573"/>
            <a:chOff x="1000" y="1306"/>
            <a:chExt cx="162" cy="701"/>
          </a:xfrm>
        </p:grpSpPr>
        <p:sp>
          <p:nvSpPr>
            <p:cNvPr id="18924" name="Oval 84"/>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25" name="Oval 85"/>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176662" name="Group 86"/>
          <p:cNvGrpSpPr>
            <a:grpSpLocks/>
          </p:cNvGrpSpPr>
          <p:nvPr/>
        </p:nvGrpSpPr>
        <p:grpSpPr bwMode="auto">
          <a:xfrm>
            <a:off x="4053088" y="4481411"/>
            <a:ext cx="150798" cy="655573"/>
            <a:chOff x="1000" y="1306"/>
            <a:chExt cx="162" cy="701"/>
          </a:xfrm>
        </p:grpSpPr>
        <p:sp>
          <p:nvSpPr>
            <p:cNvPr id="18922" name="Oval 87"/>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23" name="Oval 88"/>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176665" name="Group 89"/>
          <p:cNvGrpSpPr>
            <a:grpSpLocks/>
          </p:cNvGrpSpPr>
          <p:nvPr/>
        </p:nvGrpSpPr>
        <p:grpSpPr bwMode="auto">
          <a:xfrm>
            <a:off x="4495957" y="4495696"/>
            <a:ext cx="150798" cy="655574"/>
            <a:chOff x="1000" y="1306"/>
            <a:chExt cx="162" cy="701"/>
          </a:xfrm>
        </p:grpSpPr>
        <p:sp>
          <p:nvSpPr>
            <p:cNvPr id="18920" name="Oval 90"/>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21" name="Oval 91"/>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176668" name="Group 92"/>
          <p:cNvGrpSpPr>
            <a:grpSpLocks/>
          </p:cNvGrpSpPr>
          <p:nvPr/>
        </p:nvGrpSpPr>
        <p:grpSpPr bwMode="auto">
          <a:xfrm>
            <a:off x="4919778" y="4495696"/>
            <a:ext cx="150798" cy="655574"/>
            <a:chOff x="1000" y="1306"/>
            <a:chExt cx="162" cy="701"/>
          </a:xfrm>
        </p:grpSpPr>
        <p:sp>
          <p:nvSpPr>
            <p:cNvPr id="18918" name="Oval 93"/>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19" name="Oval 94"/>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176671" name="Group 95"/>
          <p:cNvGrpSpPr>
            <a:grpSpLocks/>
          </p:cNvGrpSpPr>
          <p:nvPr/>
        </p:nvGrpSpPr>
        <p:grpSpPr bwMode="auto">
          <a:xfrm>
            <a:off x="5354710" y="4481411"/>
            <a:ext cx="150798" cy="655573"/>
            <a:chOff x="1000" y="1306"/>
            <a:chExt cx="162" cy="701"/>
          </a:xfrm>
        </p:grpSpPr>
        <p:sp>
          <p:nvSpPr>
            <p:cNvPr id="18916" name="Oval 96"/>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17" name="Oval 97"/>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176674" name="Group 98"/>
          <p:cNvGrpSpPr>
            <a:grpSpLocks/>
          </p:cNvGrpSpPr>
          <p:nvPr/>
        </p:nvGrpSpPr>
        <p:grpSpPr bwMode="auto">
          <a:xfrm>
            <a:off x="6235687" y="4495696"/>
            <a:ext cx="150798" cy="655574"/>
            <a:chOff x="1000" y="1306"/>
            <a:chExt cx="162" cy="701"/>
          </a:xfrm>
        </p:grpSpPr>
        <p:sp>
          <p:nvSpPr>
            <p:cNvPr id="18914" name="Oval 99"/>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15" name="Oval 100"/>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176677" name="Group 101"/>
          <p:cNvGrpSpPr>
            <a:grpSpLocks/>
          </p:cNvGrpSpPr>
          <p:nvPr/>
        </p:nvGrpSpPr>
        <p:grpSpPr bwMode="auto">
          <a:xfrm>
            <a:off x="6673794" y="4495696"/>
            <a:ext cx="150798" cy="655574"/>
            <a:chOff x="1000" y="1306"/>
            <a:chExt cx="162" cy="701"/>
          </a:xfrm>
        </p:grpSpPr>
        <p:sp>
          <p:nvSpPr>
            <p:cNvPr id="18912" name="Oval 102"/>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13" name="Oval 103"/>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176680" name="Group 104"/>
          <p:cNvGrpSpPr>
            <a:grpSpLocks/>
          </p:cNvGrpSpPr>
          <p:nvPr/>
        </p:nvGrpSpPr>
        <p:grpSpPr bwMode="auto">
          <a:xfrm>
            <a:off x="7116663" y="4495696"/>
            <a:ext cx="150798" cy="655574"/>
            <a:chOff x="1000" y="1306"/>
            <a:chExt cx="162" cy="701"/>
          </a:xfrm>
        </p:grpSpPr>
        <p:sp>
          <p:nvSpPr>
            <p:cNvPr id="18910" name="Oval 105"/>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11" name="Oval 106"/>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176683" name="Group 107"/>
          <p:cNvGrpSpPr>
            <a:grpSpLocks/>
          </p:cNvGrpSpPr>
          <p:nvPr/>
        </p:nvGrpSpPr>
        <p:grpSpPr bwMode="auto">
          <a:xfrm>
            <a:off x="7545246" y="4495696"/>
            <a:ext cx="150798" cy="655574"/>
            <a:chOff x="1000" y="1306"/>
            <a:chExt cx="162" cy="701"/>
          </a:xfrm>
        </p:grpSpPr>
        <p:sp>
          <p:nvSpPr>
            <p:cNvPr id="18908" name="Oval 108"/>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09" name="Oval 109"/>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176686" name="Group 110"/>
          <p:cNvGrpSpPr>
            <a:grpSpLocks/>
          </p:cNvGrpSpPr>
          <p:nvPr/>
        </p:nvGrpSpPr>
        <p:grpSpPr bwMode="auto">
          <a:xfrm>
            <a:off x="7983354" y="4495696"/>
            <a:ext cx="150798" cy="655574"/>
            <a:chOff x="1000" y="1306"/>
            <a:chExt cx="162" cy="701"/>
          </a:xfrm>
        </p:grpSpPr>
        <p:sp>
          <p:nvSpPr>
            <p:cNvPr id="18906" name="Oval 111"/>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07" name="Oval 112"/>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176689" name="Group 113"/>
          <p:cNvGrpSpPr>
            <a:grpSpLocks/>
          </p:cNvGrpSpPr>
          <p:nvPr/>
        </p:nvGrpSpPr>
        <p:grpSpPr bwMode="auto">
          <a:xfrm>
            <a:off x="8411937" y="4495696"/>
            <a:ext cx="150798" cy="655574"/>
            <a:chOff x="1000" y="1306"/>
            <a:chExt cx="162" cy="701"/>
          </a:xfrm>
        </p:grpSpPr>
        <p:sp>
          <p:nvSpPr>
            <p:cNvPr id="18904" name="Oval 114"/>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05" name="Oval 115"/>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pic>
        <p:nvPicPr>
          <p:cNvPr id="1176692" name="Picture 116"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638791" y="4406805"/>
            <a:ext cx="126987" cy="107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76693" name="Picture 117"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064199" y="4409980"/>
            <a:ext cx="126987" cy="107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76694" name="Picture 118"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508656" y="4413155"/>
            <a:ext cx="126987" cy="107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76695" name="Picture 119"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927715" y="4413155"/>
            <a:ext cx="126987" cy="107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76696" name="Picture 120"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365822" y="4416329"/>
            <a:ext cx="126987" cy="107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76697" name="Picture 121"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816628" y="4419504"/>
            <a:ext cx="126987" cy="107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76698" name="Picture 122"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6248386" y="4419504"/>
            <a:ext cx="126987" cy="107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76699" name="Picture 123"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6686493" y="4419504"/>
            <a:ext cx="126987" cy="107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76700" name="Picture 124"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127775" y="4419504"/>
            <a:ext cx="126987" cy="107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76701" name="Picture 125"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556358" y="4419504"/>
            <a:ext cx="126987" cy="107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76702" name="Picture 126"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994466" y="4419504"/>
            <a:ext cx="126987" cy="107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76703" name="Picture 127"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8419874" y="4419504"/>
            <a:ext cx="126987" cy="107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76704" name="Group 128"/>
          <p:cNvGrpSpPr>
            <a:grpSpLocks/>
          </p:cNvGrpSpPr>
          <p:nvPr/>
        </p:nvGrpSpPr>
        <p:grpSpPr bwMode="auto">
          <a:xfrm>
            <a:off x="3718157" y="4648081"/>
            <a:ext cx="406361" cy="609540"/>
            <a:chOff x="2640" y="1776"/>
            <a:chExt cx="480" cy="720"/>
          </a:xfrm>
        </p:grpSpPr>
        <p:sp>
          <p:nvSpPr>
            <p:cNvPr id="18900" name="Rectangle 129"/>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01" name="Rectangle 130"/>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02" name="Rectangle 131"/>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903" name="Rectangle 132"/>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176709" name="Group 133"/>
          <p:cNvGrpSpPr>
            <a:grpSpLocks/>
          </p:cNvGrpSpPr>
          <p:nvPr/>
        </p:nvGrpSpPr>
        <p:grpSpPr bwMode="auto">
          <a:xfrm>
            <a:off x="4149915" y="4648081"/>
            <a:ext cx="406361" cy="609540"/>
            <a:chOff x="2640" y="1776"/>
            <a:chExt cx="480" cy="720"/>
          </a:xfrm>
        </p:grpSpPr>
        <p:sp>
          <p:nvSpPr>
            <p:cNvPr id="18896" name="Rectangle 134"/>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97" name="Rectangle 135"/>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98" name="Rectangle 136"/>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99" name="Rectangle 137"/>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176714" name="Group 138"/>
          <p:cNvGrpSpPr>
            <a:grpSpLocks/>
          </p:cNvGrpSpPr>
          <p:nvPr/>
        </p:nvGrpSpPr>
        <p:grpSpPr bwMode="auto">
          <a:xfrm>
            <a:off x="4589610" y="4648081"/>
            <a:ext cx="406361" cy="609540"/>
            <a:chOff x="2640" y="1776"/>
            <a:chExt cx="480" cy="720"/>
          </a:xfrm>
        </p:grpSpPr>
        <p:sp>
          <p:nvSpPr>
            <p:cNvPr id="18892" name="Rectangle 139"/>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93" name="Rectangle 140"/>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94" name="Rectangle 141"/>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95" name="Rectangle 142"/>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176719" name="Group 143"/>
          <p:cNvGrpSpPr>
            <a:grpSpLocks/>
          </p:cNvGrpSpPr>
          <p:nvPr/>
        </p:nvGrpSpPr>
        <p:grpSpPr bwMode="auto">
          <a:xfrm>
            <a:off x="5021368" y="4648081"/>
            <a:ext cx="406361" cy="609540"/>
            <a:chOff x="2640" y="1776"/>
            <a:chExt cx="480" cy="720"/>
          </a:xfrm>
        </p:grpSpPr>
        <p:sp>
          <p:nvSpPr>
            <p:cNvPr id="18888" name="Rectangle 144"/>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89" name="Rectangle 145"/>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90" name="Rectangle 146"/>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91" name="Rectangle 147"/>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176724" name="Group 148"/>
          <p:cNvGrpSpPr>
            <a:grpSpLocks/>
          </p:cNvGrpSpPr>
          <p:nvPr/>
        </p:nvGrpSpPr>
        <p:grpSpPr bwMode="auto">
          <a:xfrm>
            <a:off x="5459475" y="4648081"/>
            <a:ext cx="406361" cy="609540"/>
            <a:chOff x="2640" y="1776"/>
            <a:chExt cx="480" cy="720"/>
          </a:xfrm>
        </p:grpSpPr>
        <p:sp>
          <p:nvSpPr>
            <p:cNvPr id="18884" name="Rectangle 149"/>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85" name="Rectangle 150"/>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86" name="Rectangle 151"/>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87" name="Rectangle 152"/>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176729" name="Group 153"/>
          <p:cNvGrpSpPr>
            <a:grpSpLocks/>
          </p:cNvGrpSpPr>
          <p:nvPr/>
        </p:nvGrpSpPr>
        <p:grpSpPr bwMode="auto">
          <a:xfrm>
            <a:off x="5891233" y="4648081"/>
            <a:ext cx="406361" cy="609540"/>
            <a:chOff x="2640" y="1776"/>
            <a:chExt cx="480" cy="720"/>
          </a:xfrm>
        </p:grpSpPr>
        <p:sp>
          <p:nvSpPr>
            <p:cNvPr id="18880" name="Rectangle 154"/>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81" name="Rectangle 155"/>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82" name="Rectangle 156"/>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83" name="Rectangle 157"/>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176734" name="Group 158"/>
          <p:cNvGrpSpPr>
            <a:grpSpLocks/>
          </p:cNvGrpSpPr>
          <p:nvPr/>
        </p:nvGrpSpPr>
        <p:grpSpPr bwMode="auto">
          <a:xfrm>
            <a:off x="6330927" y="4648081"/>
            <a:ext cx="406361" cy="609540"/>
            <a:chOff x="2640" y="1776"/>
            <a:chExt cx="480" cy="720"/>
          </a:xfrm>
        </p:grpSpPr>
        <p:sp>
          <p:nvSpPr>
            <p:cNvPr id="18876" name="Rectangle 159"/>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77" name="Rectangle 160"/>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78" name="Rectangle 161"/>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79" name="Rectangle 162"/>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176739" name="Group 163"/>
          <p:cNvGrpSpPr>
            <a:grpSpLocks/>
          </p:cNvGrpSpPr>
          <p:nvPr/>
        </p:nvGrpSpPr>
        <p:grpSpPr bwMode="auto">
          <a:xfrm>
            <a:off x="6762685" y="4648081"/>
            <a:ext cx="406361" cy="609540"/>
            <a:chOff x="2640" y="1776"/>
            <a:chExt cx="480" cy="720"/>
          </a:xfrm>
        </p:grpSpPr>
        <p:sp>
          <p:nvSpPr>
            <p:cNvPr id="18872" name="Rectangle 164"/>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73" name="Rectangle 165"/>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74" name="Rectangle 166"/>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75" name="Rectangle 167"/>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176744" name="Group 168"/>
          <p:cNvGrpSpPr>
            <a:grpSpLocks/>
          </p:cNvGrpSpPr>
          <p:nvPr/>
        </p:nvGrpSpPr>
        <p:grpSpPr bwMode="auto">
          <a:xfrm>
            <a:off x="7202380" y="4648081"/>
            <a:ext cx="406361" cy="609540"/>
            <a:chOff x="2640" y="1776"/>
            <a:chExt cx="480" cy="720"/>
          </a:xfrm>
        </p:grpSpPr>
        <p:sp>
          <p:nvSpPr>
            <p:cNvPr id="18868" name="Rectangle 169"/>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69" name="Rectangle 170"/>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70" name="Rectangle 171"/>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71" name="Rectangle 172"/>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176749" name="Group 173"/>
          <p:cNvGrpSpPr>
            <a:grpSpLocks/>
          </p:cNvGrpSpPr>
          <p:nvPr/>
        </p:nvGrpSpPr>
        <p:grpSpPr bwMode="auto">
          <a:xfrm>
            <a:off x="7634138" y="4648081"/>
            <a:ext cx="406361" cy="609540"/>
            <a:chOff x="2640" y="1776"/>
            <a:chExt cx="480" cy="720"/>
          </a:xfrm>
        </p:grpSpPr>
        <p:sp>
          <p:nvSpPr>
            <p:cNvPr id="18864" name="Rectangle 174"/>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65" name="Rectangle 175"/>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66" name="Rectangle 176"/>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67" name="Rectangle 177"/>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176754" name="Group 178"/>
          <p:cNvGrpSpPr>
            <a:grpSpLocks/>
          </p:cNvGrpSpPr>
          <p:nvPr/>
        </p:nvGrpSpPr>
        <p:grpSpPr bwMode="auto">
          <a:xfrm>
            <a:off x="8072245" y="4648081"/>
            <a:ext cx="406361" cy="609540"/>
            <a:chOff x="2640" y="1776"/>
            <a:chExt cx="480" cy="720"/>
          </a:xfrm>
        </p:grpSpPr>
        <p:sp>
          <p:nvSpPr>
            <p:cNvPr id="18860" name="Rectangle 179"/>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61" name="Rectangle 180"/>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62" name="Rectangle 181"/>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63" name="Rectangle 182"/>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176759" name="Group 183"/>
          <p:cNvGrpSpPr>
            <a:grpSpLocks/>
          </p:cNvGrpSpPr>
          <p:nvPr/>
        </p:nvGrpSpPr>
        <p:grpSpPr bwMode="auto">
          <a:xfrm>
            <a:off x="6021395" y="4648081"/>
            <a:ext cx="150798" cy="655574"/>
            <a:chOff x="1000" y="1306"/>
            <a:chExt cx="162" cy="701"/>
          </a:xfrm>
        </p:grpSpPr>
        <p:sp>
          <p:nvSpPr>
            <p:cNvPr id="18858" name="Oval 184"/>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59" name="Oval 185"/>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176762" name="Group 186"/>
          <p:cNvGrpSpPr>
            <a:grpSpLocks/>
          </p:cNvGrpSpPr>
          <p:nvPr/>
        </p:nvGrpSpPr>
        <p:grpSpPr bwMode="auto">
          <a:xfrm>
            <a:off x="3843558" y="4633796"/>
            <a:ext cx="150798" cy="655573"/>
            <a:chOff x="1000" y="1306"/>
            <a:chExt cx="162" cy="701"/>
          </a:xfrm>
        </p:grpSpPr>
        <p:sp>
          <p:nvSpPr>
            <p:cNvPr id="18856" name="Oval 187"/>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57" name="Oval 188"/>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176765" name="Group 189"/>
          <p:cNvGrpSpPr>
            <a:grpSpLocks/>
          </p:cNvGrpSpPr>
          <p:nvPr/>
        </p:nvGrpSpPr>
        <p:grpSpPr bwMode="auto">
          <a:xfrm>
            <a:off x="4268966" y="4633796"/>
            <a:ext cx="150798" cy="655573"/>
            <a:chOff x="1000" y="1306"/>
            <a:chExt cx="162" cy="701"/>
          </a:xfrm>
        </p:grpSpPr>
        <p:sp>
          <p:nvSpPr>
            <p:cNvPr id="18854" name="Oval 190"/>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55" name="Oval 191"/>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176768" name="Group 192"/>
          <p:cNvGrpSpPr>
            <a:grpSpLocks/>
          </p:cNvGrpSpPr>
          <p:nvPr/>
        </p:nvGrpSpPr>
        <p:grpSpPr bwMode="auto">
          <a:xfrm>
            <a:off x="4711836" y="4648081"/>
            <a:ext cx="150798" cy="655574"/>
            <a:chOff x="1000" y="1306"/>
            <a:chExt cx="162" cy="701"/>
          </a:xfrm>
        </p:grpSpPr>
        <p:sp>
          <p:nvSpPr>
            <p:cNvPr id="18852" name="Oval 193"/>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53" name="Oval 194"/>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176771" name="Group 195"/>
          <p:cNvGrpSpPr>
            <a:grpSpLocks/>
          </p:cNvGrpSpPr>
          <p:nvPr/>
        </p:nvGrpSpPr>
        <p:grpSpPr bwMode="auto">
          <a:xfrm>
            <a:off x="5135657" y="4648081"/>
            <a:ext cx="150798" cy="655574"/>
            <a:chOff x="1000" y="1306"/>
            <a:chExt cx="162" cy="701"/>
          </a:xfrm>
        </p:grpSpPr>
        <p:sp>
          <p:nvSpPr>
            <p:cNvPr id="18850" name="Oval 196"/>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51" name="Oval 197"/>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176774" name="Group 198"/>
          <p:cNvGrpSpPr>
            <a:grpSpLocks/>
          </p:cNvGrpSpPr>
          <p:nvPr/>
        </p:nvGrpSpPr>
        <p:grpSpPr bwMode="auto">
          <a:xfrm>
            <a:off x="5570589" y="4633796"/>
            <a:ext cx="150798" cy="655573"/>
            <a:chOff x="1000" y="1306"/>
            <a:chExt cx="162" cy="701"/>
          </a:xfrm>
        </p:grpSpPr>
        <p:sp>
          <p:nvSpPr>
            <p:cNvPr id="18848" name="Oval 199"/>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49" name="Oval 200"/>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176777" name="Group 201"/>
          <p:cNvGrpSpPr>
            <a:grpSpLocks/>
          </p:cNvGrpSpPr>
          <p:nvPr/>
        </p:nvGrpSpPr>
        <p:grpSpPr bwMode="auto">
          <a:xfrm>
            <a:off x="6451566" y="4648081"/>
            <a:ext cx="150798" cy="655574"/>
            <a:chOff x="1000" y="1306"/>
            <a:chExt cx="162" cy="701"/>
          </a:xfrm>
        </p:grpSpPr>
        <p:sp>
          <p:nvSpPr>
            <p:cNvPr id="18846" name="Oval 202"/>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47" name="Oval 203"/>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176780" name="Group 204"/>
          <p:cNvGrpSpPr>
            <a:grpSpLocks/>
          </p:cNvGrpSpPr>
          <p:nvPr/>
        </p:nvGrpSpPr>
        <p:grpSpPr bwMode="auto">
          <a:xfrm>
            <a:off x="6889673" y="4648081"/>
            <a:ext cx="150798" cy="655574"/>
            <a:chOff x="1000" y="1306"/>
            <a:chExt cx="162" cy="701"/>
          </a:xfrm>
        </p:grpSpPr>
        <p:sp>
          <p:nvSpPr>
            <p:cNvPr id="18844" name="Oval 205"/>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45" name="Oval 206"/>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176783" name="Group 207"/>
          <p:cNvGrpSpPr>
            <a:grpSpLocks/>
          </p:cNvGrpSpPr>
          <p:nvPr/>
        </p:nvGrpSpPr>
        <p:grpSpPr bwMode="auto">
          <a:xfrm>
            <a:off x="7332542" y="4648081"/>
            <a:ext cx="150798" cy="655574"/>
            <a:chOff x="1000" y="1306"/>
            <a:chExt cx="162" cy="701"/>
          </a:xfrm>
        </p:grpSpPr>
        <p:sp>
          <p:nvSpPr>
            <p:cNvPr id="18842" name="Oval 208"/>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43" name="Oval 209"/>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176786" name="Group 210"/>
          <p:cNvGrpSpPr>
            <a:grpSpLocks/>
          </p:cNvGrpSpPr>
          <p:nvPr/>
        </p:nvGrpSpPr>
        <p:grpSpPr bwMode="auto">
          <a:xfrm>
            <a:off x="7761126" y="4648081"/>
            <a:ext cx="150798" cy="655574"/>
            <a:chOff x="1000" y="1306"/>
            <a:chExt cx="162" cy="701"/>
          </a:xfrm>
        </p:grpSpPr>
        <p:sp>
          <p:nvSpPr>
            <p:cNvPr id="18840" name="Oval 211"/>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41" name="Oval 212"/>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176789" name="Group 213"/>
          <p:cNvGrpSpPr>
            <a:grpSpLocks/>
          </p:cNvGrpSpPr>
          <p:nvPr/>
        </p:nvGrpSpPr>
        <p:grpSpPr bwMode="auto">
          <a:xfrm>
            <a:off x="8199233" y="4648081"/>
            <a:ext cx="150798" cy="655574"/>
            <a:chOff x="1000" y="1306"/>
            <a:chExt cx="162" cy="701"/>
          </a:xfrm>
        </p:grpSpPr>
        <p:sp>
          <p:nvSpPr>
            <p:cNvPr id="18838" name="Oval 214"/>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39" name="Oval 215"/>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pic>
        <p:nvPicPr>
          <p:cNvPr id="1176792" name="Picture 216"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854670" y="4559190"/>
            <a:ext cx="126987" cy="107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76793" name="Picture 217"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280078" y="4562365"/>
            <a:ext cx="126987" cy="107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76794" name="Picture 218"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724534" y="4565540"/>
            <a:ext cx="126987" cy="107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76795" name="Picture 219"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143594" y="4565540"/>
            <a:ext cx="126987" cy="107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76796" name="Picture 220"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581701" y="4568714"/>
            <a:ext cx="126987" cy="107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76797" name="Picture 221"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6032507" y="4571889"/>
            <a:ext cx="126987" cy="107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76798" name="Picture 222"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6464265" y="4571889"/>
            <a:ext cx="126987" cy="107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76799" name="Picture 223"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6902372" y="4571889"/>
            <a:ext cx="126987" cy="107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76800" name="Picture 224"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343654" y="4571889"/>
            <a:ext cx="126987" cy="107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76801" name="Picture 225"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772237" y="4571889"/>
            <a:ext cx="126987" cy="107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76802" name="Picture 226"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8210344" y="4571889"/>
            <a:ext cx="126987" cy="107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76803" name="Group 227"/>
          <p:cNvGrpSpPr>
            <a:grpSpLocks/>
          </p:cNvGrpSpPr>
          <p:nvPr/>
        </p:nvGrpSpPr>
        <p:grpSpPr bwMode="auto">
          <a:xfrm>
            <a:off x="3967371" y="4876659"/>
            <a:ext cx="406361" cy="609540"/>
            <a:chOff x="2640" y="1776"/>
            <a:chExt cx="480" cy="720"/>
          </a:xfrm>
        </p:grpSpPr>
        <p:sp>
          <p:nvSpPr>
            <p:cNvPr id="18834" name="Rectangle 228"/>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35" name="Rectangle 229"/>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36" name="Rectangle 230"/>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37" name="Rectangle 231"/>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176808" name="Group 232"/>
          <p:cNvGrpSpPr>
            <a:grpSpLocks/>
          </p:cNvGrpSpPr>
          <p:nvPr/>
        </p:nvGrpSpPr>
        <p:grpSpPr bwMode="auto">
          <a:xfrm>
            <a:off x="4399129" y="4876659"/>
            <a:ext cx="406361" cy="609540"/>
            <a:chOff x="2640" y="1776"/>
            <a:chExt cx="480" cy="720"/>
          </a:xfrm>
        </p:grpSpPr>
        <p:sp>
          <p:nvSpPr>
            <p:cNvPr id="18830" name="Rectangle 233"/>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31" name="Rectangle 234"/>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32" name="Rectangle 235"/>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33" name="Rectangle 236"/>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176813" name="Group 237"/>
          <p:cNvGrpSpPr>
            <a:grpSpLocks/>
          </p:cNvGrpSpPr>
          <p:nvPr/>
        </p:nvGrpSpPr>
        <p:grpSpPr bwMode="auto">
          <a:xfrm>
            <a:off x="4838823" y="4876659"/>
            <a:ext cx="406361" cy="609540"/>
            <a:chOff x="2640" y="1776"/>
            <a:chExt cx="480" cy="720"/>
          </a:xfrm>
        </p:grpSpPr>
        <p:sp>
          <p:nvSpPr>
            <p:cNvPr id="18826" name="Rectangle 238"/>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27" name="Rectangle 239"/>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28" name="Rectangle 240"/>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29" name="Rectangle 241"/>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176818" name="Group 242"/>
          <p:cNvGrpSpPr>
            <a:grpSpLocks/>
          </p:cNvGrpSpPr>
          <p:nvPr/>
        </p:nvGrpSpPr>
        <p:grpSpPr bwMode="auto">
          <a:xfrm>
            <a:off x="5270581" y="4876659"/>
            <a:ext cx="406361" cy="609540"/>
            <a:chOff x="2640" y="1776"/>
            <a:chExt cx="480" cy="720"/>
          </a:xfrm>
        </p:grpSpPr>
        <p:sp>
          <p:nvSpPr>
            <p:cNvPr id="18822" name="Rectangle 243"/>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23" name="Rectangle 244"/>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24" name="Rectangle 245"/>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25" name="Rectangle 246"/>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176823" name="Group 247"/>
          <p:cNvGrpSpPr>
            <a:grpSpLocks/>
          </p:cNvGrpSpPr>
          <p:nvPr/>
        </p:nvGrpSpPr>
        <p:grpSpPr bwMode="auto">
          <a:xfrm>
            <a:off x="5708688" y="4876659"/>
            <a:ext cx="406361" cy="609540"/>
            <a:chOff x="2640" y="1776"/>
            <a:chExt cx="480" cy="720"/>
          </a:xfrm>
        </p:grpSpPr>
        <p:sp>
          <p:nvSpPr>
            <p:cNvPr id="18818" name="Rectangle 248"/>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19" name="Rectangle 249"/>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20" name="Rectangle 250"/>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21" name="Rectangle 251"/>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176828" name="Group 252"/>
          <p:cNvGrpSpPr>
            <a:grpSpLocks/>
          </p:cNvGrpSpPr>
          <p:nvPr/>
        </p:nvGrpSpPr>
        <p:grpSpPr bwMode="auto">
          <a:xfrm>
            <a:off x="6140446" y="4876659"/>
            <a:ext cx="406361" cy="609540"/>
            <a:chOff x="2640" y="1776"/>
            <a:chExt cx="480" cy="720"/>
          </a:xfrm>
        </p:grpSpPr>
        <p:sp>
          <p:nvSpPr>
            <p:cNvPr id="18814" name="Rectangle 253"/>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15" name="Rectangle 254"/>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16" name="Rectangle 255"/>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17" name="Rectangle 256"/>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176833" name="Group 257"/>
          <p:cNvGrpSpPr>
            <a:grpSpLocks/>
          </p:cNvGrpSpPr>
          <p:nvPr/>
        </p:nvGrpSpPr>
        <p:grpSpPr bwMode="auto">
          <a:xfrm>
            <a:off x="6580141" y="4876659"/>
            <a:ext cx="406361" cy="609540"/>
            <a:chOff x="2640" y="1776"/>
            <a:chExt cx="480" cy="720"/>
          </a:xfrm>
        </p:grpSpPr>
        <p:sp>
          <p:nvSpPr>
            <p:cNvPr id="18810" name="Rectangle 258"/>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11" name="Rectangle 259"/>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12" name="Rectangle 260"/>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13" name="Rectangle 261"/>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176838" name="Group 262"/>
          <p:cNvGrpSpPr>
            <a:grpSpLocks/>
          </p:cNvGrpSpPr>
          <p:nvPr/>
        </p:nvGrpSpPr>
        <p:grpSpPr bwMode="auto">
          <a:xfrm>
            <a:off x="7011898" y="4876659"/>
            <a:ext cx="406361" cy="609540"/>
            <a:chOff x="2640" y="1776"/>
            <a:chExt cx="480" cy="720"/>
          </a:xfrm>
        </p:grpSpPr>
        <p:sp>
          <p:nvSpPr>
            <p:cNvPr id="18806" name="Rectangle 263"/>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07" name="Rectangle 264"/>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08" name="Rectangle 265"/>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09" name="Rectangle 266"/>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176843" name="Group 267"/>
          <p:cNvGrpSpPr>
            <a:grpSpLocks/>
          </p:cNvGrpSpPr>
          <p:nvPr/>
        </p:nvGrpSpPr>
        <p:grpSpPr bwMode="auto">
          <a:xfrm>
            <a:off x="7451593" y="4876659"/>
            <a:ext cx="406361" cy="609540"/>
            <a:chOff x="2640" y="1776"/>
            <a:chExt cx="480" cy="720"/>
          </a:xfrm>
        </p:grpSpPr>
        <p:sp>
          <p:nvSpPr>
            <p:cNvPr id="18802" name="Rectangle 268"/>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03" name="Rectangle 269"/>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04" name="Rectangle 270"/>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05" name="Rectangle 271"/>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176848" name="Group 272"/>
          <p:cNvGrpSpPr>
            <a:grpSpLocks/>
          </p:cNvGrpSpPr>
          <p:nvPr/>
        </p:nvGrpSpPr>
        <p:grpSpPr bwMode="auto">
          <a:xfrm>
            <a:off x="7883351" y="4876659"/>
            <a:ext cx="406361" cy="609540"/>
            <a:chOff x="2640" y="1776"/>
            <a:chExt cx="480" cy="720"/>
          </a:xfrm>
        </p:grpSpPr>
        <p:sp>
          <p:nvSpPr>
            <p:cNvPr id="18798" name="Rectangle 273"/>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99" name="Rectangle 274"/>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00" name="Rectangle 275"/>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801" name="Rectangle 276"/>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176853" name="Group 277"/>
          <p:cNvGrpSpPr>
            <a:grpSpLocks/>
          </p:cNvGrpSpPr>
          <p:nvPr/>
        </p:nvGrpSpPr>
        <p:grpSpPr bwMode="auto">
          <a:xfrm>
            <a:off x="6270609" y="4881422"/>
            <a:ext cx="150798" cy="655573"/>
            <a:chOff x="1000" y="1306"/>
            <a:chExt cx="162" cy="701"/>
          </a:xfrm>
        </p:grpSpPr>
        <p:sp>
          <p:nvSpPr>
            <p:cNvPr id="18796" name="Oval 278"/>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97" name="Oval 279"/>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176856" name="Group 280"/>
          <p:cNvGrpSpPr>
            <a:grpSpLocks/>
          </p:cNvGrpSpPr>
          <p:nvPr/>
        </p:nvGrpSpPr>
        <p:grpSpPr bwMode="auto">
          <a:xfrm>
            <a:off x="4092771" y="4867135"/>
            <a:ext cx="150798" cy="655574"/>
            <a:chOff x="1000" y="1306"/>
            <a:chExt cx="162" cy="701"/>
          </a:xfrm>
        </p:grpSpPr>
        <p:sp>
          <p:nvSpPr>
            <p:cNvPr id="18794" name="Oval 281"/>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95" name="Oval 282"/>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176859" name="Group 283"/>
          <p:cNvGrpSpPr>
            <a:grpSpLocks/>
          </p:cNvGrpSpPr>
          <p:nvPr/>
        </p:nvGrpSpPr>
        <p:grpSpPr bwMode="auto">
          <a:xfrm>
            <a:off x="4518180" y="4867135"/>
            <a:ext cx="150798" cy="655574"/>
            <a:chOff x="1000" y="1306"/>
            <a:chExt cx="162" cy="701"/>
          </a:xfrm>
        </p:grpSpPr>
        <p:sp>
          <p:nvSpPr>
            <p:cNvPr id="18792" name="Oval 284"/>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93" name="Oval 285"/>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176862" name="Group 286"/>
          <p:cNvGrpSpPr>
            <a:grpSpLocks/>
          </p:cNvGrpSpPr>
          <p:nvPr/>
        </p:nvGrpSpPr>
        <p:grpSpPr bwMode="auto">
          <a:xfrm>
            <a:off x="4961049" y="4881422"/>
            <a:ext cx="150798" cy="655573"/>
            <a:chOff x="1000" y="1306"/>
            <a:chExt cx="162" cy="701"/>
          </a:xfrm>
        </p:grpSpPr>
        <p:sp>
          <p:nvSpPr>
            <p:cNvPr id="18790" name="Oval 287"/>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91" name="Oval 288"/>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176865" name="Group 289"/>
          <p:cNvGrpSpPr>
            <a:grpSpLocks/>
          </p:cNvGrpSpPr>
          <p:nvPr/>
        </p:nvGrpSpPr>
        <p:grpSpPr bwMode="auto">
          <a:xfrm>
            <a:off x="5384870" y="4881422"/>
            <a:ext cx="150798" cy="655573"/>
            <a:chOff x="1000" y="1306"/>
            <a:chExt cx="162" cy="701"/>
          </a:xfrm>
        </p:grpSpPr>
        <p:sp>
          <p:nvSpPr>
            <p:cNvPr id="18788" name="Oval 290"/>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89" name="Oval 291"/>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176868" name="Group 292"/>
          <p:cNvGrpSpPr>
            <a:grpSpLocks/>
          </p:cNvGrpSpPr>
          <p:nvPr/>
        </p:nvGrpSpPr>
        <p:grpSpPr bwMode="auto">
          <a:xfrm>
            <a:off x="5819803" y="4867135"/>
            <a:ext cx="150798" cy="655574"/>
            <a:chOff x="1000" y="1306"/>
            <a:chExt cx="162" cy="701"/>
          </a:xfrm>
        </p:grpSpPr>
        <p:sp>
          <p:nvSpPr>
            <p:cNvPr id="18786" name="Oval 293"/>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87" name="Oval 294"/>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176871" name="Group 295"/>
          <p:cNvGrpSpPr>
            <a:grpSpLocks/>
          </p:cNvGrpSpPr>
          <p:nvPr/>
        </p:nvGrpSpPr>
        <p:grpSpPr bwMode="auto">
          <a:xfrm>
            <a:off x="6700779" y="4881422"/>
            <a:ext cx="150798" cy="655573"/>
            <a:chOff x="1000" y="1306"/>
            <a:chExt cx="162" cy="701"/>
          </a:xfrm>
        </p:grpSpPr>
        <p:sp>
          <p:nvSpPr>
            <p:cNvPr id="18784" name="Oval 296"/>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85" name="Oval 297"/>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176874" name="Group 298"/>
          <p:cNvGrpSpPr>
            <a:grpSpLocks/>
          </p:cNvGrpSpPr>
          <p:nvPr/>
        </p:nvGrpSpPr>
        <p:grpSpPr bwMode="auto">
          <a:xfrm>
            <a:off x="7138887" y="4881422"/>
            <a:ext cx="150798" cy="655573"/>
            <a:chOff x="1000" y="1306"/>
            <a:chExt cx="162" cy="701"/>
          </a:xfrm>
        </p:grpSpPr>
        <p:sp>
          <p:nvSpPr>
            <p:cNvPr id="18782" name="Oval 299"/>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83" name="Oval 300"/>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176877" name="Group 301"/>
          <p:cNvGrpSpPr>
            <a:grpSpLocks/>
          </p:cNvGrpSpPr>
          <p:nvPr/>
        </p:nvGrpSpPr>
        <p:grpSpPr bwMode="auto">
          <a:xfrm>
            <a:off x="7581756" y="4881422"/>
            <a:ext cx="150798" cy="655573"/>
            <a:chOff x="1000" y="1306"/>
            <a:chExt cx="162" cy="701"/>
          </a:xfrm>
        </p:grpSpPr>
        <p:sp>
          <p:nvSpPr>
            <p:cNvPr id="18780" name="Oval 302"/>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81" name="Oval 303"/>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176880" name="Group 304"/>
          <p:cNvGrpSpPr>
            <a:grpSpLocks/>
          </p:cNvGrpSpPr>
          <p:nvPr/>
        </p:nvGrpSpPr>
        <p:grpSpPr bwMode="auto">
          <a:xfrm>
            <a:off x="8010339" y="4881422"/>
            <a:ext cx="150798" cy="655573"/>
            <a:chOff x="1000" y="1306"/>
            <a:chExt cx="162" cy="701"/>
          </a:xfrm>
        </p:grpSpPr>
        <p:sp>
          <p:nvSpPr>
            <p:cNvPr id="18778" name="Oval 305"/>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79" name="Oval 306"/>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pic>
        <p:nvPicPr>
          <p:cNvPr id="1176883" name="Picture 307"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103883" y="4792531"/>
            <a:ext cx="126987" cy="107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76884" name="Picture 308"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529292" y="4795705"/>
            <a:ext cx="126987" cy="107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76885" name="Picture 309"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973749" y="4798880"/>
            <a:ext cx="126987" cy="107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76886" name="Picture 310"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392808" y="4798880"/>
            <a:ext cx="126987" cy="107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76887" name="Picture 311"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830915" y="4802055"/>
            <a:ext cx="126987" cy="107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76888" name="Picture 312"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6281721" y="4805229"/>
            <a:ext cx="126987" cy="107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76889" name="Picture 313"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6713478" y="4805229"/>
            <a:ext cx="126987" cy="107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76890" name="Picture 314"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151585" y="4805229"/>
            <a:ext cx="126987" cy="107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76891" name="Picture 315"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592868" y="4805229"/>
            <a:ext cx="126987" cy="107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76892" name="Picture 316"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8021451" y="4805229"/>
            <a:ext cx="126987" cy="107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76893" name="Group 317"/>
          <p:cNvGrpSpPr>
            <a:grpSpLocks/>
          </p:cNvGrpSpPr>
          <p:nvPr/>
        </p:nvGrpSpPr>
        <p:grpSpPr bwMode="auto">
          <a:xfrm>
            <a:off x="4168964" y="5043331"/>
            <a:ext cx="406361" cy="609540"/>
            <a:chOff x="2640" y="1776"/>
            <a:chExt cx="480" cy="720"/>
          </a:xfrm>
        </p:grpSpPr>
        <p:sp>
          <p:nvSpPr>
            <p:cNvPr id="18774" name="Rectangle 318"/>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75" name="Rectangle 319"/>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76" name="Rectangle 320"/>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77" name="Rectangle 321"/>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176898" name="Group 322"/>
          <p:cNvGrpSpPr>
            <a:grpSpLocks/>
          </p:cNvGrpSpPr>
          <p:nvPr/>
        </p:nvGrpSpPr>
        <p:grpSpPr bwMode="auto">
          <a:xfrm>
            <a:off x="4600721" y="5043331"/>
            <a:ext cx="406361" cy="609540"/>
            <a:chOff x="2640" y="1776"/>
            <a:chExt cx="480" cy="720"/>
          </a:xfrm>
        </p:grpSpPr>
        <p:sp>
          <p:nvSpPr>
            <p:cNvPr id="18770" name="Rectangle 323"/>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71" name="Rectangle 324"/>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72" name="Rectangle 325"/>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73" name="Rectangle 326"/>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176903" name="Group 327"/>
          <p:cNvGrpSpPr>
            <a:grpSpLocks/>
          </p:cNvGrpSpPr>
          <p:nvPr/>
        </p:nvGrpSpPr>
        <p:grpSpPr bwMode="auto">
          <a:xfrm>
            <a:off x="5040416" y="5043331"/>
            <a:ext cx="406361" cy="609540"/>
            <a:chOff x="2640" y="1776"/>
            <a:chExt cx="480" cy="720"/>
          </a:xfrm>
        </p:grpSpPr>
        <p:sp>
          <p:nvSpPr>
            <p:cNvPr id="18766" name="Rectangle 328"/>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67" name="Rectangle 329"/>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68" name="Rectangle 330"/>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69" name="Rectangle 331"/>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176908" name="Group 332"/>
          <p:cNvGrpSpPr>
            <a:grpSpLocks/>
          </p:cNvGrpSpPr>
          <p:nvPr/>
        </p:nvGrpSpPr>
        <p:grpSpPr bwMode="auto">
          <a:xfrm>
            <a:off x="5472174" y="5043331"/>
            <a:ext cx="406361" cy="609540"/>
            <a:chOff x="2640" y="1776"/>
            <a:chExt cx="480" cy="720"/>
          </a:xfrm>
        </p:grpSpPr>
        <p:sp>
          <p:nvSpPr>
            <p:cNvPr id="18762" name="Rectangle 333"/>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63" name="Rectangle 334"/>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64" name="Rectangle 335"/>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65" name="Rectangle 336"/>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176913" name="Group 337"/>
          <p:cNvGrpSpPr>
            <a:grpSpLocks/>
          </p:cNvGrpSpPr>
          <p:nvPr/>
        </p:nvGrpSpPr>
        <p:grpSpPr bwMode="auto">
          <a:xfrm>
            <a:off x="5910282" y="5043331"/>
            <a:ext cx="406361" cy="609540"/>
            <a:chOff x="2640" y="1776"/>
            <a:chExt cx="480" cy="720"/>
          </a:xfrm>
        </p:grpSpPr>
        <p:sp>
          <p:nvSpPr>
            <p:cNvPr id="18758" name="Rectangle 338"/>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59" name="Rectangle 339"/>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60" name="Rectangle 340"/>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61" name="Rectangle 341"/>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176918" name="Group 342"/>
          <p:cNvGrpSpPr>
            <a:grpSpLocks/>
          </p:cNvGrpSpPr>
          <p:nvPr/>
        </p:nvGrpSpPr>
        <p:grpSpPr bwMode="auto">
          <a:xfrm>
            <a:off x="6342039" y="5043331"/>
            <a:ext cx="406361" cy="609540"/>
            <a:chOff x="2640" y="1776"/>
            <a:chExt cx="480" cy="720"/>
          </a:xfrm>
        </p:grpSpPr>
        <p:sp>
          <p:nvSpPr>
            <p:cNvPr id="18754" name="Rectangle 343"/>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55" name="Rectangle 344"/>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56" name="Rectangle 345"/>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57" name="Rectangle 346"/>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176923" name="Group 347"/>
          <p:cNvGrpSpPr>
            <a:grpSpLocks/>
          </p:cNvGrpSpPr>
          <p:nvPr/>
        </p:nvGrpSpPr>
        <p:grpSpPr bwMode="auto">
          <a:xfrm>
            <a:off x="6781733" y="5043331"/>
            <a:ext cx="406361" cy="609540"/>
            <a:chOff x="2640" y="1776"/>
            <a:chExt cx="480" cy="720"/>
          </a:xfrm>
        </p:grpSpPr>
        <p:sp>
          <p:nvSpPr>
            <p:cNvPr id="18750" name="Rectangle 348"/>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51" name="Rectangle 349"/>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52" name="Rectangle 350"/>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53" name="Rectangle 351"/>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176928" name="Group 352"/>
          <p:cNvGrpSpPr>
            <a:grpSpLocks/>
          </p:cNvGrpSpPr>
          <p:nvPr/>
        </p:nvGrpSpPr>
        <p:grpSpPr bwMode="auto">
          <a:xfrm>
            <a:off x="7213491" y="5043331"/>
            <a:ext cx="406361" cy="609540"/>
            <a:chOff x="2640" y="1776"/>
            <a:chExt cx="480" cy="720"/>
          </a:xfrm>
        </p:grpSpPr>
        <p:sp>
          <p:nvSpPr>
            <p:cNvPr id="18746" name="Rectangle 353"/>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47" name="Rectangle 354"/>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48" name="Rectangle 355"/>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49" name="Rectangle 356"/>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176933" name="Group 357"/>
          <p:cNvGrpSpPr>
            <a:grpSpLocks/>
          </p:cNvGrpSpPr>
          <p:nvPr/>
        </p:nvGrpSpPr>
        <p:grpSpPr bwMode="auto">
          <a:xfrm>
            <a:off x="7653186" y="5043331"/>
            <a:ext cx="406361" cy="609540"/>
            <a:chOff x="2640" y="1776"/>
            <a:chExt cx="480" cy="720"/>
          </a:xfrm>
        </p:grpSpPr>
        <p:sp>
          <p:nvSpPr>
            <p:cNvPr id="18742" name="Rectangle 358"/>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43" name="Rectangle 359"/>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44" name="Rectangle 360"/>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45" name="Rectangle 361"/>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176938" name="Group 362"/>
          <p:cNvGrpSpPr>
            <a:grpSpLocks/>
          </p:cNvGrpSpPr>
          <p:nvPr/>
        </p:nvGrpSpPr>
        <p:grpSpPr bwMode="auto">
          <a:xfrm>
            <a:off x="6470614" y="5033807"/>
            <a:ext cx="150798" cy="655573"/>
            <a:chOff x="1000" y="1306"/>
            <a:chExt cx="162" cy="701"/>
          </a:xfrm>
        </p:grpSpPr>
        <p:sp>
          <p:nvSpPr>
            <p:cNvPr id="18740" name="Oval 363"/>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41" name="Oval 364"/>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176941" name="Group 365"/>
          <p:cNvGrpSpPr>
            <a:grpSpLocks/>
          </p:cNvGrpSpPr>
          <p:nvPr/>
        </p:nvGrpSpPr>
        <p:grpSpPr bwMode="auto">
          <a:xfrm>
            <a:off x="4292776" y="5019520"/>
            <a:ext cx="150798" cy="655574"/>
            <a:chOff x="1000" y="1306"/>
            <a:chExt cx="162" cy="701"/>
          </a:xfrm>
        </p:grpSpPr>
        <p:sp>
          <p:nvSpPr>
            <p:cNvPr id="18738" name="Oval 366"/>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39" name="Oval 367"/>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176944" name="Group 368"/>
          <p:cNvGrpSpPr>
            <a:grpSpLocks/>
          </p:cNvGrpSpPr>
          <p:nvPr/>
        </p:nvGrpSpPr>
        <p:grpSpPr bwMode="auto">
          <a:xfrm>
            <a:off x="4718185" y="5019520"/>
            <a:ext cx="150798" cy="655574"/>
            <a:chOff x="1000" y="1306"/>
            <a:chExt cx="162" cy="701"/>
          </a:xfrm>
        </p:grpSpPr>
        <p:sp>
          <p:nvSpPr>
            <p:cNvPr id="18736" name="Oval 369"/>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37" name="Oval 370"/>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176947" name="Group 371"/>
          <p:cNvGrpSpPr>
            <a:grpSpLocks/>
          </p:cNvGrpSpPr>
          <p:nvPr/>
        </p:nvGrpSpPr>
        <p:grpSpPr bwMode="auto">
          <a:xfrm>
            <a:off x="5161054" y="5033807"/>
            <a:ext cx="150798" cy="655573"/>
            <a:chOff x="1000" y="1306"/>
            <a:chExt cx="162" cy="701"/>
          </a:xfrm>
        </p:grpSpPr>
        <p:sp>
          <p:nvSpPr>
            <p:cNvPr id="18734" name="Oval 372"/>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35" name="Oval 373"/>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176950" name="Group 374"/>
          <p:cNvGrpSpPr>
            <a:grpSpLocks/>
          </p:cNvGrpSpPr>
          <p:nvPr/>
        </p:nvGrpSpPr>
        <p:grpSpPr bwMode="auto">
          <a:xfrm>
            <a:off x="5584876" y="5033807"/>
            <a:ext cx="150798" cy="655573"/>
            <a:chOff x="1000" y="1306"/>
            <a:chExt cx="162" cy="701"/>
          </a:xfrm>
        </p:grpSpPr>
        <p:sp>
          <p:nvSpPr>
            <p:cNvPr id="18732" name="Oval 375"/>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33" name="Oval 376"/>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176953" name="Group 377"/>
          <p:cNvGrpSpPr>
            <a:grpSpLocks/>
          </p:cNvGrpSpPr>
          <p:nvPr/>
        </p:nvGrpSpPr>
        <p:grpSpPr bwMode="auto">
          <a:xfrm>
            <a:off x="6019808" y="5019520"/>
            <a:ext cx="150798" cy="655574"/>
            <a:chOff x="1000" y="1306"/>
            <a:chExt cx="162" cy="701"/>
          </a:xfrm>
        </p:grpSpPr>
        <p:sp>
          <p:nvSpPr>
            <p:cNvPr id="18730" name="Oval 378"/>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31" name="Oval 379"/>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176956" name="Group 380"/>
          <p:cNvGrpSpPr>
            <a:grpSpLocks/>
          </p:cNvGrpSpPr>
          <p:nvPr/>
        </p:nvGrpSpPr>
        <p:grpSpPr bwMode="auto">
          <a:xfrm>
            <a:off x="6900785" y="5033807"/>
            <a:ext cx="150798" cy="655573"/>
            <a:chOff x="1000" y="1306"/>
            <a:chExt cx="162" cy="701"/>
          </a:xfrm>
        </p:grpSpPr>
        <p:sp>
          <p:nvSpPr>
            <p:cNvPr id="18728" name="Oval 381"/>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29" name="Oval 382"/>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176959" name="Group 383"/>
          <p:cNvGrpSpPr>
            <a:grpSpLocks/>
          </p:cNvGrpSpPr>
          <p:nvPr/>
        </p:nvGrpSpPr>
        <p:grpSpPr bwMode="auto">
          <a:xfrm>
            <a:off x="7338892" y="5033807"/>
            <a:ext cx="150798" cy="655573"/>
            <a:chOff x="1000" y="1306"/>
            <a:chExt cx="162" cy="701"/>
          </a:xfrm>
        </p:grpSpPr>
        <p:sp>
          <p:nvSpPr>
            <p:cNvPr id="18726" name="Oval 384"/>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27" name="Oval 385"/>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176962" name="Group 386"/>
          <p:cNvGrpSpPr>
            <a:grpSpLocks/>
          </p:cNvGrpSpPr>
          <p:nvPr/>
        </p:nvGrpSpPr>
        <p:grpSpPr bwMode="auto">
          <a:xfrm>
            <a:off x="7781761" y="5033807"/>
            <a:ext cx="150798" cy="655573"/>
            <a:chOff x="1000" y="1306"/>
            <a:chExt cx="162" cy="701"/>
          </a:xfrm>
        </p:grpSpPr>
        <p:sp>
          <p:nvSpPr>
            <p:cNvPr id="18724" name="Oval 387"/>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25" name="Oval 388"/>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pic>
        <p:nvPicPr>
          <p:cNvPr id="1176965" name="Picture 389"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303889" y="4944916"/>
            <a:ext cx="126987" cy="107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76966" name="Picture 390"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729297" y="4948090"/>
            <a:ext cx="126987" cy="107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76967" name="Picture 391"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173754" y="4951265"/>
            <a:ext cx="126987" cy="107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76968" name="Picture 392"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592813" y="4951265"/>
            <a:ext cx="126987" cy="107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76969" name="Picture 393"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6030920" y="4954440"/>
            <a:ext cx="126987" cy="107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76970" name="Picture 394"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6481726" y="4957614"/>
            <a:ext cx="126987" cy="107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76971" name="Picture 395"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6913484" y="4957614"/>
            <a:ext cx="126987" cy="107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76972" name="Picture 396"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351591" y="4957614"/>
            <a:ext cx="126987" cy="107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76973" name="Picture 397"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792873" y="4957614"/>
            <a:ext cx="126987" cy="107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76974" name="Group 398"/>
          <p:cNvGrpSpPr>
            <a:grpSpLocks/>
          </p:cNvGrpSpPr>
          <p:nvPr/>
        </p:nvGrpSpPr>
        <p:grpSpPr bwMode="auto">
          <a:xfrm>
            <a:off x="4410240" y="5248098"/>
            <a:ext cx="406361" cy="609540"/>
            <a:chOff x="2640" y="1776"/>
            <a:chExt cx="480" cy="720"/>
          </a:xfrm>
        </p:grpSpPr>
        <p:sp>
          <p:nvSpPr>
            <p:cNvPr id="18720" name="Rectangle 399"/>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21" name="Rectangle 400"/>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22" name="Rectangle 401"/>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23" name="Rectangle 402"/>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176979" name="Group 403"/>
          <p:cNvGrpSpPr>
            <a:grpSpLocks/>
          </p:cNvGrpSpPr>
          <p:nvPr/>
        </p:nvGrpSpPr>
        <p:grpSpPr bwMode="auto">
          <a:xfrm>
            <a:off x="4841997" y="5248098"/>
            <a:ext cx="406361" cy="609540"/>
            <a:chOff x="2640" y="1776"/>
            <a:chExt cx="480" cy="720"/>
          </a:xfrm>
        </p:grpSpPr>
        <p:sp>
          <p:nvSpPr>
            <p:cNvPr id="18716" name="Rectangle 404"/>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17" name="Rectangle 405"/>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18" name="Rectangle 406"/>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19" name="Rectangle 407"/>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176984" name="Group 408"/>
          <p:cNvGrpSpPr>
            <a:grpSpLocks/>
          </p:cNvGrpSpPr>
          <p:nvPr/>
        </p:nvGrpSpPr>
        <p:grpSpPr bwMode="auto">
          <a:xfrm>
            <a:off x="5281693" y="5248098"/>
            <a:ext cx="406361" cy="609540"/>
            <a:chOff x="2640" y="1776"/>
            <a:chExt cx="480" cy="720"/>
          </a:xfrm>
        </p:grpSpPr>
        <p:sp>
          <p:nvSpPr>
            <p:cNvPr id="18712" name="Rectangle 409"/>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13" name="Rectangle 410"/>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14" name="Rectangle 411"/>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15" name="Rectangle 412"/>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176989" name="Group 413"/>
          <p:cNvGrpSpPr>
            <a:grpSpLocks/>
          </p:cNvGrpSpPr>
          <p:nvPr/>
        </p:nvGrpSpPr>
        <p:grpSpPr bwMode="auto">
          <a:xfrm>
            <a:off x="5713451" y="5248098"/>
            <a:ext cx="406361" cy="609540"/>
            <a:chOff x="2640" y="1776"/>
            <a:chExt cx="480" cy="720"/>
          </a:xfrm>
        </p:grpSpPr>
        <p:sp>
          <p:nvSpPr>
            <p:cNvPr id="18708" name="Rectangle 414"/>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09" name="Rectangle 415"/>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10" name="Rectangle 416"/>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11" name="Rectangle 417"/>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176994" name="Group 418"/>
          <p:cNvGrpSpPr>
            <a:grpSpLocks/>
          </p:cNvGrpSpPr>
          <p:nvPr/>
        </p:nvGrpSpPr>
        <p:grpSpPr bwMode="auto">
          <a:xfrm>
            <a:off x="6151558" y="5248098"/>
            <a:ext cx="406361" cy="609540"/>
            <a:chOff x="2640" y="1776"/>
            <a:chExt cx="480" cy="720"/>
          </a:xfrm>
        </p:grpSpPr>
        <p:sp>
          <p:nvSpPr>
            <p:cNvPr id="18704" name="Rectangle 419"/>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05" name="Rectangle 420"/>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06" name="Rectangle 421"/>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07" name="Rectangle 422"/>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176999" name="Group 423"/>
          <p:cNvGrpSpPr>
            <a:grpSpLocks/>
          </p:cNvGrpSpPr>
          <p:nvPr/>
        </p:nvGrpSpPr>
        <p:grpSpPr bwMode="auto">
          <a:xfrm>
            <a:off x="6583315" y="5248098"/>
            <a:ext cx="406361" cy="609540"/>
            <a:chOff x="2640" y="1776"/>
            <a:chExt cx="480" cy="720"/>
          </a:xfrm>
        </p:grpSpPr>
        <p:sp>
          <p:nvSpPr>
            <p:cNvPr id="18700" name="Rectangle 424"/>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01" name="Rectangle 425"/>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02" name="Rectangle 426"/>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703" name="Rectangle 427"/>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177004" name="Group 428"/>
          <p:cNvGrpSpPr>
            <a:grpSpLocks/>
          </p:cNvGrpSpPr>
          <p:nvPr/>
        </p:nvGrpSpPr>
        <p:grpSpPr bwMode="auto">
          <a:xfrm>
            <a:off x="7023009" y="5248098"/>
            <a:ext cx="406361" cy="609540"/>
            <a:chOff x="2640" y="1776"/>
            <a:chExt cx="480" cy="720"/>
          </a:xfrm>
        </p:grpSpPr>
        <p:sp>
          <p:nvSpPr>
            <p:cNvPr id="18696" name="Rectangle 429"/>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97" name="Rectangle 430"/>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98" name="Rectangle 431"/>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99" name="Rectangle 432"/>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177009" name="Group 433"/>
          <p:cNvGrpSpPr>
            <a:grpSpLocks/>
          </p:cNvGrpSpPr>
          <p:nvPr/>
        </p:nvGrpSpPr>
        <p:grpSpPr bwMode="auto">
          <a:xfrm>
            <a:off x="7454768" y="5248098"/>
            <a:ext cx="406361" cy="609540"/>
            <a:chOff x="2640" y="1776"/>
            <a:chExt cx="480" cy="720"/>
          </a:xfrm>
        </p:grpSpPr>
        <p:sp>
          <p:nvSpPr>
            <p:cNvPr id="18692" name="Rectangle 434"/>
            <p:cNvSpPr>
              <a:spLocks noChangeArrowheads="1"/>
            </p:cNvSpPr>
            <p:nvPr/>
          </p:nvSpPr>
          <p:spPr bwMode="auto">
            <a:xfrm>
              <a:off x="2711" y="1776"/>
              <a:ext cx="338"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93" name="Rectangle 435"/>
            <p:cNvSpPr>
              <a:spLocks noChangeArrowheads="1"/>
            </p:cNvSpPr>
            <p:nvPr/>
          </p:nvSpPr>
          <p:spPr bwMode="auto">
            <a:xfrm>
              <a:off x="2711" y="2256"/>
              <a:ext cx="338"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94" name="Rectangle 436"/>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95" name="Rectangle 437"/>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177014" name="Group 438"/>
          <p:cNvGrpSpPr>
            <a:grpSpLocks/>
          </p:cNvGrpSpPr>
          <p:nvPr/>
        </p:nvGrpSpPr>
        <p:grpSpPr bwMode="auto">
          <a:xfrm>
            <a:off x="6716652" y="5233812"/>
            <a:ext cx="150798" cy="655573"/>
            <a:chOff x="1000" y="1306"/>
            <a:chExt cx="162" cy="701"/>
          </a:xfrm>
        </p:grpSpPr>
        <p:sp>
          <p:nvSpPr>
            <p:cNvPr id="18690" name="Oval 439"/>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91" name="Oval 440"/>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177017" name="Group 441"/>
          <p:cNvGrpSpPr>
            <a:grpSpLocks/>
          </p:cNvGrpSpPr>
          <p:nvPr/>
        </p:nvGrpSpPr>
        <p:grpSpPr bwMode="auto">
          <a:xfrm>
            <a:off x="4538815" y="5219525"/>
            <a:ext cx="150798" cy="655574"/>
            <a:chOff x="1000" y="1306"/>
            <a:chExt cx="162" cy="701"/>
          </a:xfrm>
        </p:grpSpPr>
        <p:sp>
          <p:nvSpPr>
            <p:cNvPr id="18688" name="Oval 442"/>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89" name="Oval 443"/>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177020" name="Group 444"/>
          <p:cNvGrpSpPr>
            <a:grpSpLocks/>
          </p:cNvGrpSpPr>
          <p:nvPr/>
        </p:nvGrpSpPr>
        <p:grpSpPr bwMode="auto">
          <a:xfrm>
            <a:off x="4964223" y="5219525"/>
            <a:ext cx="150798" cy="655574"/>
            <a:chOff x="1000" y="1306"/>
            <a:chExt cx="162" cy="701"/>
          </a:xfrm>
        </p:grpSpPr>
        <p:sp>
          <p:nvSpPr>
            <p:cNvPr id="18686" name="Oval 445"/>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87" name="Oval 446"/>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177023" name="Group 447"/>
          <p:cNvGrpSpPr>
            <a:grpSpLocks/>
          </p:cNvGrpSpPr>
          <p:nvPr/>
        </p:nvGrpSpPr>
        <p:grpSpPr bwMode="auto">
          <a:xfrm>
            <a:off x="5407093" y="5233812"/>
            <a:ext cx="150798" cy="655573"/>
            <a:chOff x="1000" y="1306"/>
            <a:chExt cx="162" cy="701"/>
          </a:xfrm>
        </p:grpSpPr>
        <p:sp>
          <p:nvSpPr>
            <p:cNvPr id="18684" name="Oval 448"/>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85" name="Oval 449"/>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177026" name="Group 450"/>
          <p:cNvGrpSpPr>
            <a:grpSpLocks/>
          </p:cNvGrpSpPr>
          <p:nvPr/>
        </p:nvGrpSpPr>
        <p:grpSpPr bwMode="auto">
          <a:xfrm>
            <a:off x="5830914" y="5233812"/>
            <a:ext cx="150798" cy="655573"/>
            <a:chOff x="1000" y="1306"/>
            <a:chExt cx="162" cy="701"/>
          </a:xfrm>
        </p:grpSpPr>
        <p:sp>
          <p:nvSpPr>
            <p:cNvPr id="18682" name="Oval 451"/>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83" name="Oval 452"/>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177029" name="Group 453"/>
          <p:cNvGrpSpPr>
            <a:grpSpLocks/>
          </p:cNvGrpSpPr>
          <p:nvPr/>
        </p:nvGrpSpPr>
        <p:grpSpPr bwMode="auto">
          <a:xfrm>
            <a:off x="6265847" y="5219525"/>
            <a:ext cx="150798" cy="655574"/>
            <a:chOff x="1000" y="1306"/>
            <a:chExt cx="162" cy="701"/>
          </a:xfrm>
        </p:grpSpPr>
        <p:sp>
          <p:nvSpPr>
            <p:cNvPr id="18680" name="Oval 454"/>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81" name="Oval 455"/>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177032" name="Group 456"/>
          <p:cNvGrpSpPr>
            <a:grpSpLocks/>
          </p:cNvGrpSpPr>
          <p:nvPr/>
        </p:nvGrpSpPr>
        <p:grpSpPr bwMode="auto">
          <a:xfrm>
            <a:off x="7146823" y="5233812"/>
            <a:ext cx="150798" cy="655573"/>
            <a:chOff x="1000" y="1306"/>
            <a:chExt cx="162" cy="701"/>
          </a:xfrm>
        </p:grpSpPr>
        <p:sp>
          <p:nvSpPr>
            <p:cNvPr id="18678" name="Oval 457"/>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79" name="Oval 458"/>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177035" name="Group 459"/>
          <p:cNvGrpSpPr>
            <a:grpSpLocks/>
          </p:cNvGrpSpPr>
          <p:nvPr/>
        </p:nvGrpSpPr>
        <p:grpSpPr bwMode="auto">
          <a:xfrm>
            <a:off x="7584930" y="5233812"/>
            <a:ext cx="150798" cy="655573"/>
            <a:chOff x="1000" y="1306"/>
            <a:chExt cx="162" cy="701"/>
          </a:xfrm>
        </p:grpSpPr>
        <p:sp>
          <p:nvSpPr>
            <p:cNvPr id="18676" name="Oval 460"/>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77" name="Oval 461"/>
            <p:cNvSpPr>
              <a:spLocks noChangeArrowheads="1"/>
            </p:cNvSpPr>
            <p:nvPr/>
          </p:nvSpPr>
          <p:spPr bwMode="auto">
            <a:xfrm>
              <a:off x="1003"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pic>
        <p:nvPicPr>
          <p:cNvPr id="1177038" name="Picture 462"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549927" y="5144921"/>
            <a:ext cx="126987" cy="107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77039" name="Picture 463"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975335" y="5148096"/>
            <a:ext cx="126987" cy="107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77040" name="Picture 464"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419792" y="5151270"/>
            <a:ext cx="126987" cy="107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77041" name="Picture 465"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838851" y="5151270"/>
            <a:ext cx="126987" cy="107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77042" name="Picture 466"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6276958" y="5154445"/>
            <a:ext cx="126987" cy="107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77043" name="Picture 467"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6727764" y="5157620"/>
            <a:ext cx="126987" cy="107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77044" name="Picture 468"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159522" y="5157620"/>
            <a:ext cx="126987" cy="107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77045" name="Picture 469"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597629" y="5157620"/>
            <a:ext cx="126987" cy="107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77046" name="Group 470"/>
          <p:cNvGrpSpPr>
            <a:grpSpLocks/>
          </p:cNvGrpSpPr>
          <p:nvPr/>
        </p:nvGrpSpPr>
        <p:grpSpPr bwMode="auto">
          <a:xfrm>
            <a:off x="5689640" y="5029045"/>
            <a:ext cx="820658" cy="1230193"/>
            <a:chOff x="2640" y="1776"/>
            <a:chExt cx="480" cy="720"/>
          </a:xfrm>
        </p:grpSpPr>
        <p:sp>
          <p:nvSpPr>
            <p:cNvPr id="18672" name="Rectangle 471"/>
            <p:cNvSpPr>
              <a:spLocks noChangeArrowheads="1"/>
            </p:cNvSpPr>
            <p:nvPr/>
          </p:nvSpPr>
          <p:spPr bwMode="auto">
            <a:xfrm>
              <a:off x="2712" y="1776"/>
              <a:ext cx="331" cy="72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73" name="Rectangle 472"/>
            <p:cNvSpPr>
              <a:spLocks noChangeArrowheads="1"/>
            </p:cNvSpPr>
            <p:nvPr/>
          </p:nvSpPr>
          <p:spPr bwMode="auto">
            <a:xfrm>
              <a:off x="2712" y="2256"/>
              <a:ext cx="331" cy="240"/>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74" name="Rectangle 473"/>
            <p:cNvSpPr>
              <a:spLocks noChangeArrowheads="1"/>
            </p:cNvSpPr>
            <p:nvPr/>
          </p:nvSpPr>
          <p:spPr bwMode="auto">
            <a:xfrm>
              <a:off x="2640"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75" name="Rectangle 474"/>
            <p:cNvSpPr>
              <a:spLocks noChangeArrowheads="1"/>
            </p:cNvSpPr>
            <p:nvPr/>
          </p:nvSpPr>
          <p:spPr bwMode="auto">
            <a:xfrm>
              <a:off x="3024" y="2160"/>
              <a:ext cx="96" cy="336"/>
            </a:xfrm>
            <a:prstGeom prst="rect">
              <a:avLst/>
            </a:prstGeom>
            <a:solidFill>
              <a:srgbClr val="FFCC00"/>
            </a:solidFill>
            <a:ln w="9525">
              <a:solidFill>
                <a:schemeClr val="tx1"/>
              </a:solidFill>
              <a:miter lim="800000"/>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endParaRPr lang="en-US" altLang="en-US" sz="2900"/>
            </a:p>
          </p:txBody>
        </p:sp>
      </p:grpSp>
      <p:grpSp>
        <p:nvGrpSpPr>
          <p:cNvPr id="1177051" name="Group 475"/>
          <p:cNvGrpSpPr>
            <a:grpSpLocks/>
          </p:cNvGrpSpPr>
          <p:nvPr/>
        </p:nvGrpSpPr>
        <p:grpSpPr bwMode="auto">
          <a:xfrm>
            <a:off x="5967426" y="5181429"/>
            <a:ext cx="257150" cy="1112729"/>
            <a:chOff x="1000" y="1306"/>
            <a:chExt cx="162" cy="701"/>
          </a:xfrm>
        </p:grpSpPr>
        <p:sp>
          <p:nvSpPr>
            <p:cNvPr id="18670" name="Oval 476"/>
            <p:cNvSpPr>
              <a:spLocks noChangeArrowheads="1"/>
            </p:cNvSpPr>
            <p:nvPr/>
          </p:nvSpPr>
          <p:spPr bwMode="auto">
            <a:xfrm>
              <a:off x="1000" y="1462"/>
              <a:ext cx="162" cy="545"/>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71" name="Oval 477"/>
            <p:cNvSpPr>
              <a:spLocks noChangeArrowheads="1"/>
            </p:cNvSpPr>
            <p:nvPr/>
          </p:nvSpPr>
          <p:spPr bwMode="auto">
            <a:xfrm>
              <a:off x="1004" y="1306"/>
              <a:ext cx="148" cy="192"/>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pic>
        <p:nvPicPr>
          <p:cNvPr id="1177054" name="Picture 478" descr="MCj04347320000[1]"/>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962664" y="5060791"/>
            <a:ext cx="260324" cy="2190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77055" name="Group 479"/>
          <p:cNvGrpSpPr>
            <a:grpSpLocks/>
          </p:cNvGrpSpPr>
          <p:nvPr/>
        </p:nvGrpSpPr>
        <p:grpSpPr bwMode="auto">
          <a:xfrm>
            <a:off x="8077007" y="5763986"/>
            <a:ext cx="2273078" cy="331755"/>
            <a:chOff x="1199" y="1488"/>
            <a:chExt cx="1432" cy="209"/>
          </a:xfrm>
        </p:grpSpPr>
        <p:sp>
          <p:nvSpPr>
            <p:cNvPr id="18655" name="Oval 480"/>
            <p:cNvSpPr>
              <a:spLocks noChangeArrowheads="1"/>
            </p:cNvSpPr>
            <p:nvPr/>
          </p:nvSpPr>
          <p:spPr bwMode="auto">
            <a:xfrm>
              <a:off x="1872" y="1488"/>
              <a:ext cx="87" cy="113"/>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56" name="Oval 481"/>
            <p:cNvSpPr>
              <a:spLocks noChangeArrowheads="1"/>
            </p:cNvSpPr>
            <p:nvPr/>
          </p:nvSpPr>
          <p:spPr bwMode="auto">
            <a:xfrm>
              <a:off x="1295" y="1488"/>
              <a:ext cx="87" cy="113"/>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57" name="Oval 482"/>
            <p:cNvSpPr>
              <a:spLocks noChangeArrowheads="1"/>
            </p:cNvSpPr>
            <p:nvPr/>
          </p:nvSpPr>
          <p:spPr bwMode="auto">
            <a:xfrm>
              <a:off x="1488" y="1488"/>
              <a:ext cx="87" cy="113"/>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58" name="Oval 483"/>
            <p:cNvSpPr>
              <a:spLocks noChangeArrowheads="1"/>
            </p:cNvSpPr>
            <p:nvPr/>
          </p:nvSpPr>
          <p:spPr bwMode="auto">
            <a:xfrm>
              <a:off x="1680" y="1488"/>
              <a:ext cx="87" cy="113"/>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59" name="Oval 484"/>
            <p:cNvSpPr>
              <a:spLocks noChangeArrowheads="1"/>
            </p:cNvSpPr>
            <p:nvPr/>
          </p:nvSpPr>
          <p:spPr bwMode="auto">
            <a:xfrm>
              <a:off x="2064" y="1488"/>
              <a:ext cx="87" cy="113"/>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60" name="Oval 485"/>
            <p:cNvSpPr>
              <a:spLocks noChangeArrowheads="1"/>
            </p:cNvSpPr>
            <p:nvPr/>
          </p:nvSpPr>
          <p:spPr bwMode="auto">
            <a:xfrm>
              <a:off x="2256" y="1488"/>
              <a:ext cx="87" cy="113"/>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61" name="Oval 486"/>
            <p:cNvSpPr>
              <a:spLocks noChangeArrowheads="1"/>
            </p:cNvSpPr>
            <p:nvPr/>
          </p:nvSpPr>
          <p:spPr bwMode="auto">
            <a:xfrm>
              <a:off x="2448" y="1488"/>
              <a:ext cx="87" cy="113"/>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62" name="Oval 487"/>
            <p:cNvSpPr>
              <a:spLocks noChangeArrowheads="1"/>
            </p:cNvSpPr>
            <p:nvPr/>
          </p:nvSpPr>
          <p:spPr bwMode="auto">
            <a:xfrm>
              <a:off x="1968" y="1584"/>
              <a:ext cx="87" cy="113"/>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63" name="Oval 488"/>
            <p:cNvSpPr>
              <a:spLocks noChangeArrowheads="1"/>
            </p:cNvSpPr>
            <p:nvPr/>
          </p:nvSpPr>
          <p:spPr bwMode="auto">
            <a:xfrm>
              <a:off x="1199" y="1584"/>
              <a:ext cx="87" cy="113"/>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64" name="Oval 489"/>
            <p:cNvSpPr>
              <a:spLocks noChangeArrowheads="1"/>
            </p:cNvSpPr>
            <p:nvPr/>
          </p:nvSpPr>
          <p:spPr bwMode="auto">
            <a:xfrm>
              <a:off x="1391" y="1584"/>
              <a:ext cx="87" cy="113"/>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65" name="Oval 490"/>
            <p:cNvSpPr>
              <a:spLocks noChangeArrowheads="1"/>
            </p:cNvSpPr>
            <p:nvPr/>
          </p:nvSpPr>
          <p:spPr bwMode="auto">
            <a:xfrm>
              <a:off x="1584" y="1584"/>
              <a:ext cx="87" cy="113"/>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66" name="Oval 491"/>
            <p:cNvSpPr>
              <a:spLocks noChangeArrowheads="1"/>
            </p:cNvSpPr>
            <p:nvPr/>
          </p:nvSpPr>
          <p:spPr bwMode="auto">
            <a:xfrm>
              <a:off x="1776" y="1584"/>
              <a:ext cx="87" cy="113"/>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67" name="Oval 492"/>
            <p:cNvSpPr>
              <a:spLocks noChangeArrowheads="1"/>
            </p:cNvSpPr>
            <p:nvPr/>
          </p:nvSpPr>
          <p:spPr bwMode="auto">
            <a:xfrm>
              <a:off x="2160" y="1584"/>
              <a:ext cx="87" cy="113"/>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68" name="Oval 493"/>
            <p:cNvSpPr>
              <a:spLocks noChangeArrowheads="1"/>
            </p:cNvSpPr>
            <p:nvPr/>
          </p:nvSpPr>
          <p:spPr bwMode="auto">
            <a:xfrm>
              <a:off x="2352" y="1584"/>
              <a:ext cx="87" cy="113"/>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69" name="Oval 494"/>
            <p:cNvSpPr>
              <a:spLocks noChangeArrowheads="1"/>
            </p:cNvSpPr>
            <p:nvPr/>
          </p:nvSpPr>
          <p:spPr bwMode="auto">
            <a:xfrm>
              <a:off x="2544" y="1584"/>
              <a:ext cx="87" cy="113"/>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177071" name="Group 495"/>
          <p:cNvGrpSpPr>
            <a:grpSpLocks/>
          </p:cNvGrpSpPr>
          <p:nvPr/>
        </p:nvGrpSpPr>
        <p:grpSpPr bwMode="auto">
          <a:xfrm>
            <a:off x="1753024" y="5916371"/>
            <a:ext cx="2285777" cy="661922"/>
            <a:chOff x="3887" y="2108"/>
            <a:chExt cx="1440" cy="417"/>
          </a:xfrm>
        </p:grpSpPr>
        <p:sp>
          <p:nvSpPr>
            <p:cNvPr id="18640" name="Oval 496"/>
            <p:cNvSpPr>
              <a:spLocks noChangeArrowheads="1"/>
            </p:cNvSpPr>
            <p:nvPr/>
          </p:nvSpPr>
          <p:spPr bwMode="auto">
            <a:xfrm>
              <a:off x="4560" y="2108"/>
              <a:ext cx="95" cy="321"/>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41" name="Oval 497"/>
            <p:cNvSpPr>
              <a:spLocks noChangeArrowheads="1"/>
            </p:cNvSpPr>
            <p:nvPr/>
          </p:nvSpPr>
          <p:spPr bwMode="auto">
            <a:xfrm>
              <a:off x="3983" y="2108"/>
              <a:ext cx="95" cy="321"/>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42" name="Oval 498"/>
            <p:cNvSpPr>
              <a:spLocks noChangeArrowheads="1"/>
            </p:cNvSpPr>
            <p:nvPr/>
          </p:nvSpPr>
          <p:spPr bwMode="auto">
            <a:xfrm>
              <a:off x="4176" y="2108"/>
              <a:ext cx="95" cy="321"/>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43" name="Oval 499"/>
            <p:cNvSpPr>
              <a:spLocks noChangeArrowheads="1"/>
            </p:cNvSpPr>
            <p:nvPr/>
          </p:nvSpPr>
          <p:spPr bwMode="auto">
            <a:xfrm>
              <a:off x="4368" y="2108"/>
              <a:ext cx="95" cy="321"/>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44" name="Oval 500"/>
            <p:cNvSpPr>
              <a:spLocks noChangeArrowheads="1"/>
            </p:cNvSpPr>
            <p:nvPr/>
          </p:nvSpPr>
          <p:spPr bwMode="auto">
            <a:xfrm>
              <a:off x="4752" y="2108"/>
              <a:ext cx="95" cy="321"/>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45" name="Oval 501"/>
            <p:cNvSpPr>
              <a:spLocks noChangeArrowheads="1"/>
            </p:cNvSpPr>
            <p:nvPr/>
          </p:nvSpPr>
          <p:spPr bwMode="auto">
            <a:xfrm>
              <a:off x="4944" y="2108"/>
              <a:ext cx="95" cy="321"/>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46" name="Oval 502"/>
            <p:cNvSpPr>
              <a:spLocks noChangeArrowheads="1"/>
            </p:cNvSpPr>
            <p:nvPr/>
          </p:nvSpPr>
          <p:spPr bwMode="auto">
            <a:xfrm>
              <a:off x="5136" y="2108"/>
              <a:ext cx="95" cy="321"/>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47" name="Oval 503"/>
            <p:cNvSpPr>
              <a:spLocks noChangeArrowheads="1"/>
            </p:cNvSpPr>
            <p:nvPr/>
          </p:nvSpPr>
          <p:spPr bwMode="auto">
            <a:xfrm>
              <a:off x="4656" y="2204"/>
              <a:ext cx="95" cy="321"/>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48" name="Oval 504"/>
            <p:cNvSpPr>
              <a:spLocks noChangeArrowheads="1"/>
            </p:cNvSpPr>
            <p:nvPr/>
          </p:nvSpPr>
          <p:spPr bwMode="auto">
            <a:xfrm>
              <a:off x="3887" y="2204"/>
              <a:ext cx="95" cy="321"/>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49" name="Oval 505"/>
            <p:cNvSpPr>
              <a:spLocks noChangeArrowheads="1"/>
            </p:cNvSpPr>
            <p:nvPr/>
          </p:nvSpPr>
          <p:spPr bwMode="auto">
            <a:xfrm>
              <a:off x="4079" y="2204"/>
              <a:ext cx="95" cy="321"/>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50" name="Oval 506"/>
            <p:cNvSpPr>
              <a:spLocks noChangeArrowheads="1"/>
            </p:cNvSpPr>
            <p:nvPr/>
          </p:nvSpPr>
          <p:spPr bwMode="auto">
            <a:xfrm>
              <a:off x="4272" y="2204"/>
              <a:ext cx="95" cy="321"/>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51" name="Oval 507"/>
            <p:cNvSpPr>
              <a:spLocks noChangeArrowheads="1"/>
            </p:cNvSpPr>
            <p:nvPr/>
          </p:nvSpPr>
          <p:spPr bwMode="auto">
            <a:xfrm>
              <a:off x="4464" y="2204"/>
              <a:ext cx="95" cy="321"/>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52" name="Oval 508"/>
            <p:cNvSpPr>
              <a:spLocks noChangeArrowheads="1"/>
            </p:cNvSpPr>
            <p:nvPr/>
          </p:nvSpPr>
          <p:spPr bwMode="auto">
            <a:xfrm>
              <a:off x="4848" y="2204"/>
              <a:ext cx="95" cy="321"/>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53" name="Oval 509"/>
            <p:cNvSpPr>
              <a:spLocks noChangeArrowheads="1"/>
            </p:cNvSpPr>
            <p:nvPr/>
          </p:nvSpPr>
          <p:spPr bwMode="auto">
            <a:xfrm>
              <a:off x="5040" y="2204"/>
              <a:ext cx="95" cy="321"/>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54" name="Oval 510"/>
            <p:cNvSpPr>
              <a:spLocks noChangeArrowheads="1"/>
            </p:cNvSpPr>
            <p:nvPr/>
          </p:nvSpPr>
          <p:spPr bwMode="auto">
            <a:xfrm>
              <a:off x="5232" y="2204"/>
              <a:ext cx="95" cy="321"/>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177087" name="Group 511"/>
          <p:cNvGrpSpPr>
            <a:grpSpLocks/>
          </p:cNvGrpSpPr>
          <p:nvPr/>
        </p:nvGrpSpPr>
        <p:grpSpPr bwMode="auto">
          <a:xfrm>
            <a:off x="1753025" y="5740174"/>
            <a:ext cx="2273078" cy="331756"/>
            <a:chOff x="1199" y="1488"/>
            <a:chExt cx="1432" cy="209"/>
          </a:xfrm>
        </p:grpSpPr>
        <p:sp>
          <p:nvSpPr>
            <p:cNvPr id="18625" name="Oval 512"/>
            <p:cNvSpPr>
              <a:spLocks noChangeArrowheads="1"/>
            </p:cNvSpPr>
            <p:nvPr/>
          </p:nvSpPr>
          <p:spPr bwMode="auto">
            <a:xfrm>
              <a:off x="1872" y="1488"/>
              <a:ext cx="87" cy="113"/>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26" name="Oval 513"/>
            <p:cNvSpPr>
              <a:spLocks noChangeArrowheads="1"/>
            </p:cNvSpPr>
            <p:nvPr/>
          </p:nvSpPr>
          <p:spPr bwMode="auto">
            <a:xfrm>
              <a:off x="1295" y="1488"/>
              <a:ext cx="87" cy="113"/>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27" name="Oval 514"/>
            <p:cNvSpPr>
              <a:spLocks noChangeArrowheads="1"/>
            </p:cNvSpPr>
            <p:nvPr/>
          </p:nvSpPr>
          <p:spPr bwMode="auto">
            <a:xfrm>
              <a:off x="1488" y="1488"/>
              <a:ext cx="87" cy="113"/>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28" name="Oval 515"/>
            <p:cNvSpPr>
              <a:spLocks noChangeArrowheads="1"/>
            </p:cNvSpPr>
            <p:nvPr/>
          </p:nvSpPr>
          <p:spPr bwMode="auto">
            <a:xfrm>
              <a:off x="1680" y="1488"/>
              <a:ext cx="87" cy="113"/>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29" name="Oval 516"/>
            <p:cNvSpPr>
              <a:spLocks noChangeArrowheads="1"/>
            </p:cNvSpPr>
            <p:nvPr/>
          </p:nvSpPr>
          <p:spPr bwMode="auto">
            <a:xfrm>
              <a:off x="2064" y="1488"/>
              <a:ext cx="87" cy="113"/>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30" name="Oval 517"/>
            <p:cNvSpPr>
              <a:spLocks noChangeArrowheads="1"/>
            </p:cNvSpPr>
            <p:nvPr/>
          </p:nvSpPr>
          <p:spPr bwMode="auto">
            <a:xfrm>
              <a:off x="2256" y="1488"/>
              <a:ext cx="87" cy="113"/>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31" name="Oval 518"/>
            <p:cNvSpPr>
              <a:spLocks noChangeArrowheads="1"/>
            </p:cNvSpPr>
            <p:nvPr/>
          </p:nvSpPr>
          <p:spPr bwMode="auto">
            <a:xfrm>
              <a:off x="2448" y="1488"/>
              <a:ext cx="87" cy="113"/>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32" name="Oval 519"/>
            <p:cNvSpPr>
              <a:spLocks noChangeArrowheads="1"/>
            </p:cNvSpPr>
            <p:nvPr/>
          </p:nvSpPr>
          <p:spPr bwMode="auto">
            <a:xfrm>
              <a:off x="1968" y="1584"/>
              <a:ext cx="87" cy="113"/>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33" name="Oval 520"/>
            <p:cNvSpPr>
              <a:spLocks noChangeArrowheads="1"/>
            </p:cNvSpPr>
            <p:nvPr/>
          </p:nvSpPr>
          <p:spPr bwMode="auto">
            <a:xfrm>
              <a:off x="1199" y="1584"/>
              <a:ext cx="87" cy="113"/>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34" name="Oval 521"/>
            <p:cNvSpPr>
              <a:spLocks noChangeArrowheads="1"/>
            </p:cNvSpPr>
            <p:nvPr/>
          </p:nvSpPr>
          <p:spPr bwMode="auto">
            <a:xfrm>
              <a:off x="1391" y="1584"/>
              <a:ext cx="87" cy="113"/>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35" name="Oval 522"/>
            <p:cNvSpPr>
              <a:spLocks noChangeArrowheads="1"/>
            </p:cNvSpPr>
            <p:nvPr/>
          </p:nvSpPr>
          <p:spPr bwMode="auto">
            <a:xfrm>
              <a:off x="1584" y="1584"/>
              <a:ext cx="87" cy="113"/>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36" name="Oval 523"/>
            <p:cNvSpPr>
              <a:spLocks noChangeArrowheads="1"/>
            </p:cNvSpPr>
            <p:nvPr/>
          </p:nvSpPr>
          <p:spPr bwMode="auto">
            <a:xfrm>
              <a:off x="1776" y="1584"/>
              <a:ext cx="87" cy="113"/>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37" name="Oval 524"/>
            <p:cNvSpPr>
              <a:spLocks noChangeArrowheads="1"/>
            </p:cNvSpPr>
            <p:nvPr/>
          </p:nvSpPr>
          <p:spPr bwMode="auto">
            <a:xfrm>
              <a:off x="2160" y="1584"/>
              <a:ext cx="87" cy="113"/>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38" name="Oval 525"/>
            <p:cNvSpPr>
              <a:spLocks noChangeArrowheads="1"/>
            </p:cNvSpPr>
            <p:nvPr/>
          </p:nvSpPr>
          <p:spPr bwMode="auto">
            <a:xfrm>
              <a:off x="2352" y="1584"/>
              <a:ext cx="87" cy="113"/>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sp>
          <p:nvSpPr>
            <p:cNvPr id="18639" name="Oval 526"/>
            <p:cNvSpPr>
              <a:spLocks noChangeArrowheads="1"/>
            </p:cNvSpPr>
            <p:nvPr/>
          </p:nvSpPr>
          <p:spPr bwMode="auto">
            <a:xfrm>
              <a:off x="2544" y="1584"/>
              <a:ext cx="87" cy="113"/>
            </a:xfrm>
            <a:prstGeom prst="ellipse">
              <a:avLst/>
            </a:prstGeom>
            <a:solidFill>
              <a:schemeClr val="bg1"/>
            </a:solidFill>
            <a:ln w="9525">
              <a:solidFill>
                <a:schemeClr val="tx1"/>
              </a:solidFill>
              <a:round/>
              <a:headEnd/>
              <a:tailEnd/>
            </a:ln>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sz="2900"/>
            </a:p>
          </p:txBody>
        </p:sp>
      </p:grpSp>
      <p:grpSp>
        <p:nvGrpSpPr>
          <p:cNvPr id="1177103" name="Group 527"/>
          <p:cNvGrpSpPr>
            <a:grpSpLocks/>
          </p:cNvGrpSpPr>
          <p:nvPr/>
        </p:nvGrpSpPr>
        <p:grpSpPr bwMode="auto">
          <a:xfrm>
            <a:off x="1765723" y="5663982"/>
            <a:ext cx="8579600" cy="292072"/>
            <a:chOff x="152" y="3568"/>
            <a:chExt cx="5405" cy="184"/>
          </a:xfrm>
        </p:grpSpPr>
        <p:grpSp>
          <p:nvGrpSpPr>
            <p:cNvPr id="18593" name="Group 528"/>
            <p:cNvGrpSpPr>
              <a:grpSpLocks/>
            </p:cNvGrpSpPr>
            <p:nvPr/>
          </p:nvGrpSpPr>
          <p:grpSpPr bwMode="auto">
            <a:xfrm>
              <a:off x="152" y="3568"/>
              <a:ext cx="1422" cy="166"/>
              <a:chOff x="152" y="3568"/>
              <a:chExt cx="1422" cy="166"/>
            </a:xfrm>
          </p:grpSpPr>
          <p:pic>
            <p:nvPicPr>
              <p:cNvPr id="18610" name="Picture 529"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52" y="3660"/>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611" name="Picture 530"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42" y="3660"/>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612" name="Picture 531"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36" y="3662"/>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613" name="Picture 532"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28" y="3662"/>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614" name="Picture 533"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18" y="3664"/>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615" name="Picture 534"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110" y="3664"/>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616" name="Picture 535"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302" y="3666"/>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617" name="Picture 536"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494" y="3666"/>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618" name="Picture 537"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48" y="3568"/>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619" name="Picture 538"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38" y="3568"/>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620" name="Picture 539"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632" y="3570"/>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621" name="Picture 540"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824" y="3570"/>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622" name="Picture 541"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014" y="3572"/>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623" name="Picture 542"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206" y="3572"/>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624" name="Picture 543"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396" y="3574"/>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8594" name="Group 544"/>
            <p:cNvGrpSpPr>
              <a:grpSpLocks/>
            </p:cNvGrpSpPr>
            <p:nvPr/>
          </p:nvGrpSpPr>
          <p:grpSpPr bwMode="auto">
            <a:xfrm>
              <a:off x="4135" y="3586"/>
              <a:ext cx="1422" cy="166"/>
              <a:chOff x="152" y="3568"/>
              <a:chExt cx="1422" cy="166"/>
            </a:xfrm>
          </p:grpSpPr>
          <p:pic>
            <p:nvPicPr>
              <p:cNvPr id="18595" name="Picture 545"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52" y="3660"/>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596" name="Picture 546"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42" y="3660"/>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597" name="Picture 547"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36" y="3662"/>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598" name="Picture 548"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28" y="3662"/>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599" name="Picture 549"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18" y="3664"/>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600" name="Picture 550"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110" y="3664"/>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601" name="Picture 551"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302" y="3666"/>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602" name="Picture 552"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494" y="3666"/>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603" name="Picture 553"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48" y="3568"/>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604" name="Picture 554"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38" y="3568"/>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605" name="Picture 555"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632" y="3570"/>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606" name="Picture 556"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824" y="3570"/>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607" name="Picture 557"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014" y="3572"/>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608" name="Picture 558"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206" y="3572"/>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609" name="Picture 559" descr="MCj04347320000[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396" y="3574"/>
                <a:ext cx="80"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2" name="Group 1">
            <a:extLst>
              <a:ext uri="{FF2B5EF4-FFF2-40B4-BE49-F238E27FC236}">
                <a16:creationId xmlns:a16="http://schemas.microsoft.com/office/drawing/2014/main" id="{7D566D14-EBB6-E164-3307-E3C58CA43042}"/>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594AA5B6-531D-C970-0445-BC2FE5598571}"/>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74BE06A2-55ED-A4BF-B2E2-AAA29DAACE5A}"/>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E5E38029-EE0A-1E9D-6A62-B1F7633761E7}"/>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1176580"/>
                                        </p:tgtEl>
                                        <p:attrNameLst>
                                          <p:attrName>style.visibility</p:attrName>
                                        </p:attrNameLst>
                                      </p:cBhvr>
                                      <p:to>
                                        <p:strVal val="visible"/>
                                      </p:to>
                                    </p:set>
                                    <p:animEffect transition="in" filter="fade">
                                      <p:cBhvr>
                                        <p:cTn id="7" dur="1000"/>
                                        <p:tgtEl>
                                          <p:spTgt spid="1176580"/>
                                        </p:tgtEl>
                                      </p:cBhvr>
                                    </p:animEffect>
                                  </p:childTnLst>
                                </p:cTn>
                              </p:par>
                              <p:par>
                                <p:cTn id="8" presetID="10" presetClass="entr" presetSubtype="0" fill="hold" nodeType="withEffect">
                                  <p:stCondLst>
                                    <p:cond delay="0"/>
                                  </p:stCondLst>
                                  <p:childTnLst>
                                    <p:set>
                                      <p:cBhvr>
                                        <p:cTn id="9" dur="1" fill="hold">
                                          <p:stCondLst>
                                            <p:cond delay="0"/>
                                          </p:stCondLst>
                                        </p:cTn>
                                        <p:tgtEl>
                                          <p:spTgt spid="1177071"/>
                                        </p:tgtEl>
                                        <p:attrNameLst>
                                          <p:attrName>style.visibility</p:attrName>
                                        </p:attrNameLst>
                                      </p:cBhvr>
                                      <p:to>
                                        <p:strVal val="visible"/>
                                      </p:to>
                                    </p:set>
                                    <p:animEffect transition="in" filter="fade">
                                      <p:cBhvr>
                                        <p:cTn id="10" dur="1000"/>
                                        <p:tgtEl>
                                          <p:spTgt spid="1177071"/>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177087"/>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177055"/>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23" presetClass="entr" presetSubtype="16" fill="hold" nodeType="clickEffect">
                                  <p:stCondLst>
                                    <p:cond delay="0"/>
                                  </p:stCondLst>
                                  <p:childTnLst>
                                    <p:set>
                                      <p:cBhvr>
                                        <p:cTn id="20" dur="1" fill="hold">
                                          <p:stCondLst>
                                            <p:cond delay="0"/>
                                          </p:stCondLst>
                                        </p:cTn>
                                        <p:tgtEl>
                                          <p:spTgt spid="1177103"/>
                                        </p:tgtEl>
                                        <p:attrNameLst>
                                          <p:attrName>style.visibility</p:attrName>
                                        </p:attrNameLst>
                                      </p:cBhvr>
                                      <p:to>
                                        <p:strVal val="visible"/>
                                      </p:to>
                                    </p:set>
                                    <p:anim calcmode="lin" valueType="num">
                                      <p:cBhvr>
                                        <p:cTn id="21" dur="2000" fill="hold"/>
                                        <p:tgtEl>
                                          <p:spTgt spid="1177103"/>
                                        </p:tgtEl>
                                        <p:attrNameLst>
                                          <p:attrName>ppt_w</p:attrName>
                                        </p:attrNameLst>
                                      </p:cBhvr>
                                      <p:tavLst>
                                        <p:tav tm="0">
                                          <p:val>
                                            <p:fltVal val="0"/>
                                          </p:val>
                                        </p:tav>
                                        <p:tav tm="100000">
                                          <p:val>
                                            <p:strVal val="#ppt_w"/>
                                          </p:val>
                                        </p:tav>
                                      </p:tavLst>
                                    </p:anim>
                                    <p:anim calcmode="lin" valueType="num">
                                      <p:cBhvr>
                                        <p:cTn id="22" dur="2000" fill="hold"/>
                                        <p:tgtEl>
                                          <p:spTgt spid="1177103"/>
                                        </p:tgtEl>
                                        <p:attrNameLst>
                                          <p:attrName>ppt_h</p:attrName>
                                        </p:attrNameLst>
                                      </p:cBhvr>
                                      <p:tavLst>
                                        <p:tav tm="0">
                                          <p:val>
                                            <p:fltVal val="0"/>
                                          </p:val>
                                        </p:tav>
                                        <p:tav tm="100000">
                                          <p:val>
                                            <p:strVal val="#ppt_h"/>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64" presetClass="path" presetSubtype="0" accel="50000" decel="50000" fill="hold" nodeType="clickEffect">
                                  <p:stCondLst>
                                    <p:cond delay="0"/>
                                  </p:stCondLst>
                                  <p:childTnLst>
                                    <p:animMotion origin="layout" path="M 0.0 0.0  L 0.0 -0.33333  E" pathEditMode="relative" ptsTypes="">
                                      <p:cBhvr>
                                        <p:cTn id="26" dur="2000" fill="hold"/>
                                        <p:tgtEl>
                                          <p:spTgt spid="1176580"/>
                                        </p:tgtEl>
                                        <p:attrNameLst>
                                          <p:attrName>ppt_x</p:attrName>
                                          <p:attrName>ppt_y</p:attrName>
                                        </p:attrNameLst>
                                      </p:cBhvr>
                                    </p:animMotion>
                                  </p:childTnLst>
                                </p:cTn>
                              </p:par>
                              <p:par>
                                <p:cTn id="27" presetID="64" presetClass="path" presetSubtype="0" accel="50000" decel="50000" fill="hold" nodeType="withEffect">
                                  <p:stCondLst>
                                    <p:cond delay="0"/>
                                  </p:stCondLst>
                                  <p:childTnLst>
                                    <p:animMotion origin="layout" path="M 0.0 0.0  L 0.0 -0.33333  E" pathEditMode="relative" ptsTypes="">
                                      <p:cBhvr>
                                        <p:cTn id="28" dur="2000" fill="hold"/>
                                        <p:tgtEl>
                                          <p:spTgt spid="1176596"/>
                                        </p:tgtEl>
                                        <p:attrNameLst>
                                          <p:attrName>ppt_x</p:attrName>
                                          <p:attrName>ppt_y</p:attrName>
                                        </p:attrNameLst>
                                      </p:cBhvr>
                                    </p:animMotion>
                                  </p:childTnLst>
                                </p:cTn>
                              </p:par>
                              <p:par>
                                <p:cTn id="29" presetID="64" presetClass="path" presetSubtype="0" accel="50000" decel="50000" fill="hold" nodeType="withEffect">
                                  <p:stCondLst>
                                    <p:cond delay="0"/>
                                  </p:stCondLst>
                                  <p:childTnLst>
                                    <p:animMotion origin="layout" path="M 0.0 0.0  L 0.0 -0.33333  E" pathEditMode="relative" ptsTypes="">
                                      <p:cBhvr>
                                        <p:cTn id="30" dur="2000" fill="hold"/>
                                        <p:tgtEl>
                                          <p:spTgt spid="1176601"/>
                                        </p:tgtEl>
                                        <p:attrNameLst>
                                          <p:attrName>ppt_x</p:attrName>
                                          <p:attrName>ppt_y</p:attrName>
                                        </p:attrNameLst>
                                      </p:cBhvr>
                                    </p:animMotion>
                                  </p:childTnLst>
                                </p:cTn>
                              </p:par>
                              <p:par>
                                <p:cTn id="31" presetID="64" presetClass="path" presetSubtype="0" accel="50000" decel="50000" fill="hold" nodeType="withEffect">
                                  <p:stCondLst>
                                    <p:cond delay="0"/>
                                  </p:stCondLst>
                                  <p:childTnLst>
                                    <p:animMotion origin="layout" path="M 0.0 0.0  L 0.0 -0.33333  E" pathEditMode="relative" ptsTypes="">
                                      <p:cBhvr>
                                        <p:cTn id="32" dur="2000" fill="hold"/>
                                        <p:tgtEl>
                                          <p:spTgt spid="1176606"/>
                                        </p:tgtEl>
                                        <p:attrNameLst>
                                          <p:attrName>ppt_x</p:attrName>
                                          <p:attrName>ppt_y</p:attrName>
                                        </p:attrNameLst>
                                      </p:cBhvr>
                                    </p:animMotion>
                                  </p:childTnLst>
                                </p:cTn>
                              </p:par>
                              <p:par>
                                <p:cTn id="33" presetID="64" presetClass="path" presetSubtype="0" accel="50000" decel="50000" fill="hold" nodeType="withEffect">
                                  <p:stCondLst>
                                    <p:cond delay="0"/>
                                  </p:stCondLst>
                                  <p:childTnLst>
                                    <p:animMotion origin="layout" path="M 0.0 0.0  L 0.0 -0.33333  E" pathEditMode="relative" ptsTypes="">
                                      <p:cBhvr>
                                        <p:cTn id="34" dur="2000" fill="hold"/>
                                        <p:tgtEl>
                                          <p:spTgt spid="1176611"/>
                                        </p:tgtEl>
                                        <p:attrNameLst>
                                          <p:attrName>ppt_x</p:attrName>
                                          <p:attrName>ppt_y</p:attrName>
                                        </p:attrNameLst>
                                      </p:cBhvr>
                                    </p:animMotion>
                                  </p:childTnLst>
                                </p:cTn>
                              </p:par>
                              <p:par>
                                <p:cTn id="35" presetID="64" presetClass="path" presetSubtype="0" accel="50000" decel="50000" fill="hold" nodeType="withEffect">
                                  <p:stCondLst>
                                    <p:cond delay="0"/>
                                  </p:stCondLst>
                                  <p:childTnLst>
                                    <p:animMotion origin="layout" path="M 0.0 0.0  L 0.0 -0.33333  E" pathEditMode="relative" ptsTypes="">
                                      <p:cBhvr>
                                        <p:cTn id="36" dur="2000" fill="hold"/>
                                        <p:tgtEl>
                                          <p:spTgt spid="1176616"/>
                                        </p:tgtEl>
                                        <p:attrNameLst>
                                          <p:attrName>ppt_x</p:attrName>
                                          <p:attrName>ppt_y</p:attrName>
                                        </p:attrNameLst>
                                      </p:cBhvr>
                                    </p:animMotion>
                                  </p:childTnLst>
                                </p:cTn>
                              </p:par>
                              <p:par>
                                <p:cTn id="37" presetID="64" presetClass="path" presetSubtype="0" accel="50000" decel="50000" fill="hold" nodeType="withEffect">
                                  <p:stCondLst>
                                    <p:cond delay="0"/>
                                  </p:stCondLst>
                                  <p:childTnLst>
                                    <p:animMotion origin="layout" path="M 0.0 0.0  L 0.0 -0.33333  E" pathEditMode="relative" ptsTypes="">
                                      <p:cBhvr>
                                        <p:cTn id="38" dur="2000" fill="hold"/>
                                        <p:tgtEl>
                                          <p:spTgt spid="1176621"/>
                                        </p:tgtEl>
                                        <p:attrNameLst>
                                          <p:attrName>ppt_x</p:attrName>
                                          <p:attrName>ppt_y</p:attrName>
                                        </p:attrNameLst>
                                      </p:cBhvr>
                                    </p:animMotion>
                                  </p:childTnLst>
                                </p:cTn>
                              </p:par>
                              <p:par>
                                <p:cTn id="39" presetID="64" presetClass="path" presetSubtype="0" accel="50000" decel="50000" fill="hold" nodeType="withEffect">
                                  <p:stCondLst>
                                    <p:cond delay="0"/>
                                  </p:stCondLst>
                                  <p:childTnLst>
                                    <p:animMotion origin="layout" path="M 0.0 0.0  L 0.0 -0.33333  E" pathEditMode="relative" ptsTypes="">
                                      <p:cBhvr>
                                        <p:cTn id="40" dur="2000" fill="hold"/>
                                        <p:tgtEl>
                                          <p:spTgt spid="1176626"/>
                                        </p:tgtEl>
                                        <p:attrNameLst>
                                          <p:attrName>ppt_x</p:attrName>
                                          <p:attrName>ppt_y</p:attrName>
                                        </p:attrNameLst>
                                      </p:cBhvr>
                                    </p:animMotion>
                                  </p:childTnLst>
                                </p:cTn>
                              </p:par>
                              <p:par>
                                <p:cTn id="41" presetID="64" presetClass="path" presetSubtype="0" accel="50000" decel="50000" fill="hold" nodeType="withEffect">
                                  <p:stCondLst>
                                    <p:cond delay="0"/>
                                  </p:stCondLst>
                                  <p:childTnLst>
                                    <p:animMotion origin="layout" path="M 0.0 0.0  L 0.0 -0.33333  E" pathEditMode="relative" ptsTypes="">
                                      <p:cBhvr>
                                        <p:cTn id="42" dur="2000" fill="hold"/>
                                        <p:tgtEl>
                                          <p:spTgt spid="1176631"/>
                                        </p:tgtEl>
                                        <p:attrNameLst>
                                          <p:attrName>ppt_x</p:attrName>
                                          <p:attrName>ppt_y</p:attrName>
                                        </p:attrNameLst>
                                      </p:cBhvr>
                                    </p:animMotion>
                                  </p:childTnLst>
                                </p:cTn>
                              </p:par>
                              <p:par>
                                <p:cTn id="43" presetID="64" presetClass="path" presetSubtype="0" accel="50000" decel="50000" fill="hold" nodeType="withEffect">
                                  <p:stCondLst>
                                    <p:cond delay="0"/>
                                  </p:stCondLst>
                                  <p:childTnLst>
                                    <p:animMotion origin="layout" path="M 0.0 0.0  L 0.0 -0.33333  E" pathEditMode="relative" ptsTypes="">
                                      <p:cBhvr>
                                        <p:cTn id="44" dur="2000" fill="hold"/>
                                        <p:tgtEl>
                                          <p:spTgt spid="1176636"/>
                                        </p:tgtEl>
                                        <p:attrNameLst>
                                          <p:attrName>ppt_x</p:attrName>
                                          <p:attrName>ppt_y</p:attrName>
                                        </p:attrNameLst>
                                      </p:cBhvr>
                                    </p:animMotion>
                                  </p:childTnLst>
                                </p:cTn>
                              </p:par>
                              <p:par>
                                <p:cTn id="45" presetID="64" presetClass="path" presetSubtype="0" accel="50000" decel="50000" fill="hold" nodeType="withEffect">
                                  <p:stCondLst>
                                    <p:cond delay="0"/>
                                  </p:stCondLst>
                                  <p:childTnLst>
                                    <p:animMotion origin="layout" path="M 0.0 0.0  L 0.0 -0.33333  E" pathEditMode="relative" ptsTypes="">
                                      <p:cBhvr>
                                        <p:cTn id="46" dur="2000" fill="hold"/>
                                        <p:tgtEl>
                                          <p:spTgt spid="1176641"/>
                                        </p:tgtEl>
                                        <p:attrNameLst>
                                          <p:attrName>ppt_x</p:attrName>
                                          <p:attrName>ppt_y</p:attrName>
                                        </p:attrNameLst>
                                      </p:cBhvr>
                                    </p:animMotion>
                                  </p:childTnLst>
                                </p:cTn>
                              </p:par>
                              <p:par>
                                <p:cTn id="47" presetID="64" presetClass="path" presetSubtype="0" accel="50000" decel="50000" fill="hold" nodeType="withEffect">
                                  <p:stCondLst>
                                    <p:cond delay="0"/>
                                  </p:stCondLst>
                                  <p:childTnLst>
                                    <p:animMotion origin="layout" path="M 0.0 0.0  L 0.0 -0.33333  E" pathEditMode="relative" ptsTypes="">
                                      <p:cBhvr>
                                        <p:cTn id="48" dur="2000" fill="hold"/>
                                        <p:tgtEl>
                                          <p:spTgt spid="1176646"/>
                                        </p:tgtEl>
                                        <p:attrNameLst>
                                          <p:attrName>ppt_x</p:attrName>
                                          <p:attrName>ppt_y</p:attrName>
                                        </p:attrNameLst>
                                      </p:cBhvr>
                                    </p:animMotion>
                                  </p:childTnLst>
                                </p:cTn>
                              </p:par>
                              <p:par>
                                <p:cTn id="49" presetID="64" presetClass="path" presetSubtype="0" accel="50000" decel="50000" fill="hold" nodeType="withEffect">
                                  <p:stCondLst>
                                    <p:cond delay="0"/>
                                  </p:stCondLst>
                                  <p:childTnLst>
                                    <p:animMotion origin="layout" path="M 0.0 0.0  L 0.0 -0.33333  E" pathEditMode="relative" ptsTypes="">
                                      <p:cBhvr>
                                        <p:cTn id="50" dur="2000" fill="hold"/>
                                        <p:tgtEl>
                                          <p:spTgt spid="1176651"/>
                                        </p:tgtEl>
                                        <p:attrNameLst>
                                          <p:attrName>ppt_x</p:attrName>
                                          <p:attrName>ppt_y</p:attrName>
                                        </p:attrNameLst>
                                      </p:cBhvr>
                                    </p:animMotion>
                                  </p:childTnLst>
                                </p:cTn>
                              </p:par>
                              <p:par>
                                <p:cTn id="51" presetID="64" presetClass="path" presetSubtype="0" accel="50000" decel="50000" fill="hold" nodeType="withEffect">
                                  <p:stCondLst>
                                    <p:cond delay="0"/>
                                  </p:stCondLst>
                                  <p:childTnLst>
                                    <p:animMotion origin="layout" path="M 0.0 0.0  L 0.0 -0.33333  E" pathEditMode="relative" ptsTypes="">
                                      <p:cBhvr>
                                        <p:cTn id="52" dur="2000" fill="hold"/>
                                        <p:tgtEl>
                                          <p:spTgt spid="1176656"/>
                                        </p:tgtEl>
                                        <p:attrNameLst>
                                          <p:attrName>ppt_x</p:attrName>
                                          <p:attrName>ppt_y</p:attrName>
                                        </p:attrNameLst>
                                      </p:cBhvr>
                                    </p:animMotion>
                                  </p:childTnLst>
                                </p:cTn>
                              </p:par>
                              <p:par>
                                <p:cTn id="53" presetID="64" presetClass="path" presetSubtype="0" accel="50000" decel="50000" fill="hold" nodeType="withEffect">
                                  <p:stCondLst>
                                    <p:cond delay="0"/>
                                  </p:stCondLst>
                                  <p:childTnLst>
                                    <p:animMotion origin="layout" path="M 0.0 0.0  L 0.0 -0.33333  E" pathEditMode="relative" ptsTypes="">
                                      <p:cBhvr>
                                        <p:cTn id="54" dur="2000" fill="hold"/>
                                        <p:tgtEl>
                                          <p:spTgt spid="1176659"/>
                                        </p:tgtEl>
                                        <p:attrNameLst>
                                          <p:attrName>ppt_x</p:attrName>
                                          <p:attrName>ppt_y</p:attrName>
                                        </p:attrNameLst>
                                      </p:cBhvr>
                                    </p:animMotion>
                                  </p:childTnLst>
                                </p:cTn>
                              </p:par>
                              <p:par>
                                <p:cTn id="55" presetID="64" presetClass="path" presetSubtype="0" accel="50000" decel="50000" fill="hold" nodeType="withEffect">
                                  <p:stCondLst>
                                    <p:cond delay="0"/>
                                  </p:stCondLst>
                                  <p:childTnLst>
                                    <p:animMotion origin="layout" path="M 0.0 0.0  L 0.0 -0.33333  E" pathEditMode="relative" ptsTypes="">
                                      <p:cBhvr>
                                        <p:cTn id="56" dur="2000" fill="hold"/>
                                        <p:tgtEl>
                                          <p:spTgt spid="1176662"/>
                                        </p:tgtEl>
                                        <p:attrNameLst>
                                          <p:attrName>ppt_x</p:attrName>
                                          <p:attrName>ppt_y</p:attrName>
                                        </p:attrNameLst>
                                      </p:cBhvr>
                                    </p:animMotion>
                                  </p:childTnLst>
                                </p:cTn>
                              </p:par>
                              <p:par>
                                <p:cTn id="57" presetID="64" presetClass="path" presetSubtype="0" accel="50000" decel="50000" fill="hold" nodeType="withEffect">
                                  <p:stCondLst>
                                    <p:cond delay="0"/>
                                  </p:stCondLst>
                                  <p:childTnLst>
                                    <p:animMotion origin="layout" path="M 0.0 0.0  L 0.0 -0.33333  E" pathEditMode="relative" ptsTypes="">
                                      <p:cBhvr>
                                        <p:cTn id="58" dur="2000" fill="hold"/>
                                        <p:tgtEl>
                                          <p:spTgt spid="1176665"/>
                                        </p:tgtEl>
                                        <p:attrNameLst>
                                          <p:attrName>ppt_x</p:attrName>
                                          <p:attrName>ppt_y</p:attrName>
                                        </p:attrNameLst>
                                      </p:cBhvr>
                                    </p:animMotion>
                                  </p:childTnLst>
                                </p:cTn>
                              </p:par>
                              <p:par>
                                <p:cTn id="59" presetID="64" presetClass="path" presetSubtype="0" accel="50000" decel="50000" fill="hold" nodeType="withEffect">
                                  <p:stCondLst>
                                    <p:cond delay="0"/>
                                  </p:stCondLst>
                                  <p:childTnLst>
                                    <p:animMotion origin="layout" path="M 0.0 0.0  L 0.0 -0.33333  E" pathEditMode="relative" ptsTypes="">
                                      <p:cBhvr>
                                        <p:cTn id="60" dur="2000" fill="hold"/>
                                        <p:tgtEl>
                                          <p:spTgt spid="1176668"/>
                                        </p:tgtEl>
                                        <p:attrNameLst>
                                          <p:attrName>ppt_x</p:attrName>
                                          <p:attrName>ppt_y</p:attrName>
                                        </p:attrNameLst>
                                      </p:cBhvr>
                                    </p:animMotion>
                                  </p:childTnLst>
                                </p:cTn>
                              </p:par>
                              <p:par>
                                <p:cTn id="61" presetID="64" presetClass="path" presetSubtype="0" accel="50000" decel="50000" fill="hold" nodeType="withEffect">
                                  <p:stCondLst>
                                    <p:cond delay="0"/>
                                  </p:stCondLst>
                                  <p:childTnLst>
                                    <p:animMotion origin="layout" path="M 0.0 0.0  L 0.0 -0.33333  E" pathEditMode="relative" ptsTypes="">
                                      <p:cBhvr>
                                        <p:cTn id="62" dur="2000" fill="hold"/>
                                        <p:tgtEl>
                                          <p:spTgt spid="1176671"/>
                                        </p:tgtEl>
                                        <p:attrNameLst>
                                          <p:attrName>ppt_x</p:attrName>
                                          <p:attrName>ppt_y</p:attrName>
                                        </p:attrNameLst>
                                      </p:cBhvr>
                                    </p:animMotion>
                                  </p:childTnLst>
                                </p:cTn>
                              </p:par>
                              <p:par>
                                <p:cTn id="63" presetID="64" presetClass="path" presetSubtype="0" accel="50000" decel="50000" fill="hold" nodeType="withEffect">
                                  <p:stCondLst>
                                    <p:cond delay="0"/>
                                  </p:stCondLst>
                                  <p:childTnLst>
                                    <p:animMotion origin="layout" path="M 0.0 0.0  L 0.0 -0.33333  E" pathEditMode="relative" ptsTypes="">
                                      <p:cBhvr>
                                        <p:cTn id="64" dur="2000" fill="hold"/>
                                        <p:tgtEl>
                                          <p:spTgt spid="1176674"/>
                                        </p:tgtEl>
                                        <p:attrNameLst>
                                          <p:attrName>ppt_x</p:attrName>
                                          <p:attrName>ppt_y</p:attrName>
                                        </p:attrNameLst>
                                      </p:cBhvr>
                                    </p:animMotion>
                                  </p:childTnLst>
                                </p:cTn>
                              </p:par>
                              <p:par>
                                <p:cTn id="65" presetID="64" presetClass="path" presetSubtype="0" accel="50000" decel="50000" fill="hold" nodeType="withEffect">
                                  <p:stCondLst>
                                    <p:cond delay="0"/>
                                  </p:stCondLst>
                                  <p:childTnLst>
                                    <p:animMotion origin="layout" path="M 0.0 0.0  L 0.0 -0.33333  E" pathEditMode="relative" ptsTypes="">
                                      <p:cBhvr>
                                        <p:cTn id="66" dur="2000" fill="hold"/>
                                        <p:tgtEl>
                                          <p:spTgt spid="1176677"/>
                                        </p:tgtEl>
                                        <p:attrNameLst>
                                          <p:attrName>ppt_x</p:attrName>
                                          <p:attrName>ppt_y</p:attrName>
                                        </p:attrNameLst>
                                      </p:cBhvr>
                                    </p:animMotion>
                                  </p:childTnLst>
                                </p:cTn>
                              </p:par>
                              <p:par>
                                <p:cTn id="67" presetID="64" presetClass="path" presetSubtype="0" accel="50000" decel="50000" fill="hold" nodeType="withEffect">
                                  <p:stCondLst>
                                    <p:cond delay="0"/>
                                  </p:stCondLst>
                                  <p:childTnLst>
                                    <p:animMotion origin="layout" path="M 0.0 0.0  L 0.0 -0.33333  E" pathEditMode="relative" ptsTypes="">
                                      <p:cBhvr>
                                        <p:cTn id="68" dur="2000" fill="hold"/>
                                        <p:tgtEl>
                                          <p:spTgt spid="1176680"/>
                                        </p:tgtEl>
                                        <p:attrNameLst>
                                          <p:attrName>ppt_x</p:attrName>
                                          <p:attrName>ppt_y</p:attrName>
                                        </p:attrNameLst>
                                      </p:cBhvr>
                                    </p:animMotion>
                                  </p:childTnLst>
                                </p:cTn>
                              </p:par>
                              <p:par>
                                <p:cTn id="69" presetID="64" presetClass="path" presetSubtype="0" accel="50000" decel="50000" fill="hold" nodeType="withEffect">
                                  <p:stCondLst>
                                    <p:cond delay="0"/>
                                  </p:stCondLst>
                                  <p:childTnLst>
                                    <p:animMotion origin="layout" path="M 0.0 0.0  L 0.0 -0.33333  E" pathEditMode="relative" ptsTypes="">
                                      <p:cBhvr>
                                        <p:cTn id="70" dur="2000" fill="hold"/>
                                        <p:tgtEl>
                                          <p:spTgt spid="1176683"/>
                                        </p:tgtEl>
                                        <p:attrNameLst>
                                          <p:attrName>ppt_x</p:attrName>
                                          <p:attrName>ppt_y</p:attrName>
                                        </p:attrNameLst>
                                      </p:cBhvr>
                                    </p:animMotion>
                                  </p:childTnLst>
                                </p:cTn>
                              </p:par>
                              <p:par>
                                <p:cTn id="71" presetID="64" presetClass="path" presetSubtype="0" accel="50000" decel="50000" fill="hold" nodeType="withEffect">
                                  <p:stCondLst>
                                    <p:cond delay="0"/>
                                  </p:stCondLst>
                                  <p:childTnLst>
                                    <p:animMotion origin="layout" path="M 0.0 0.0  L 0.0 -0.33333  E" pathEditMode="relative" ptsTypes="">
                                      <p:cBhvr>
                                        <p:cTn id="72" dur="2000" fill="hold"/>
                                        <p:tgtEl>
                                          <p:spTgt spid="1176686"/>
                                        </p:tgtEl>
                                        <p:attrNameLst>
                                          <p:attrName>ppt_x</p:attrName>
                                          <p:attrName>ppt_y</p:attrName>
                                        </p:attrNameLst>
                                      </p:cBhvr>
                                    </p:animMotion>
                                  </p:childTnLst>
                                </p:cTn>
                              </p:par>
                              <p:par>
                                <p:cTn id="73" presetID="64" presetClass="path" presetSubtype="0" accel="50000" decel="50000" fill="hold" nodeType="withEffect">
                                  <p:stCondLst>
                                    <p:cond delay="0"/>
                                  </p:stCondLst>
                                  <p:childTnLst>
                                    <p:animMotion origin="layout" path="M 0.0 0.0  L 0.0 -0.33333  E" pathEditMode="relative" ptsTypes="">
                                      <p:cBhvr>
                                        <p:cTn id="74" dur="2000" fill="hold"/>
                                        <p:tgtEl>
                                          <p:spTgt spid="1176689"/>
                                        </p:tgtEl>
                                        <p:attrNameLst>
                                          <p:attrName>ppt_x</p:attrName>
                                          <p:attrName>ppt_y</p:attrName>
                                        </p:attrNameLst>
                                      </p:cBhvr>
                                    </p:animMotion>
                                  </p:childTnLst>
                                </p:cTn>
                              </p:par>
                              <p:par>
                                <p:cTn id="75" presetID="64" presetClass="path" presetSubtype="0" accel="50000" decel="50000" fill="hold" nodeType="withEffect">
                                  <p:stCondLst>
                                    <p:cond delay="0"/>
                                  </p:stCondLst>
                                  <p:childTnLst>
                                    <p:animMotion origin="layout" path="M 0.0 0.0  L 0.0 -0.33333  E" pathEditMode="relative" ptsTypes="">
                                      <p:cBhvr>
                                        <p:cTn id="76" dur="2000" fill="hold"/>
                                        <p:tgtEl>
                                          <p:spTgt spid="1176692"/>
                                        </p:tgtEl>
                                        <p:attrNameLst>
                                          <p:attrName>ppt_x</p:attrName>
                                          <p:attrName>ppt_y</p:attrName>
                                        </p:attrNameLst>
                                      </p:cBhvr>
                                    </p:animMotion>
                                  </p:childTnLst>
                                </p:cTn>
                              </p:par>
                              <p:par>
                                <p:cTn id="77" presetID="64" presetClass="path" presetSubtype="0" accel="50000" decel="50000" fill="hold" nodeType="withEffect">
                                  <p:stCondLst>
                                    <p:cond delay="0"/>
                                  </p:stCondLst>
                                  <p:childTnLst>
                                    <p:animMotion origin="layout" path="M 0.0 0.0  L 0.0 -0.33333  E" pathEditMode="relative" ptsTypes="">
                                      <p:cBhvr>
                                        <p:cTn id="78" dur="2000" fill="hold"/>
                                        <p:tgtEl>
                                          <p:spTgt spid="1176693"/>
                                        </p:tgtEl>
                                        <p:attrNameLst>
                                          <p:attrName>ppt_x</p:attrName>
                                          <p:attrName>ppt_y</p:attrName>
                                        </p:attrNameLst>
                                      </p:cBhvr>
                                    </p:animMotion>
                                  </p:childTnLst>
                                </p:cTn>
                              </p:par>
                              <p:par>
                                <p:cTn id="79" presetID="64" presetClass="path" presetSubtype="0" accel="50000" decel="50000" fill="hold" nodeType="withEffect">
                                  <p:stCondLst>
                                    <p:cond delay="0"/>
                                  </p:stCondLst>
                                  <p:childTnLst>
                                    <p:animMotion origin="layout" path="M 0.0 0.0  L 0.0 -0.33333  E" pathEditMode="relative" ptsTypes="">
                                      <p:cBhvr>
                                        <p:cTn id="80" dur="2000" fill="hold"/>
                                        <p:tgtEl>
                                          <p:spTgt spid="1176694"/>
                                        </p:tgtEl>
                                        <p:attrNameLst>
                                          <p:attrName>ppt_x</p:attrName>
                                          <p:attrName>ppt_y</p:attrName>
                                        </p:attrNameLst>
                                      </p:cBhvr>
                                    </p:animMotion>
                                  </p:childTnLst>
                                </p:cTn>
                              </p:par>
                              <p:par>
                                <p:cTn id="81" presetID="64" presetClass="path" presetSubtype="0" accel="50000" decel="50000" fill="hold" nodeType="withEffect">
                                  <p:stCondLst>
                                    <p:cond delay="0"/>
                                  </p:stCondLst>
                                  <p:childTnLst>
                                    <p:animMotion origin="layout" path="M 0.0 0.0  L 0.0 -0.33333  E" pathEditMode="relative" ptsTypes="">
                                      <p:cBhvr>
                                        <p:cTn id="82" dur="2000" fill="hold"/>
                                        <p:tgtEl>
                                          <p:spTgt spid="1176695"/>
                                        </p:tgtEl>
                                        <p:attrNameLst>
                                          <p:attrName>ppt_x</p:attrName>
                                          <p:attrName>ppt_y</p:attrName>
                                        </p:attrNameLst>
                                      </p:cBhvr>
                                    </p:animMotion>
                                  </p:childTnLst>
                                </p:cTn>
                              </p:par>
                              <p:par>
                                <p:cTn id="83" presetID="64" presetClass="path" presetSubtype="0" accel="50000" decel="50000" fill="hold" nodeType="withEffect">
                                  <p:stCondLst>
                                    <p:cond delay="0"/>
                                  </p:stCondLst>
                                  <p:childTnLst>
                                    <p:animMotion origin="layout" path="M 0.0 0.0  L 0.0 -0.33333  E" pathEditMode="relative" ptsTypes="">
                                      <p:cBhvr>
                                        <p:cTn id="84" dur="2000" fill="hold"/>
                                        <p:tgtEl>
                                          <p:spTgt spid="1176696"/>
                                        </p:tgtEl>
                                        <p:attrNameLst>
                                          <p:attrName>ppt_x</p:attrName>
                                          <p:attrName>ppt_y</p:attrName>
                                        </p:attrNameLst>
                                      </p:cBhvr>
                                    </p:animMotion>
                                  </p:childTnLst>
                                </p:cTn>
                              </p:par>
                              <p:par>
                                <p:cTn id="85" presetID="64" presetClass="path" presetSubtype="0" accel="50000" decel="50000" fill="hold" nodeType="withEffect">
                                  <p:stCondLst>
                                    <p:cond delay="0"/>
                                  </p:stCondLst>
                                  <p:childTnLst>
                                    <p:animMotion origin="layout" path="M 0.0 0.0  L 0.0 -0.33333  E" pathEditMode="relative" ptsTypes="">
                                      <p:cBhvr>
                                        <p:cTn id="86" dur="2000" fill="hold"/>
                                        <p:tgtEl>
                                          <p:spTgt spid="1176697"/>
                                        </p:tgtEl>
                                        <p:attrNameLst>
                                          <p:attrName>ppt_x</p:attrName>
                                          <p:attrName>ppt_y</p:attrName>
                                        </p:attrNameLst>
                                      </p:cBhvr>
                                    </p:animMotion>
                                  </p:childTnLst>
                                </p:cTn>
                              </p:par>
                              <p:par>
                                <p:cTn id="87" presetID="64" presetClass="path" presetSubtype="0" accel="50000" decel="50000" fill="hold" nodeType="withEffect">
                                  <p:stCondLst>
                                    <p:cond delay="0"/>
                                  </p:stCondLst>
                                  <p:childTnLst>
                                    <p:animMotion origin="layout" path="M 0.0 0.0  L 0.0 -0.33333  E" pathEditMode="relative" ptsTypes="">
                                      <p:cBhvr>
                                        <p:cTn id="88" dur="2000" fill="hold"/>
                                        <p:tgtEl>
                                          <p:spTgt spid="1176698"/>
                                        </p:tgtEl>
                                        <p:attrNameLst>
                                          <p:attrName>ppt_x</p:attrName>
                                          <p:attrName>ppt_y</p:attrName>
                                        </p:attrNameLst>
                                      </p:cBhvr>
                                    </p:animMotion>
                                  </p:childTnLst>
                                </p:cTn>
                              </p:par>
                              <p:par>
                                <p:cTn id="89" presetID="64" presetClass="path" presetSubtype="0" accel="50000" decel="50000" fill="hold" nodeType="withEffect">
                                  <p:stCondLst>
                                    <p:cond delay="0"/>
                                  </p:stCondLst>
                                  <p:childTnLst>
                                    <p:animMotion origin="layout" path="M 0.0 0.0  L 0.0 -0.33333  E" pathEditMode="relative" ptsTypes="">
                                      <p:cBhvr>
                                        <p:cTn id="90" dur="2000" fill="hold"/>
                                        <p:tgtEl>
                                          <p:spTgt spid="1176699"/>
                                        </p:tgtEl>
                                        <p:attrNameLst>
                                          <p:attrName>ppt_x</p:attrName>
                                          <p:attrName>ppt_y</p:attrName>
                                        </p:attrNameLst>
                                      </p:cBhvr>
                                    </p:animMotion>
                                  </p:childTnLst>
                                </p:cTn>
                              </p:par>
                              <p:par>
                                <p:cTn id="91" presetID="64" presetClass="path" presetSubtype="0" accel="50000" decel="50000" fill="hold" nodeType="withEffect">
                                  <p:stCondLst>
                                    <p:cond delay="0"/>
                                  </p:stCondLst>
                                  <p:childTnLst>
                                    <p:animMotion origin="layout" path="M 0.0 0.0  L 0.0 -0.33333  E" pathEditMode="relative" ptsTypes="">
                                      <p:cBhvr>
                                        <p:cTn id="92" dur="2000" fill="hold"/>
                                        <p:tgtEl>
                                          <p:spTgt spid="1176700"/>
                                        </p:tgtEl>
                                        <p:attrNameLst>
                                          <p:attrName>ppt_x</p:attrName>
                                          <p:attrName>ppt_y</p:attrName>
                                        </p:attrNameLst>
                                      </p:cBhvr>
                                    </p:animMotion>
                                  </p:childTnLst>
                                </p:cTn>
                              </p:par>
                              <p:par>
                                <p:cTn id="93" presetID="64" presetClass="path" presetSubtype="0" accel="50000" decel="50000" fill="hold" nodeType="withEffect">
                                  <p:stCondLst>
                                    <p:cond delay="0"/>
                                  </p:stCondLst>
                                  <p:childTnLst>
                                    <p:animMotion origin="layout" path="M 0.0 0.0  L 0.0 -0.33333  E" pathEditMode="relative" ptsTypes="">
                                      <p:cBhvr>
                                        <p:cTn id="94" dur="2000" fill="hold"/>
                                        <p:tgtEl>
                                          <p:spTgt spid="1176701"/>
                                        </p:tgtEl>
                                        <p:attrNameLst>
                                          <p:attrName>ppt_x</p:attrName>
                                          <p:attrName>ppt_y</p:attrName>
                                        </p:attrNameLst>
                                      </p:cBhvr>
                                    </p:animMotion>
                                  </p:childTnLst>
                                </p:cTn>
                              </p:par>
                              <p:par>
                                <p:cTn id="95" presetID="64" presetClass="path" presetSubtype="0" accel="50000" decel="50000" fill="hold" nodeType="withEffect">
                                  <p:stCondLst>
                                    <p:cond delay="0"/>
                                  </p:stCondLst>
                                  <p:childTnLst>
                                    <p:animMotion origin="layout" path="M 0.0 0.0  L 0.0 -0.33333  E" pathEditMode="relative" ptsTypes="">
                                      <p:cBhvr>
                                        <p:cTn id="96" dur="2000" fill="hold"/>
                                        <p:tgtEl>
                                          <p:spTgt spid="1176702"/>
                                        </p:tgtEl>
                                        <p:attrNameLst>
                                          <p:attrName>ppt_x</p:attrName>
                                          <p:attrName>ppt_y</p:attrName>
                                        </p:attrNameLst>
                                      </p:cBhvr>
                                    </p:animMotion>
                                  </p:childTnLst>
                                </p:cTn>
                              </p:par>
                              <p:par>
                                <p:cTn id="97" presetID="64" presetClass="path" presetSubtype="0" accel="50000" decel="50000" fill="hold" nodeType="withEffect">
                                  <p:stCondLst>
                                    <p:cond delay="0"/>
                                  </p:stCondLst>
                                  <p:childTnLst>
                                    <p:animMotion origin="layout" path="M 0.0 0.0  L 0.0 -0.33333  E" pathEditMode="relative" ptsTypes="">
                                      <p:cBhvr>
                                        <p:cTn id="98" dur="2000" fill="hold"/>
                                        <p:tgtEl>
                                          <p:spTgt spid="1176703"/>
                                        </p:tgtEl>
                                        <p:attrNameLst>
                                          <p:attrName>ppt_x</p:attrName>
                                          <p:attrName>ppt_y</p:attrName>
                                        </p:attrNameLst>
                                      </p:cBhvr>
                                    </p:animMotion>
                                  </p:childTnLst>
                                </p:cTn>
                              </p:par>
                              <p:par>
                                <p:cTn id="99" presetID="64" presetClass="path" presetSubtype="0" accel="50000" decel="50000" fill="hold" nodeType="withEffect">
                                  <p:stCondLst>
                                    <p:cond delay="0"/>
                                  </p:stCondLst>
                                  <p:childTnLst>
                                    <p:animMotion origin="layout" path="M 0.0 0.0  L 0.0 -0.33333  E" pathEditMode="relative" ptsTypes="">
                                      <p:cBhvr>
                                        <p:cTn id="100" dur="2000" fill="hold"/>
                                        <p:tgtEl>
                                          <p:spTgt spid="1176704"/>
                                        </p:tgtEl>
                                        <p:attrNameLst>
                                          <p:attrName>ppt_x</p:attrName>
                                          <p:attrName>ppt_y</p:attrName>
                                        </p:attrNameLst>
                                      </p:cBhvr>
                                    </p:animMotion>
                                  </p:childTnLst>
                                </p:cTn>
                              </p:par>
                              <p:par>
                                <p:cTn id="101" presetID="64" presetClass="path" presetSubtype="0" accel="50000" decel="50000" fill="hold" nodeType="withEffect">
                                  <p:stCondLst>
                                    <p:cond delay="0"/>
                                  </p:stCondLst>
                                  <p:childTnLst>
                                    <p:animMotion origin="layout" path="M 0.0 0.0  L 0.0 -0.33333  E" pathEditMode="relative" ptsTypes="">
                                      <p:cBhvr>
                                        <p:cTn id="102" dur="2000" fill="hold"/>
                                        <p:tgtEl>
                                          <p:spTgt spid="1176709"/>
                                        </p:tgtEl>
                                        <p:attrNameLst>
                                          <p:attrName>ppt_x</p:attrName>
                                          <p:attrName>ppt_y</p:attrName>
                                        </p:attrNameLst>
                                      </p:cBhvr>
                                    </p:animMotion>
                                  </p:childTnLst>
                                </p:cTn>
                              </p:par>
                              <p:par>
                                <p:cTn id="103" presetID="64" presetClass="path" presetSubtype="0" accel="50000" decel="50000" fill="hold" nodeType="withEffect">
                                  <p:stCondLst>
                                    <p:cond delay="0"/>
                                  </p:stCondLst>
                                  <p:childTnLst>
                                    <p:animMotion origin="layout" path="M 0.0 0.0  L 0.0 -0.33333  E" pathEditMode="relative" ptsTypes="">
                                      <p:cBhvr>
                                        <p:cTn id="104" dur="2000" fill="hold"/>
                                        <p:tgtEl>
                                          <p:spTgt spid="1176714"/>
                                        </p:tgtEl>
                                        <p:attrNameLst>
                                          <p:attrName>ppt_x</p:attrName>
                                          <p:attrName>ppt_y</p:attrName>
                                        </p:attrNameLst>
                                      </p:cBhvr>
                                    </p:animMotion>
                                  </p:childTnLst>
                                </p:cTn>
                              </p:par>
                              <p:par>
                                <p:cTn id="105" presetID="64" presetClass="path" presetSubtype="0" accel="50000" decel="50000" fill="hold" nodeType="withEffect">
                                  <p:stCondLst>
                                    <p:cond delay="0"/>
                                  </p:stCondLst>
                                  <p:childTnLst>
                                    <p:animMotion origin="layout" path="M 0.0 0.0  L 0.0 -0.33333  E" pathEditMode="relative" ptsTypes="">
                                      <p:cBhvr>
                                        <p:cTn id="106" dur="2000" fill="hold"/>
                                        <p:tgtEl>
                                          <p:spTgt spid="1176719"/>
                                        </p:tgtEl>
                                        <p:attrNameLst>
                                          <p:attrName>ppt_x</p:attrName>
                                          <p:attrName>ppt_y</p:attrName>
                                        </p:attrNameLst>
                                      </p:cBhvr>
                                    </p:animMotion>
                                  </p:childTnLst>
                                </p:cTn>
                              </p:par>
                              <p:par>
                                <p:cTn id="107" presetID="64" presetClass="path" presetSubtype="0" accel="50000" decel="50000" fill="hold" nodeType="withEffect">
                                  <p:stCondLst>
                                    <p:cond delay="0"/>
                                  </p:stCondLst>
                                  <p:childTnLst>
                                    <p:animMotion origin="layout" path="M 0.0 0.0  L 0.0 -0.33333  E" pathEditMode="relative" ptsTypes="">
                                      <p:cBhvr>
                                        <p:cTn id="108" dur="2000" fill="hold"/>
                                        <p:tgtEl>
                                          <p:spTgt spid="1176724"/>
                                        </p:tgtEl>
                                        <p:attrNameLst>
                                          <p:attrName>ppt_x</p:attrName>
                                          <p:attrName>ppt_y</p:attrName>
                                        </p:attrNameLst>
                                      </p:cBhvr>
                                    </p:animMotion>
                                  </p:childTnLst>
                                </p:cTn>
                              </p:par>
                              <p:par>
                                <p:cTn id="109" presetID="64" presetClass="path" presetSubtype="0" accel="50000" decel="50000" fill="hold" nodeType="withEffect">
                                  <p:stCondLst>
                                    <p:cond delay="0"/>
                                  </p:stCondLst>
                                  <p:childTnLst>
                                    <p:animMotion origin="layout" path="M 0.0 0.0  L 0.0 -0.33333  E" pathEditMode="relative" ptsTypes="">
                                      <p:cBhvr>
                                        <p:cTn id="110" dur="2000" fill="hold"/>
                                        <p:tgtEl>
                                          <p:spTgt spid="1176729"/>
                                        </p:tgtEl>
                                        <p:attrNameLst>
                                          <p:attrName>ppt_x</p:attrName>
                                          <p:attrName>ppt_y</p:attrName>
                                        </p:attrNameLst>
                                      </p:cBhvr>
                                    </p:animMotion>
                                  </p:childTnLst>
                                </p:cTn>
                              </p:par>
                              <p:par>
                                <p:cTn id="111" presetID="64" presetClass="path" presetSubtype="0" accel="50000" decel="50000" fill="hold" nodeType="withEffect">
                                  <p:stCondLst>
                                    <p:cond delay="0"/>
                                  </p:stCondLst>
                                  <p:childTnLst>
                                    <p:animMotion origin="layout" path="M 0.0 0.0  L 0.0 -0.33333  E" pathEditMode="relative" ptsTypes="">
                                      <p:cBhvr>
                                        <p:cTn id="112" dur="2000" fill="hold"/>
                                        <p:tgtEl>
                                          <p:spTgt spid="1176734"/>
                                        </p:tgtEl>
                                        <p:attrNameLst>
                                          <p:attrName>ppt_x</p:attrName>
                                          <p:attrName>ppt_y</p:attrName>
                                        </p:attrNameLst>
                                      </p:cBhvr>
                                    </p:animMotion>
                                  </p:childTnLst>
                                </p:cTn>
                              </p:par>
                              <p:par>
                                <p:cTn id="113" presetID="64" presetClass="path" presetSubtype="0" accel="50000" decel="50000" fill="hold" nodeType="withEffect">
                                  <p:stCondLst>
                                    <p:cond delay="0"/>
                                  </p:stCondLst>
                                  <p:childTnLst>
                                    <p:animMotion origin="layout" path="M 0.0 0.0  L 0.0 -0.33333  E" pathEditMode="relative" ptsTypes="">
                                      <p:cBhvr>
                                        <p:cTn id="114" dur="2000" fill="hold"/>
                                        <p:tgtEl>
                                          <p:spTgt spid="1176739"/>
                                        </p:tgtEl>
                                        <p:attrNameLst>
                                          <p:attrName>ppt_x</p:attrName>
                                          <p:attrName>ppt_y</p:attrName>
                                        </p:attrNameLst>
                                      </p:cBhvr>
                                    </p:animMotion>
                                  </p:childTnLst>
                                </p:cTn>
                              </p:par>
                              <p:par>
                                <p:cTn id="115" presetID="64" presetClass="path" presetSubtype="0" accel="50000" decel="50000" fill="hold" nodeType="withEffect">
                                  <p:stCondLst>
                                    <p:cond delay="0"/>
                                  </p:stCondLst>
                                  <p:childTnLst>
                                    <p:animMotion origin="layout" path="M 0.0 0.0  L 0.0 -0.33333  E" pathEditMode="relative" ptsTypes="">
                                      <p:cBhvr>
                                        <p:cTn id="116" dur="2000" fill="hold"/>
                                        <p:tgtEl>
                                          <p:spTgt spid="1176744"/>
                                        </p:tgtEl>
                                        <p:attrNameLst>
                                          <p:attrName>ppt_x</p:attrName>
                                          <p:attrName>ppt_y</p:attrName>
                                        </p:attrNameLst>
                                      </p:cBhvr>
                                    </p:animMotion>
                                  </p:childTnLst>
                                </p:cTn>
                              </p:par>
                              <p:par>
                                <p:cTn id="117" presetID="64" presetClass="path" presetSubtype="0" accel="50000" decel="50000" fill="hold" nodeType="withEffect">
                                  <p:stCondLst>
                                    <p:cond delay="0"/>
                                  </p:stCondLst>
                                  <p:childTnLst>
                                    <p:animMotion origin="layout" path="M 0.0 0.0  L 0.0 -0.33333  E" pathEditMode="relative" ptsTypes="">
                                      <p:cBhvr>
                                        <p:cTn id="118" dur="2000" fill="hold"/>
                                        <p:tgtEl>
                                          <p:spTgt spid="1176749"/>
                                        </p:tgtEl>
                                        <p:attrNameLst>
                                          <p:attrName>ppt_x</p:attrName>
                                          <p:attrName>ppt_y</p:attrName>
                                        </p:attrNameLst>
                                      </p:cBhvr>
                                    </p:animMotion>
                                  </p:childTnLst>
                                </p:cTn>
                              </p:par>
                              <p:par>
                                <p:cTn id="119" presetID="64" presetClass="path" presetSubtype="0" accel="50000" decel="50000" fill="hold" nodeType="withEffect">
                                  <p:stCondLst>
                                    <p:cond delay="0"/>
                                  </p:stCondLst>
                                  <p:childTnLst>
                                    <p:animMotion origin="layout" path="M 0.0 0.0  L 0.0 -0.33333  E" pathEditMode="relative" ptsTypes="">
                                      <p:cBhvr>
                                        <p:cTn id="120" dur="2000" fill="hold"/>
                                        <p:tgtEl>
                                          <p:spTgt spid="1176754"/>
                                        </p:tgtEl>
                                        <p:attrNameLst>
                                          <p:attrName>ppt_x</p:attrName>
                                          <p:attrName>ppt_y</p:attrName>
                                        </p:attrNameLst>
                                      </p:cBhvr>
                                    </p:animMotion>
                                  </p:childTnLst>
                                </p:cTn>
                              </p:par>
                              <p:par>
                                <p:cTn id="121" presetID="64" presetClass="path" presetSubtype="0" accel="50000" decel="50000" fill="hold" nodeType="withEffect">
                                  <p:stCondLst>
                                    <p:cond delay="0"/>
                                  </p:stCondLst>
                                  <p:childTnLst>
                                    <p:animMotion origin="layout" path="M 0.0 0.0  L 0.0 -0.33333  E" pathEditMode="relative" ptsTypes="">
                                      <p:cBhvr>
                                        <p:cTn id="122" dur="2000" fill="hold"/>
                                        <p:tgtEl>
                                          <p:spTgt spid="1176759"/>
                                        </p:tgtEl>
                                        <p:attrNameLst>
                                          <p:attrName>ppt_x</p:attrName>
                                          <p:attrName>ppt_y</p:attrName>
                                        </p:attrNameLst>
                                      </p:cBhvr>
                                    </p:animMotion>
                                  </p:childTnLst>
                                </p:cTn>
                              </p:par>
                              <p:par>
                                <p:cTn id="123" presetID="64" presetClass="path" presetSubtype="0" accel="50000" decel="50000" fill="hold" nodeType="withEffect">
                                  <p:stCondLst>
                                    <p:cond delay="0"/>
                                  </p:stCondLst>
                                  <p:childTnLst>
                                    <p:animMotion origin="layout" path="M 0.0 0.0  L 0.0 -0.33333  E" pathEditMode="relative" ptsTypes="">
                                      <p:cBhvr>
                                        <p:cTn id="124" dur="2000" fill="hold"/>
                                        <p:tgtEl>
                                          <p:spTgt spid="1176762"/>
                                        </p:tgtEl>
                                        <p:attrNameLst>
                                          <p:attrName>ppt_x</p:attrName>
                                          <p:attrName>ppt_y</p:attrName>
                                        </p:attrNameLst>
                                      </p:cBhvr>
                                    </p:animMotion>
                                  </p:childTnLst>
                                </p:cTn>
                              </p:par>
                              <p:par>
                                <p:cTn id="125" presetID="64" presetClass="path" presetSubtype="0" accel="50000" decel="50000" fill="hold" nodeType="withEffect">
                                  <p:stCondLst>
                                    <p:cond delay="0"/>
                                  </p:stCondLst>
                                  <p:childTnLst>
                                    <p:animMotion origin="layout" path="M 0.0 0.0  L 0.0 -0.33333  E" pathEditMode="relative" ptsTypes="">
                                      <p:cBhvr>
                                        <p:cTn id="126" dur="2000" fill="hold"/>
                                        <p:tgtEl>
                                          <p:spTgt spid="1176765"/>
                                        </p:tgtEl>
                                        <p:attrNameLst>
                                          <p:attrName>ppt_x</p:attrName>
                                          <p:attrName>ppt_y</p:attrName>
                                        </p:attrNameLst>
                                      </p:cBhvr>
                                    </p:animMotion>
                                  </p:childTnLst>
                                </p:cTn>
                              </p:par>
                              <p:par>
                                <p:cTn id="127" presetID="64" presetClass="path" presetSubtype="0" accel="50000" decel="50000" fill="hold" nodeType="withEffect">
                                  <p:stCondLst>
                                    <p:cond delay="0"/>
                                  </p:stCondLst>
                                  <p:childTnLst>
                                    <p:animMotion origin="layout" path="M 0.0 0.0  L 0.0 -0.33333  E" pathEditMode="relative" ptsTypes="">
                                      <p:cBhvr>
                                        <p:cTn id="128" dur="2000" fill="hold"/>
                                        <p:tgtEl>
                                          <p:spTgt spid="1176768"/>
                                        </p:tgtEl>
                                        <p:attrNameLst>
                                          <p:attrName>ppt_x</p:attrName>
                                          <p:attrName>ppt_y</p:attrName>
                                        </p:attrNameLst>
                                      </p:cBhvr>
                                    </p:animMotion>
                                  </p:childTnLst>
                                </p:cTn>
                              </p:par>
                              <p:par>
                                <p:cTn id="129" presetID="64" presetClass="path" presetSubtype="0" accel="50000" decel="50000" fill="hold" nodeType="withEffect">
                                  <p:stCondLst>
                                    <p:cond delay="0"/>
                                  </p:stCondLst>
                                  <p:childTnLst>
                                    <p:animMotion origin="layout" path="M 0.0 0.0  L 0.0 -0.33333  E" pathEditMode="relative" ptsTypes="">
                                      <p:cBhvr>
                                        <p:cTn id="130" dur="2000" fill="hold"/>
                                        <p:tgtEl>
                                          <p:spTgt spid="1176771"/>
                                        </p:tgtEl>
                                        <p:attrNameLst>
                                          <p:attrName>ppt_x</p:attrName>
                                          <p:attrName>ppt_y</p:attrName>
                                        </p:attrNameLst>
                                      </p:cBhvr>
                                    </p:animMotion>
                                  </p:childTnLst>
                                </p:cTn>
                              </p:par>
                              <p:par>
                                <p:cTn id="131" presetID="64" presetClass="path" presetSubtype="0" accel="50000" decel="50000" fill="hold" nodeType="withEffect">
                                  <p:stCondLst>
                                    <p:cond delay="0"/>
                                  </p:stCondLst>
                                  <p:childTnLst>
                                    <p:animMotion origin="layout" path="M 0.0 0.0  L 0.0 -0.33333  E" pathEditMode="relative" ptsTypes="">
                                      <p:cBhvr>
                                        <p:cTn id="132" dur="2000" fill="hold"/>
                                        <p:tgtEl>
                                          <p:spTgt spid="1176774"/>
                                        </p:tgtEl>
                                        <p:attrNameLst>
                                          <p:attrName>ppt_x</p:attrName>
                                          <p:attrName>ppt_y</p:attrName>
                                        </p:attrNameLst>
                                      </p:cBhvr>
                                    </p:animMotion>
                                  </p:childTnLst>
                                </p:cTn>
                              </p:par>
                              <p:par>
                                <p:cTn id="133" presetID="64" presetClass="path" presetSubtype="0" accel="50000" decel="50000" fill="hold" nodeType="withEffect">
                                  <p:stCondLst>
                                    <p:cond delay="0"/>
                                  </p:stCondLst>
                                  <p:childTnLst>
                                    <p:animMotion origin="layout" path="M 0.0 0.0  L 0.0 -0.33333  E" pathEditMode="relative" ptsTypes="">
                                      <p:cBhvr>
                                        <p:cTn id="134" dur="2000" fill="hold"/>
                                        <p:tgtEl>
                                          <p:spTgt spid="1176777"/>
                                        </p:tgtEl>
                                        <p:attrNameLst>
                                          <p:attrName>ppt_x</p:attrName>
                                          <p:attrName>ppt_y</p:attrName>
                                        </p:attrNameLst>
                                      </p:cBhvr>
                                    </p:animMotion>
                                  </p:childTnLst>
                                </p:cTn>
                              </p:par>
                              <p:par>
                                <p:cTn id="135" presetID="64" presetClass="path" presetSubtype="0" accel="50000" decel="50000" fill="hold" nodeType="withEffect">
                                  <p:stCondLst>
                                    <p:cond delay="0"/>
                                  </p:stCondLst>
                                  <p:childTnLst>
                                    <p:animMotion origin="layout" path="M 0.0 0.0  L 0.0 -0.33333  E" pathEditMode="relative" ptsTypes="">
                                      <p:cBhvr>
                                        <p:cTn id="136" dur="2000" fill="hold"/>
                                        <p:tgtEl>
                                          <p:spTgt spid="1176780"/>
                                        </p:tgtEl>
                                        <p:attrNameLst>
                                          <p:attrName>ppt_x</p:attrName>
                                          <p:attrName>ppt_y</p:attrName>
                                        </p:attrNameLst>
                                      </p:cBhvr>
                                    </p:animMotion>
                                  </p:childTnLst>
                                </p:cTn>
                              </p:par>
                              <p:par>
                                <p:cTn id="137" presetID="64" presetClass="path" presetSubtype="0" accel="50000" decel="50000" fill="hold" nodeType="withEffect">
                                  <p:stCondLst>
                                    <p:cond delay="0"/>
                                  </p:stCondLst>
                                  <p:childTnLst>
                                    <p:animMotion origin="layout" path="M 0.0 0.0  L 0.0 -0.33333  E" pathEditMode="relative" ptsTypes="">
                                      <p:cBhvr>
                                        <p:cTn id="138" dur="2000" fill="hold"/>
                                        <p:tgtEl>
                                          <p:spTgt spid="1176783"/>
                                        </p:tgtEl>
                                        <p:attrNameLst>
                                          <p:attrName>ppt_x</p:attrName>
                                          <p:attrName>ppt_y</p:attrName>
                                        </p:attrNameLst>
                                      </p:cBhvr>
                                    </p:animMotion>
                                  </p:childTnLst>
                                </p:cTn>
                              </p:par>
                              <p:par>
                                <p:cTn id="139" presetID="64" presetClass="path" presetSubtype="0" accel="50000" decel="50000" fill="hold" nodeType="withEffect">
                                  <p:stCondLst>
                                    <p:cond delay="0"/>
                                  </p:stCondLst>
                                  <p:childTnLst>
                                    <p:animMotion origin="layout" path="M 0.0 0.0  L 0.0 -0.33333  E" pathEditMode="relative" ptsTypes="">
                                      <p:cBhvr>
                                        <p:cTn id="140" dur="2000" fill="hold"/>
                                        <p:tgtEl>
                                          <p:spTgt spid="1176786"/>
                                        </p:tgtEl>
                                        <p:attrNameLst>
                                          <p:attrName>ppt_x</p:attrName>
                                          <p:attrName>ppt_y</p:attrName>
                                        </p:attrNameLst>
                                      </p:cBhvr>
                                    </p:animMotion>
                                  </p:childTnLst>
                                </p:cTn>
                              </p:par>
                              <p:par>
                                <p:cTn id="141" presetID="64" presetClass="path" presetSubtype="0" accel="50000" decel="50000" fill="hold" nodeType="withEffect">
                                  <p:stCondLst>
                                    <p:cond delay="0"/>
                                  </p:stCondLst>
                                  <p:childTnLst>
                                    <p:animMotion origin="layout" path="M 0.0 0.0  L 0.0 -0.33333  E" pathEditMode="relative" ptsTypes="">
                                      <p:cBhvr>
                                        <p:cTn id="142" dur="2000" fill="hold"/>
                                        <p:tgtEl>
                                          <p:spTgt spid="1176789"/>
                                        </p:tgtEl>
                                        <p:attrNameLst>
                                          <p:attrName>ppt_x</p:attrName>
                                          <p:attrName>ppt_y</p:attrName>
                                        </p:attrNameLst>
                                      </p:cBhvr>
                                    </p:animMotion>
                                  </p:childTnLst>
                                </p:cTn>
                              </p:par>
                              <p:par>
                                <p:cTn id="143" presetID="64" presetClass="path" presetSubtype="0" accel="50000" decel="50000" fill="hold" nodeType="withEffect">
                                  <p:stCondLst>
                                    <p:cond delay="0"/>
                                  </p:stCondLst>
                                  <p:childTnLst>
                                    <p:animMotion origin="layout" path="M 0.0 0.0  L 0.0 -0.33333  E" pathEditMode="relative" ptsTypes="">
                                      <p:cBhvr>
                                        <p:cTn id="144" dur="2000" fill="hold"/>
                                        <p:tgtEl>
                                          <p:spTgt spid="1176792"/>
                                        </p:tgtEl>
                                        <p:attrNameLst>
                                          <p:attrName>ppt_x</p:attrName>
                                          <p:attrName>ppt_y</p:attrName>
                                        </p:attrNameLst>
                                      </p:cBhvr>
                                    </p:animMotion>
                                  </p:childTnLst>
                                </p:cTn>
                              </p:par>
                              <p:par>
                                <p:cTn id="145" presetID="64" presetClass="path" presetSubtype="0" accel="50000" decel="50000" fill="hold" nodeType="withEffect">
                                  <p:stCondLst>
                                    <p:cond delay="0"/>
                                  </p:stCondLst>
                                  <p:childTnLst>
                                    <p:animMotion origin="layout" path="M 0.0 0.0  L 0.0 -0.33333  E" pathEditMode="relative" ptsTypes="">
                                      <p:cBhvr>
                                        <p:cTn id="146" dur="2000" fill="hold"/>
                                        <p:tgtEl>
                                          <p:spTgt spid="1176793"/>
                                        </p:tgtEl>
                                        <p:attrNameLst>
                                          <p:attrName>ppt_x</p:attrName>
                                          <p:attrName>ppt_y</p:attrName>
                                        </p:attrNameLst>
                                      </p:cBhvr>
                                    </p:animMotion>
                                  </p:childTnLst>
                                </p:cTn>
                              </p:par>
                              <p:par>
                                <p:cTn id="147" presetID="64" presetClass="path" presetSubtype="0" accel="50000" decel="50000" fill="hold" nodeType="withEffect">
                                  <p:stCondLst>
                                    <p:cond delay="0"/>
                                  </p:stCondLst>
                                  <p:childTnLst>
                                    <p:animMotion origin="layout" path="M 0.0 0.0  L 0.0 -0.33333  E" pathEditMode="relative" ptsTypes="">
                                      <p:cBhvr>
                                        <p:cTn id="148" dur="2000" fill="hold"/>
                                        <p:tgtEl>
                                          <p:spTgt spid="1176794"/>
                                        </p:tgtEl>
                                        <p:attrNameLst>
                                          <p:attrName>ppt_x</p:attrName>
                                          <p:attrName>ppt_y</p:attrName>
                                        </p:attrNameLst>
                                      </p:cBhvr>
                                    </p:animMotion>
                                  </p:childTnLst>
                                </p:cTn>
                              </p:par>
                              <p:par>
                                <p:cTn id="149" presetID="64" presetClass="path" presetSubtype="0" accel="50000" decel="50000" fill="hold" nodeType="withEffect">
                                  <p:stCondLst>
                                    <p:cond delay="0"/>
                                  </p:stCondLst>
                                  <p:childTnLst>
                                    <p:animMotion origin="layout" path="M 0.0 0.0  L 0.0 -0.33333  E" pathEditMode="relative" ptsTypes="">
                                      <p:cBhvr>
                                        <p:cTn id="150" dur="2000" fill="hold"/>
                                        <p:tgtEl>
                                          <p:spTgt spid="1176795"/>
                                        </p:tgtEl>
                                        <p:attrNameLst>
                                          <p:attrName>ppt_x</p:attrName>
                                          <p:attrName>ppt_y</p:attrName>
                                        </p:attrNameLst>
                                      </p:cBhvr>
                                    </p:animMotion>
                                  </p:childTnLst>
                                </p:cTn>
                              </p:par>
                              <p:par>
                                <p:cTn id="151" presetID="64" presetClass="path" presetSubtype="0" accel="50000" decel="50000" fill="hold" nodeType="withEffect">
                                  <p:stCondLst>
                                    <p:cond delay="0"/>
                                  </p:stCondLst>
                                  <p:childTnLst>
                                    <p:animMotion origin="layout" path="M 0.0 0.0  L 0.0 -0.33333  E" pathEditMode="relative" ptsTypes="">
                                      <p:cBhvr>
                                        <p:cTn id="152" dur="2000" fill="hold"/>
                                        <p:tgtEl>
                                          <p:spTgt spid="1176796"/>
                                        </p:tgtEl>
                                        <p:attrNameLst>
                                          <p:attrName>ppt_x</p:attrName>
                                          <p:attrName>ppt_y</p:attrName>
                                        </p:attrNameLst>
                                      </p:cBhvr>
                                    </p:animMotion>
                                  </p:childTnLst>
                                </p:cTn>
                              </p:par>
                              <p:par>
                                <p:cTn id="153" presetID="64" presetClass="path" presetSubtype="0" accel="50000" decel="50000" fill="hold" nodeType="withEffect">
                                  <p:stCondLst>
                                    <p:cond delay="0"/>
                                  </p:stCondLst>
                                  <p:childTnLst>
                                    <p:animMotion origin="layout" path="M 0.0 0.0  L 0.0 -0.33333  E" pathEditMode="relative" ptsTypes="">
                                      <p:cBhvr>
                                        <p:cTn id="154" dur="2000" fill="hold"/>
                                        <p:tgtEl>
                                          <p:spTgt spid="1176797"/>
                                        </p:tgtEl>
                                        <p:attrNameLst>
                                          <p:attrName>ppt_x</p:attrName>
                                          <p:attrName>ppt_y</p:attrName>
                                        </p:attrNameLst>
                                      </p:cBhvr>
                                    </p:animMotion>
                                  </p:childTnLst>
                                </p:cTn>
                              </p:par>
                              <p:par>
                                <p:cTn id="155" presetID="64" presetClass="path" presetSubtype="0" accel="50000" decel="50000" fill="hold" nodeType="withEffect">
                                  <p:stCondLst>
                                    <p:cond delay="0"/>
                                  </p:stCondLst>
                                  <p:childTnLst>
                                    <p:animMotion origin="layout" path="M 0.0 0.0  L 0.0 -0.33333  E" pathEditMode="relative" ptsTypes="">
                                      <p:cBhvr>
                                        <p:cTn id="156" dur="2000" fill="hold"/>
                                        <p:tgtEl>
                                          <p:spTgt spid="1176798"/>
                                        </p:tgtEl>
                                        <p:attrNameLst>
                                          <p:attrName>ppt_x</p:attrName>
                                          <p:attrName>ppt_y</p:attrName>
                                        </p:attrNameLst>
                                      </p:cBhvr>
                                    </p:animMotion>
                                  </p:childTnLst>
                                </p:cTn>
                              </p:par>
                              <p:par>
                                <p:cTn id="157" presetID="64" presetClass="path" presetSubtype="0" accel="50000" decel="50000" fill="hold" nodeType="withEffect">
                                  <p:stCondLst>
                                    <p:cond delay="0"/>
                                  </p:stCondLst>
                                  <p:childTnLst>
                                    <p:animMotion origin="layout" path="M 0.0 0.0  L 0.0 -0.33333  E" pathEditMode="relative" ptsTypes="">
                                      <p:cBhvr>
                                        <p:cTn id="158" dur="2000" fill="hold"/>
                                        <p:tgtEl>
                                          <p:spTgt spid="1176799"/>
                                        </p:tgtEl>
                                        <p:attrNameLst>
                                          <p:attrName>ppt_x</p:attrName>
                                          <p:attrName>ppt_y</p:attrName>
                                        </p:attrNameLst>
                                      </p:cBhvr>
                                    </p:animMotion>
                                  </p:childTnLst>
                                </p:cTn>
                              </p:par>
                              <p:par>
                                <p:cTn id="159" presetID="64" presetClass="path" presetSubtype="0" accel="50000" decel="50000" fill="hold" nodeType="withEffect">
                                  <p:stCondLst>
                                    <p:cond delay="0"/>
                                  </p:stCondLst>
                                  <p:childTnLst>
                                    <p:animMotion origin="layout" path="M 0.0 0.0  L 0.0 -0.33333  E" pathEditMode="relative" ptsTypes="">
                                      <p:cBhvr>
                                        <p:cTn id="160" dur="2000" fill="hold"/>
                                        <p:tgtEl>
                                          <p:spTgt spid="1176800"/>
                                        </p:tgtEl>
                                        <p:attrNameLst>
                                          <p:attrName>ppt_x</p:attrName>
                                          <p:attrName>ppt_y</p:attrName>
                                        </p:attrNameLst>
                                      </p:cBhvr>
                                    </p:animMotion>
                                  </p:childTnLst>
                                </p:cTn>
                              </p:par>
                              <p:par>
                                <p:cTn id="161" presetID="64" presetClass="path" presetSubtype="0" accel="50000" decel="50000" fill="hold" nodeType="withEffect">
                                  <p:stCondLst>
                                    <p:cond delay="0"/>
                                  </p:stCondLst>
                                  <p:childTnLst>
                                    <p:animMotion origin="layout" path="M 0.0 0.0  L 0.0 -0.33333  E" pathEditMode="relative" ptsTypes="">
                                      <p:cBhvr>
                                        <p:cTn id="162" dur="2000" fill="hold"/>
                                        <p:tgtEl>
                                          <p:spTgt spid="1176801"/>
                                        </p:tgtEl>
                                        <p:attrNameLst>
                                          <p:attrName>ppt_x</p:attrName>
                                          <p:attrName>ppt_y</p:attrName>
                                        </p:attrNameLst>
                                      </p:cBhvr>
                                    </p:animMotion>
                                  </p:childTnLst>
                                </p:cTn>
                              </p:par>
                              <p:par>
                                <p:cTn id="163" presetID="64" presetClass="path" presetSubtype="0" accel="50000" decel="50000" fill="hold" nodeType="withEffect">
                                  <p:stCondLst>
                                    <p:cond delay="0"/>
                                  </p:stCondLst>
                                  <p:childTnLst>
                                    <p:animMotion origin="layout" path="M 0.0 0.0  L 0.0 -0.33333  E" pathEditMode="relative" ptsTypes="">
                                      <p:cBhvr>
                                        <p:cTn id="164" dur="2000" fill="hold"/>
                                        <p:tgtEl>
                                          <p:spTgt spid="1176802"/>
                                        </p:tgtEl>
                                        <p:attrNameLst>
                                          <p:attrName>ppt_x</p:attrName>
                                          <p:attrName>ppt_y</p:attrName>
                                        </p:attrNameLst>
                                      </p:cBhvr>
                                    </p:animMotion>
                                  </p:childTnLst>
                                </p:cTn>
                              </p:par>
                              <p:par>
                                <p:cTn id="165" presetID="64" presetClass="path" presetSubtype="0" accel="50000" decel="50000" fill="hold" nodeType="withEffect">
                                  <p:stCondLst>
                                    <p:cond delay="0"/>
                                  </p:stCondLst>
                                  <p:childTnLst>
                                    <p:animMotion origin="layout" path="M 0.0 0.0  L 0.0 -0.33333  E" pathEditMode="relative" ptsTypes="">
                                      <p:cBhvr>
                                        <p:cTn id="166" dur="2000" fill="hold"/>
                                        <p:tgtEl>
                                          <p:spTgt spid="1176803"/>
                                        </p:tgtEl>
                                        <p:attrNameLst>
                                          <p:attrName>ppt_x</p:attrName>
                                          <p:attrName>ppt_y</p:attrName>
                                        </p:attrNameLst>
                                      </p:cBhvr>
                                    </p:animMotion>
                                  </p:childTnLst>
                                </p:cTn>
                              </p:par>
                              <p:par>
                                <p:cTn id="167" presetID="64" presetClass="path" presetSubtype="0" accel="50000" decel="50000" fill="hold" nodeType="withEffect">
                                  <p:stCondLst>
                                    <p:cond delay="0"/>
                                  </p:stCondLst>
                                  <p:childTnLst>
                                    <p:animMotion origin="layout" path="M 0.0 0.0  L 0.0 -0.33333  E" pathEditMode="relative" ptsTypes="">
                                      <p:cBhvr>
                                        <p:cTn id="168" dur="2000" fill="hold"/>
                                        <p:tgtEl>
                                          <p:spTgt spid="1176808"/>
                                        </p:tgtEl>
                                        <p:attrNameLst>
                                          <p:attrName>ppt_x</p:attrName>
                                          <p:attrName>ppt_y</p:attrName>
                                        </p:attrNameLst>
                                      </p:cBhvr>
                                    </p:animMotion>
                                  </p:childTnLst>
                                </p:cTn>
                              </p:par>
                              <p:par>
                                <p:cTn id="169" presetID="64" presetClass="path" presetSubtype="0" accel="50000" decel="50000" fill="hold" nodeType="withEffect">
                                  <p:stCondLst>
                                    <p:cond delay="0"/>
                                  </p:stCondLst>
                                  <p:childTnLst>
                                    <p:animMotion origin="layout" path="M 0.0 0.0  L 0.0 -0.33333  E" pathEditMode="relative" ptsTypes="">
                                      <p:cBhvr>
                                        <p:cTn id="170" dur="2000" fill="hold"/>
                                        <p:tgtEl>
                                          <p:spTgt spid="1176813"/>
                                        </p:tgtEl>
                                        <p:attrNameLst>
                                          <p:attrName>ppt_x</p:attrName>
                                          <p:attrName>ppt_y</p:attrName>
                                        </p:attrNameLst>
                                      </p:cBhvr>
                                    </p:animMotion>
                                  </p:childTnLst>
                                </p:cTn>
                              </p:par>
                              <p:par>
                                <p:cTn id="171" presetID="64" presetClass="path" presetSubtype="0" accel="50000" decel="50000" fill="hold" nodeType="withEffect">
                                  <p:stCondLst>
                                    <p:cond delay="0"/>
                                  </p:stCondLst>
                                  <p:childTnLst>
                                    <p:animMotion origin="layout" path="M 0.0 0.0  L 0.0 -0.33333  E" pathEditMode="relative" ptsTypes="">
                                      <p:cBhvr>
                                        <p:cTn id="172" dur="2000" fill="hold"/>
                                        <p:tgtEl>
                                          <p:spTgt spid="1176818"/>
                                        </p:tgtEl>
                                        <p:attrNameLst>
                                          <p:attrName>ppt_x</p:attrName>
                                          <p:attrName>ppt_y</p:attrName>
                                        </p:attrNameLst>
                                      </p:cBhvr>
                                    </p:animMotion>
                                  </p:childTnLst>
                                </p:cTn>
                              </p:par>
                              <p:par>
                                <p:cTn id="173" presetID="64" presetClass="path" presetSubtype="0" accel="50000" decel="50000" fill="hold" nodeType="withEffect">
                                  <p:stCondLst>
                                    <p:cond delay="0"/>
                                  </p:stCondLst>
                                  <p:childTnLst>
                                    <p:animMotion origin="layout" path="M 0.0 0.0  L 0.0 -0.33333  E" pathEditMode="relative" ptsTypes="">
                                      <p:cBhvr>
                                        <p:cTn id="174" dur="2000" fill="hold"/>
                                        <p:tgtEl>
                                          <p:spTgt spid="1176823"/>
                                        </p:tgtEl>
                                        <p:attrNameLst>
                                          <p:attrName>ppt_x</p:attrName>
                                          <p:attrName>ppt_y</p:attrName>
                                        </p:attrNameLst>
                                      </p:cBhvr>
                                    </p:animMotion>
                                  </p:childTnLst>
                                </p:cTn>
                              </p:par>
                              <p:par>
                                <p:cTn id="175" presetID="64" presetClass="path" presetSubtype="0" accel="50000" decel="50000" fill="hold" nodeType="withEffect">
                                  <p:stCondLst>
                                    <p:cond delay="0"/>
                                  </p:stCondLst>
                                  <p:childTnLst>
                                    <p:animMotion origin="layout" path="M 0.0 0.0  L 0.0 -0.33333  E" pathEditMode="relative" ptsTypes="">
                                      <p:cBhvr>
                                        <p:cTn id="176" dur="2000" fill="hold"/>
                                        <p:tgtEl>
                                          <p:spTgt spid="1176828"/>
                                        </p:tgtEl>
                                        <p:attrNameLst>
                                          <p:attrName>ppt_x</p:attrName>
                                          <p:attrName>ppt_y</p:attrName>
                                        </p:attrNameLst>
                                      </p:cBhvr>
                                    </p:animMotion>
                                  </p:childTnLst>
                                </p:cTn>
                              </p:par>
                              <p:par>
                                <p:cTn id="177" presetID="64" presetClass="path" presetSubtype="0" accel="50000" decel="50000" fill="hold" nodeType="withEffect">
                                  <p:stCondLst>
                                    <p:cond delay="0"/>
                                  </p:stCondLst>
                                  <p:childTnLst>
                                    <p:animMotion origin="layout" path="M 0.0 0.0  L 0.0 -0.33333  E" pathEditMode="relative" ptsTypes="">
                                      <p:cBhvr>
                                        <p:cTn id="178" dur="2000" fill="hold"/>
                                        <p:tgtEl>
                                          <p:spTgt spid="1176833"/>
                                        </p:tgtEl>
                                        <p:attrNameLst>
                                          <p:attrName>ppt_x</p:attrName>
                                          <p:attrName>ppt_y</p:attrName>
                                        </p:attrNameLst>
                                      </p:cBhvr>
                                    </p:animMotion>
                                  </p:childTnLst>
                                </p:cTn>
                              </p:par>
                              <p:par>
                                <p:cTn id="179" presetID="64" presetClass="path" presetSubtype="0" accel="50000" decel="50000" fill="hold" nodeType="withEffect">
                                  <p:stCondLst>
                                    <p:cond delay="0"/>
                                  </p:stCondLst>
                                  <p:childTnLst>
                                    <p:animMotion origin="layout" path="M 0.0 0.0  L 0.0 -0.33333  E" pathEditMode="relative" ptsTypes="">
                                      <p:cBhvr>
                                        <p:cTn id="180" dur="2000" fill="hold"/>
                                        <p:tgtEl>
                                          <p:spTgt spid="1176838"/>
                                        </p:tgtEl>
                                        <p:attrNameLst>
                                          <p:attrName>ppt_x</p:attrName>
                                          <p:attrName>ppt_y</p:attrName>
                                        </p:attrNameLst>
                                      </p:cBhvr>
                                    </p:animMotion>
                                  </p:childTnLst>
                                </p:cTn>
                              </p:par>
                              <p:par>
                                <p:cTn id="181" presetID="64" presetClass="path" presetSubtype="0" accel="50000" decel="50000" fill="hold" nodeType="withEffect">
                                  <p:stCondLst>
                                    <p:cond delay="0"/>
                                  </p:stCondLst>
                                  <p:childTnLst>
                                    <p:animMotion origin="layout" path="M 0.0 0.0  L 0.0 -0.33333  E" pathEditMode="relative" ptsTypes="">
                                      <p:cBhvr>
                                        <p:cTn id="182" dur="2000" fill="hold"/>
                                        <p:tgtEl>
                                          <p:spTgt spid="1176843"/>
                                        </p:tgtEl>
                                        <p:attrNameLst>
                                          <p:attrName>ppt_x</p:attrName>
                                          <p:attrName>ppt_y</p:attrName>
                                        </p:attrNameLst>
                                      </p:cBhvr>
                                    </p:animMotion>
                                  </p:childTnLst>
                                </p:cTn>
                              </p:par>
                              <p:par>
                                <p:cTn id="183" presetID="64" presetClass="path" presetSubtype="0" accel="50000" decel="50000" fill="hold" nodeType="withEffect">
                                  <p:stCondLst>
                                    <p:cond delay="0"/>
                                  </p:stCondLst>
                                  <p:childTnLst>
                                    <p:animMotion origin="layout" path="M 0.0 0.0  L 0.0 -0.33333  E" pathEditMode="relative" ptsTypes="">
                                      <p:cBhvr>
                                        <p:cTn id="184" dur="2000" fill="hold"/>
                                        <p:tgtEl>
                                          <p:spTgt spid="1176848"/>
                                        </p:tgtEl>
                                        <p:attrNameLst>
                                          <p:attrName>ppt_x</p:attrName>
                                          <p:attrName>ppt_y</p:attrName>
                                        </p:attrNameLst>
                                      </p:cBhvr>
                                    </p:animMotion>
                                  </p:childTnLst>
                                </p:cTn>
                              </p:par>
                              <p:par>
                                <p:cTn id="185" presetID="64" presetClass="path" presetSubtype="0" accel="50000" decel="50000" fill="hold" nodeType="withEffect">
                                  <p:stCondLst>
                                    <p:cond delay="0"/>
                                  </p:stCondLst>
                                  <p:childTnLst>
                                    <p:animMotion origin="layout" path="M 0.0 0.0  L 0.0 -0.33333  E" pathEditMode="relative" ptsTypes="">
                                      <p:cBhvr>
                                        <p:cTn id="186" dur="2000" fill="hold"/>
                                        <p:tgtEl>
                                          <p:spTgt spid="1176853"/>
                                        </p:tgtEl>
                                        <p:attrNameLst>
                                          <p:attrName>ppt_x</p:attrName>
                                          <p:attrName>ppt_y</p:attrName>
                                        </p:attrNameLst>
                                      </p:cBhvr>
                                    </p:animMotion>
                                  </p:childTnLst>
                                </p:cTn>
                              </p:par>
                              <p:par>
                                <p:cTn id="187" presetID="64" presetClass="path" presetSubtype="0" accel="50000" decel="50000" fill="hold" nodeType="withEffect">
                                  <p:stCondLst>
                                    <p:cond delay="0"/>
                                  </p:stCondLst>
                                  <p:childTnLst>
                                    <p:animMotion origin="layout" path="M 0.0 0.0  L 0.0 -0.33333  E" pathEditMode="relative" ptsTypes="">
                                      <p:cBhvr>
                                        <p:cTn id="188" dur="2000" fill="hold"/>
                                        <p:tgtEl>
                                          <p:spTgt spid="1176856"/>
                                        </p:tgtEl>
                                        <p:attrNameLst>
                                          <p:attrName>ppt_x</p:attrName>
                                          <p:attrName>ppt_y</p:attrName>
                                        </p:attrNameLst>
                                      </p:cBhvr>
                                    </p:animMotion>
                                  </p:childTnLst>
                                </p:cTn>
                              </p:par>
                              <p:par>
                                <p:cTn id="189" presetID="64" presetClass="path" presetSubtype="0" accel="50000" decel="50000" fill="hold" nodeType="withEffect">
                                  <p:stCondLst>
                                    <p:cond delay="0"/>
                                  </p:stCondLst>
                                  <p:childTnLst>
                                    <p:animMotion origin="layout" path="M 0.0 0.0  L 0.0 -0.33333  E" pathEditMode="relative" ptsTypes="">
                                      <p:cBhvr>
                                        <p:cTn id="190" dur="2000" fill="hold"/>
                                        <p:tgtEl>
                                          <p:spTgt spid="1176859"/>
                                        </p:tgtEl>
                                        <p:attrNameLst>
                                          <p:attrName>ppt_x</p:attrName>
                                          <p:attrName>ppt_y</p:attrName>
                                        </p:attrNameLst>
                                      </p:cBhvr>
                                    </p:animMotion>
                                  </p:childTnLst>
                                </p:cTn>
                              </p:par>
                              <p:par>
                                <p:cTn id="191" presetID="64" presetClass="path" presetSubtype="0" accel="50000" decel="50000" fill="hold" nodeType="withEffect">
                                  <p:stCondLst>
                                    <p:cond delay="0"/>
                                  </p:stCondLst>
                                  <p:childTnLst>
                                    <p:animMotion origin="layout" path="M 0.0 0.0  L 0.0 -0.33333  E" pathEditMode="relative" ptsTypes="">
                                      <p:cBhvr>
                                        <p:cTn id="192" dur="2000" fill="hold"/>
                                        <p:tgtEl>
                                          <p:spTgt spid="1176862"/>
                                        </p:tgtEl>
                                        <p:attrNameLst>
                                          <p:attrName>ppt_x</p:attrName>
                                          <p:attrName>ppt_y</p:attrName>
                                        </p:attrNameLst>
                                      </p:cBhvr>
                                    </p:animMotion>
                                  </p:childTnLst>
                                </p:cTn>
                              </p:par>
                              <p:par>
                                <p:cTn id="193" presetID="64" presetClass="path" presetSubtype="0" accel="50000" decel="50000" fill="hold" nodeType="withEffect">
                                  <p:stCondLst>
                                    <p:cond delay="0"/>
                                  </p:stCondLst>
                                  <p:childTnLst>
                                    <p:animMotion origin="layout" path="M 0.0 0.0  L 0.0 -0.33333  E" pathEditMode="relative" ptsTypes="">
                                      <p:cBhvr>
                                        <p:cTn id="194" dur="2000" fill="hold"/>
                                        <p:tgtEl>
                                          <p:spTgt spid="1176865"/>
                                        </p:tgtEl>
                                        <p:attrNameLst>
                                          <p:attrName>ppt_x</p:attrName>
                                          <p:attrName>ppt_y</p:attrName>
                                        </p:attrNameLst>
                                      </p:cBhvr>
                                    </p:animMotion>
                                  </p:childTnLst>
                                </p:cTn>
                              </p:par>
                              <p:par>
                                <p:cTn id="195" presetID="64" presetClass="path" presetSubtype="0" accel="50000" decel="50000" fill="hold" nodeType="withEffect">
                                  <p:stCondLst>
                                    <p:cond delay="0"/>
                                  </p:stCondLst>
                                  <p:childTnLst>
                                    <p:animMotion origin="layout" path="M 0.0 0.0  L 0.0 -0.33333  E" pathEditMode="relative" ptsTypes="">
                                      <p:cBhvr>
                                        <p:cTn id="196" dur="2000" fill="hold"/>
                                        <p:tgtEl>
                                          <p:spTgt spid="1176868"/>
                                        </p:tgtEl>
                                        <p:attrNameLst>
                                          <p:attrName>ppt_x</p:attrName>
                                          <p:attrName>ppt_y</p:attrName>
                                        </p:attrNameLst>
                                      </p:cBhvr>
                                    </p:animMotion>
                                  </p:childTnLst>
                                </p:cTn>
                              </p:par>
                              <p:par>
                                <p:cTn id="197" presetID="64" presetClass="path" presetSubtype="0" accel="50000" decel="50000" fill="hold" nodeType="withEffect">
                                  <p:stCondLst>
                                    <p:cond delay="0"/>
                                  </p:stCondLst>
                                  <p:childTnLst>
                                    <p:animMotion origin="layout" path="M 0.0 0.0  L 0.0 -0.33333  E" pathEditMode="relative" ptsTypes="">
                                      <p:cBhvr>
                                        <p:cTn id="198" dur="2000" fill="hold"/>
                                        <p:tgtEl>
                                          <p:spTgt spid="1176871"/>
                                        </p:tgtEl>
                                        <p:attrNameLst>
                                          <p:attrName>ppt_x</p:attrName>
                                          <p:attrName>ppt_y</p:attrName>
                                        </p:attrNameLst>
                                      </p:cBhvr>
                                    </p:animMotion>
                                  </p:childTnLst>
                                </p:cTn>
                              </p:par>
                              <p:par>
                                <p:cTn id="199" presetID="64" presetClass="path" presetSubtype="0" accel="50000" decel="50000" fill="hold" nodeType="withEffect">
                                  <p:stCondLst>
                                    <p:cond delay="0"/>
                                  </p:stCondLst>
                                  <p:childTnLst>
                                    <p:animMotion origin="layout" path="M 0.0 0.0  L 0.0 -0.33333  E" pathEditMode="relative" ptsTypes="">
                                      <p:cBhvr>
                                        <p:cTn id="200" dur="2000" fill="hold"/>
                                        <p:tgtEl>
                                          <p:spTgt spid="1176874"/>
                                        </p:tgtEl>
                                        <p:attrNameLst>
                                          <p:attrName>ppt_x</p:attrName>
                                          <p:attrName>ppt_y</p:attrName>
                                        </p:attrNameLst>
                                      </p:cBhvr>
                                    </p:animMotion>
                                  </p:childTnLst>
                                </p:cTn>
                              </p:par>
                              <p:par>
                                <p:cTn id="201" presetID="64" presetClass="path" presetSubtype="0" accel="50000" decel="50000" fill="hold" nodeType="withEffect">
                                  <p:stCondLst>
                                    <p:cond delay="0"/>
                                  </p:stCondLst>
                                  <p:childTnLst>
                                    <p:animMotion origin="layout" path="M 0.0 0.0  L 0.0 -0.33333  E" pathEditMode="relative" ptsTypes="">
                                      <p:cBhvr>
                                        <p:cTn id="202" dur="2000" fill="hold"/>
                                        <p:tgtEl>
                                          <p:spTgt spid="1176877"/>
                                        </p:tgtEl>
                                        <p:attrNameLst>
                                          <p:attrName>ppt_x</p:attrName>
                                          <p:attrName>ppt_y</p:attrName>
                                        </p:attrNameLst>
                                      </p:cBhvr>
                                    </p:animMotion>
                                  </p:childTnLst>
                                </p:cTn>
                              </p:par>
                              <p:par>
                                <p:cTn id="203" presetID="64" presetClass="path" presetSubtype="0" accel="50000" decel="50000" fill="hold" nodeType="withEffect">
                                  <p:stCondLst>
                                    <p:cond delay="0"/>
                                  </p:stCondLst>
                                  <p:childTnLst>
                                    <p:animMotion origin="layout" path="M 0.0 0.0  L 0.0 -0.33333  E" pathEditMode="relative" ptsTypes="">
                                      <p:cBhvr>
                                        <p:cTn id="204" dur="2000" fill="hold"/>
                                        <p:tgtEl>
                                          <p:spTgt spid="1176880"/>
                                        </p:tgtEl>
                                        <p:attrNameLst>
                                          <p:attrName>ppt_x</p:attrName>
                                          <p:attrName>ppt_y</p:attrName>
                                        </p:attrNameLst>
                                      </p:cBhvr>
                                    </p:animMotion>
                                  </p:childTnLst>
                                </p:cTn>
                              </p:par>
                              <p:par>
                                <p:cTn id="205" presetID="64" presetClass="path" presetSubtype="0" accel="50000" decel="50000" fill="hold" nodeType="withEffect">
                                  <p:stCondLst>
                                    <p:cond delay="0"/>
                                  </p:stCondLst>
                                  <p:childTnLst>
                                    <p:animMotion origin="layout" path="M 0.0 0.0  L 0.0 -0.33333  E" pathEditMode="relative" ptsTypes="">
                                      <p:cBhvr>
                                        <p:cTn id="206" dur="2000" fill="hold"/>
                                        <p:tgtEl>
                                          <p:spTgt spid="1176883"/>
                                        </p:tgtEl>
                                        <p:attrNameLst>
                                          <p:attrName>ppt_x</p:attrName>
                                          <p:attrName>ppt_y</p:attrName>
                                        </p:attrNameLst>
                                      </p:cBhvr>
                                    </p:animMotion>
                                  </p:childTnLst>
                                </p:cTn>
                              </p:par>
                              <p:par>
                                <p:cTn id="207" presetID="64" presetClass="path" presetSubtype="0" accel="50000" decel="50000" fill="hold" nodeType="withEffect">
                                  <p:stCondLst>
                                    <p:cond delay="0"/>
                                  </p:stCondLst>
                                  <p:childTnLst>
                                    <p:animMotion origin="layout" path="M 0.0 0.0  L 0.0 -0.33333  E" pathEditMode="relative" ptsTypes="">
                                      <p:cBhvr>
                                        <p:cTn id="208" dur="2000" fill="hold"/>
                                        <p:tgtEl>
                                          <p:spTgt spid="1176884"/>
                                        </p:tgtEl>
                                        <p:attrNameLst>
                                          <p:attrName>ppt_x</p:attrName>
                                          <p:attrName>ppt_y</p:attrName>
                                        </p:attrNameLst>
                                      </p:cBhvr>
                                    </p:animMotion>
                                  </p:childTnLst>
                                </p:cTn>
                              </p:par>
                              <p:par>
                                <p:cTn id="209" presetID="64" presetClass="path" presetSubtype="0" accel="50000" decel="50000" fill="hold" nodeType="withEffect">
                                  <p:stCondLst>
                                    <p:cond delay="0"/>
                                  </p:stCondLst>
                                  <p:childTnLst>
                                    <p:animMotion origin="layout" path="M 0.0 0.0  L 0.0 -0.33333  E" pathEditMode="relative" ptsTypes="">
                                      <p:cBhvr>
                                        <p:cTn id="210" dur="2000" fill="hold"/>
                                        <p:tgtEl>
                                          <p:spTgt spid="1176885"/>
                                        </p:tgtEl>
                                        <p:attrNameLst>
                                          <p:attrName>ppt_x</p:attrName>
                                          <p:attrName>ppt_y</p:attrName>
                                        </p:attrNameLst>
                                      </p:cBhvr>
                                    </p:animMotion>
                                  </p:childTnLst>
                                </p:cTn>
                              </p:par>
                              <p:par>
                                <p:cTn id="211" presetID="64" presetClass="path" presetSubtype="0" accel="50000" decel="50000" fill="hold" nodeType="withEffect">
                                  <p:stCondLst>
                                    <p:cond delay="0"/>
                                  </p:stCondLst>
                                  <p:childTnLst>
                                    <p:animMotion origin="layout" path="M 0.0 0.0  L 0.0 -0.33333  E" pathEditMode="relative" ptsTypes="">
                                      <p:cBhvr>
                                        <p:cTn id="212" dur="2000" fill="hold"/>
                                        <p:tgtEl>
                                          <p:spTgt spid="1176886"/>
                                        </p:tgtEl>
                                        <p:attrNameLst>
                                          <p:attrName>ppt_x</p:attrName>
                                          <p:attrName>ppt_y</p:attrName>
                                        </p:attrNameLst>
                                      </p:cBhvr>
                                    </p:animMotion>
                                  </p:childTnLst>
                                </p:cTn>
                              </p:par>
                              <p:par>
                                <p:cTn id="213" presetID="64" presetClass="path" presetSubtype="0" accel="50000" decel="50000" fill="hold" nodeType="withEffect">
                                  <p:stCondLst>
                                    <p:cond delay="0"/>
                                  </p:stCondLst>
                                  <p:childTnLst>
                                    <p:animMotion origin="layout" path="M 0.0 0.0  L 0.0 -0.33333  E" pathEditMode="relative" ptsTypes="">
                                      <p:cBhvr>
                                        <p:cTn id="214" dur="2000" fill="hold"/>
                                        <p:tgtEl>
                                          <p:spTgt spid="1176887"/>
                                        </p:tgtEl>
                                        <p:attrNameLst>
                                          <p:attrName>ppt_x</p:attrName>
                                          <p:attrName>ppt_y</p:attrName>
                                        </p:attrNameLst>
                                      </p:cBhvr>
                                    </p:animMotion>
                                  </p:childTnLst>
                                </p:cTn>
                              </p:par>
                              <p:par>
                                <p:cTn id="215" presetID="64" presetClass="path" presetSubtype="0" accel="50000" decel="50000" fill="hold" nodeType="withEffect">
                                  <p:stCondLst>
                                    <p:cond delay="0"/>
                                  </p:stCondLst>
                                  <p:childTnLst>
                                    <p:animMotion origin="layout" path="M 0.0 0.0  L 0.0 -0.33333  E" pathEditMode="relative" ptsTypes="">
                                      <p:cBhvr>
                                        <p:cTn id="216" dur="2000" fill="hold"/>
                                        <p:tgtEl>
                                          <p:spTgt spid="1176888"/>
                                        </p:tgtEl>
                                        <p:attrNameLst>
                                          <p:attrName>ppt_x</p:attrName>
                                          <p:attrName>ppt_y</p:attrName>
                                        </p:attrNameLst>
                                      </p:cBhvr>
                                    </p:animMotion>
                                  </p:childTnLst>
                                </p:cTn>
                              </p:par>
                              <p:par>
                                <p:cTn id="217" presetID="64" presetClass="path" presetSubtype="0" accel="50000" decel="50000" fill="hold" nodeType="withEffect">
                                  <p:stCondLst>
                                    <p:cond delay="0"/>
                                  </p:stCondLst>
                                  <p:childTnLst>
                                    <p:animMotion origin="layout" path="M 0.0 0.0  L 0.0 -0.33333  E" pathEditMode="relative" ptsTypes="">
                                      <p:cBhvr>
                                        <p:cTn id="218" dur="2000" fill="hold"/>
                                        <p:tgtEl>
                                          <p:spTgt spid="1176889"/>
                                        </p:tgtEl>
                                        <p:attrNameLst>
                                          <p:attrName>ppt_x</p:attrName>
                                          <p:attrName>ppt_y</p:attrName>
                                        </p:attrNameLst>
                                      </p:cBhvr>
                                    </p:animMotion>
                                  </p:childTnLst>
                                </p:cTn>
                              </p:par>
                              <p:par>
                                <p:cTn id="219" presetID="64" presetClass="path" presetSubtype="0" accel="50000" decel="50000" fill="hold" nodeType="withEffect">
                                  <p:stCondLst>
                                    <p:cond delay="0"/>
                                  </p:stCondLst>
                                  <p:childTnLst>
                                    <p:animMotion origin="layout" path="M 0.0 0.0  L 0.0 -0.33333  E" pathEditMode="relative" ptsTypes="">
                                      <p:cBhvr>
                                        <p:cTn id="220" dur="2000" fill="hold"/>
                                        <p:tgtEl>
                                          <p:spTgt spid="1176890"/>
                                        </p:tgtEl>
                                        <p:attrNameLst>
                                          <p:attrName>ppt_x</p:attrName>
                                          <p:attrName>ppt_y</p:attrName>
                                        </p:attrNameLst>
                                      </p:cBhvr>
                                    </p:animMotion>
                                  </p:childTnLst>
                                </p:cTn>
                              </p:par>
                              <p:par>
                                <p:cTn id="221" presetID="64" presetClass="path" presetSubtype="0" accel="50000" decel="50000" fill="hold" nodeType="withEffect">
                                  <p:stCondLst>
                                    <p:cond delay="0"/>
                                  </p:stCondLst>
                                  <p:childTnLst>
                                    <p:animMotion origin="layout" path="M 0.0 0.0  L 0.0 -0.33333  E" pathEditMode="relative" ptsTypes="">
                                      <p:cBhvr>
                                        <p:cTn id="222" dur="2000" fill="hold"/>
                                        <p:tgtEl>
                                          <p:spTgt spid="1176891"/>
                                        </p:tgtEl>
                                        <p:attrNameLst>
                                          <p:attrName>ppt_x</p:attrName>
                                          <p:attrName>ppt_y</p:attrName>
                                        </p:attrNameLst>
                                      </p:cBhvr>
                                    </p:animMotion>
                                  </p:childTnLst>
                                </p:cTn>
                              </p:par>
                              <p:par>
                                <p:cTn id="223" presetID="64" presetClass="path" presetSubtype="0" accel="50000" decel="50000" fill="hold" nodeType="withEffect">
                                  <p:stCondLst>
                                    <p:cond delay="0"/>
                                  </p:stCondLst>
                                  <p:childTnLst>
                                    <p:animMotion origin="layout" path="M 0.0 0.0  L 0.0 -0.33333  E" pathEditMode="relative" ptsTypes="">
                                      <p:cBhvr>
                                        <p:cTn id="224" dur="2000" fill="hold"/>
                                        <p:tgtEl>
                                          <p:spTgt spid="1176892"/>
                                        </p:tgtEl>
                                        <p:attrNameLst>
                                          <p:attrName>ppt_x</p:attrName>
                                          <p:attrName>ppt_y</p:attrName>
                                        </p:attrNameLst>
                                      </p:cBhvr>
                                    </p:animMotion>
                                  </p:childTnLst>
                                </p:cTn>
                              </p:par>
                              <p:par>
                                <p:cTn id="225" presetID="64" presetClass="path" presetSubtype="0" accel="50000" decel="50000" fill="hold" nodeType="withEffect">
                                  <p:stCondLst>
                                    <p:cond delay="0"/>
                                  </p:stCondLst>
                                  <p:childTnLst>
                                    <p:animMotion origin="layout" path="M 0.0 0.0  L 0.0 -0.33333  E" pathEditMode="relative" ptsTypes="">
                                      <p:cBhvr>
                                        <p:cTn id="226" dur="2000" fill="hold"/>
                                        <p:tgtEl>
                                          <p:spTgt spid="1176893"/>
                                        </p:tgtEl>
                                        <p:attrNameLst>
                                          <p:attrName>ppt_x</p:attrName>
                                          <p:attrName>ppt_y</p:attrName>
                                        </p:attrNameLst>
                                      </p:cBhvr>
                                    </p:animMotion>
                                  </p:childTnLst>
                                </p:cTn>
                              </p:par>
                              <p:par>
                                <p:cTn id="227" presetID="64" presetClass="path" presetSubtype="0" accel="50000" decel="50000" fill="hold" nodeType="withEffect">
                                  <p:stCondLst>
                                    <p:cond delay="0"/>
                                  </p:stCondLst>
                                  <p:childTnLst>
                                    <p:animMotion origin="layout" path="M 0.0 0.0  L 0.0 -0.33333  E" pathEditMode="relative" ptsTypes="">
                                      <p:cBhvr>
                                        <p:cTn id="228" dur="2000" fill="hold"/>
                                        <p:tgtEl>
                                          <p:spTgt spid="1176898"/>
                                        </p:tgtEl>
                                        <p:attrNameLst>
                                          <p:attrName>ppt_x</p:attrName>
                                          <p:attrName>ppt_y</p:attrName>
                                        </p:attrNameLst>
                                      </p:cBhvr>
                                    </p:animMotion>
                                  </p:childTnLst>
                                </p:cTn>
                              </p:par>
                              <p:par>
                                <p:cTn id="229" presetID="64" presetClass="path" presetSubtype="0" accel="50000" decel="50000" fill="hold" nodeType="withEffect">
                                  <p:stCondLst>
                                    <p:cond delay="0"/>
                                  </p:stCondLst>
                                  <p:childTnLst>
                                    <p:animMotion origin="layout" path="M 0.0 0.0  L 0.0 -0.33333  E" pathEditMode="relative" ptsTypes="">
                                      <p:cBhvr>
                                        <p:cTn id="230" dur="2000" fill="hold"/>
                                        <p:tgtEl>
                                          <p:spTgt spid="1176903"/>
                                        </p:tgtEl>
                                        <p:attrNameLst>
                                          <p:attrName>ppt_x</p:attrName>
                                          <p:attrName>ppt_y</p:attrName>
                                        </p:attrNameLst>
                                      </p:cBhvr>
                                    </p:animMotion>
                                  </p:childTnLst>
                                </p:cTn>
                              </p:par>
                              <p:par>
                                <p:cTn id="231" presetID="64" presetClass="path" presetSubtype="0" accel="50000" decel="50000" fill="hold" nodeType="withEffect">
                                  <p:stCondLst>
                                    <p:cond delay="0"/>
                                  </p:stCondLst>
                                  <p:childTnLst>
                                    <p:animMotion origin="layout" path="M 0.0 0.0  L 0.0 -0.33333  E" pathEditMode="relative" ptsTypes="">
                                      <p:cBhvr>
                                        <p:cTn id="232" dur="2000" fill="hold"/>
                                        <p:tgtEl>
                                          <p:spTgt spid="1176908"/>
                                        </p:tgtEl>
                                        <p:attrNameLst>
                                          <p:attrName>ppt_x</p:attrName>
                                          <p:attrName>ppt_y</p:attrName>
                                        </p:attrNameLst>
                                      </p:cBhvr>
                                    </p:animMotion>
                                  </p:childTnLst>
                                </p:cTn>
                              </p:par>
                              <p:par>
                                <p:cTn id="233" presetID="64" presetClass="path" presetSubtype="0" accel="50000" decel="50000" fill="hold" nodeType="withEffect">
                                  <p:stCondLst>
                                    <p:cond delay="0"/>
                                  </p:stCondLst>
                                  <p:childTnLst>
                                    <p:animMotion origin="layout" path="M 0.0 0.0  L 0.0 -0.33333  E" pathEditMode="relative" ptsTypes="">
                                      <p:cBhvr>
                                        <p:cTn id="234" dur="2000" fill="hold"/>
                                        <p:tgtEl>
                                          <p:spTgt spid="1176913"/>
                                        </p:tgtEl>
                                        <p:attrNameLst>
                                          <p:attrName>ppt_x</p:attrName>
                                          <p:attrName>ppt_y</p:attrName>
                                        </p:attrNameLst>
                                      </p:cBhvr>
                                    </p:animMotion>
                                  </p:childTnLst>
                                </p:cTn>
                              </p:par>
                              <p:par>
                                <p:cTn id="235" presetID="64" presetClass="path" presetSubtype="0" accel="50000" decel="50000" fill="hold" nodeType="withEffect">
                                  <p:stCondLst>
                                    <p:cond delay="0"/>
                                  </p:stCondLst>
                                  <p:childTnLst>
                                    <p:animMotion origin="layout" path="M 0.0 0.0  L 0.0 -0.33333  E" pathEditMode="relative" ptsTypes="">
                                      <p:cBhvr>
                                        <p:cTn id="236" dur="2000" fill="hold"/>
                                        <p:tgtEl>
                                          <p:spTgt spid="1176918"/>
                                        </p:tgtEl>
                                        <p:attrNameLst>
                                          <p:attrName>ppt_x</p:attrName>
                                          <p:attrName>ppt_y</p:attrName>
                                        </p:attrNameLst>
                                      </p:cBhvr>
                                    </p:animMotion>
                                  </p:childTnLst>
                                </p:cTn>
                              </p:par>
                              <p:par>
                                <p:cTn id="237" presetID="64" presetClass="path" presetSubtype="0" accel="50000" decel="50000" fill="hold" nodeType="withEffect">
                                  <p:stCondLst>
                                    <p:cond delay="0"/>
                                  </p:stCondLst>
                                  <p:childTnLst>
                                    <p:animMotion origin="layout" path="M 0.0 0.0  L 0.0 -0.33333  E" pathEditMode="relative" ptsTypes="">
                                      <p:cBhvr>
                                        <p:cTn id="238" dur="2000" fill="hold"/>
                                        <p:tgtEl>
                                          <p:spTgt spid="1176923"/>
                                        </p:tgtEl>
                                        <p:attrNameLst>
                                          <p:attrName>ppt_x</p:attrName>
                                          <p:attrName>ppt_y</p:attrName>
                                        </p:attrNameLst>
                                      </p:cBhvr>
                                    </p:animMotion>
                                  </p:childTnLst>
                                </p:cTn>
                              </p:par>
                              <p:par>
                                <p:cTn id="239" presetID="64" presetClass="path" presetSubtype="0" accel="50000" decel="50000" fill="hold" nodeType="withEffect">
                                  <p:stCondLst>
                                    <p:cond delay="0"/>
                                  </p:stCondLst>
                                  <p:childTnLst>
                                    <p:animMotion origin="layout" path="M 0.0 0.0  L 0.0 -0.33333  E" pathEditMode="relative" ptsTypes="">
                                      <p:cBhvr>
                                        <p:cTn id="240" dur="2000" fill="hold"/>
                                        <p:tgtEl>
                                          <p:spTgt spid="1176928"/>
                                        </p:tgtEl>
                                        <p:attrNameLst>
                                          <p:attrName>ppt_x</p:attrName>
                                          <p:attrName>ppt_y</p:attrName>
                                        </p:attrNameLst>
                                      </p:cBhvr>
                                    </p:animMotion>
                                  </p:childTnLst>
                                </p:cTn>
                              </p:par>
                              <p:par>
                                <p:cTn id="241" presetID="64" presetClass="path" presetSubtype="0" accel="50000" decel="50000" fill="hold" nodeType="withEffect">
                                  <p:stCondLst>
                                    <p:cond delay="0"/>
                                  </p:stCondLst>
                                  <p:childTnLst>
                                    <p:animMotion origin="layout" path="M 0.0 0.0  L 0.0 -0.33333  E" pathEditMode="relative" ptsTypes="">
                                      <p:cBhvr>
                                        <p:cTn id="242" dur="2000" fill="hold"/>
                                        <p:tgtEl>
                                          <p:spTgt spid="1176933"/>
                                        </p:tgtEl>
                                        <p:attrNameLst>
                                          <p:attrName>ppt_x</p:attrName>
                                          <p:attrName>ppt_y</p:attrName>
                                        </p:attrNameLst>
                                      </p:cBhvr>
                                    </p:animMotion>
                                  </p:childTnLst>
                                </p:cTn>
                              </p:par>
                              <p:par>
                                <p:cTn id="243" presetID="64" presetClass="path" presetSubtype="0" accel="50000" decel="50000" fill="hold" nodeType="withEffect">
                                  <p:stCondLst>
                                    <p:cond delay="0"/>
                                  </p:stCondLst>
                                  <p:childTnLst>
                                    <p:animMotion origin="layout" path="M 0.0 0.0  L 0.0 -0.33333  E" pathEditMode="relative" ptsTypes="">
                                      <p:cBhvr>
                                        <p:cTn id="244" dur="2000" fill="hold"/>
                                        <p:tgtEl>
                                          <p:spTgt spid="1176938"/>
                                        </p:tgtEl>
                                        <p:attrNameLst>
                                          <p:attrName>ppt_x</p:attrName>
                                          <p:attrName>ppt_y</p:attrName>
                                        </p:attrNameLst>
                                      </p:cBhvr>
                                    </p:animMotion>
                                  </p:childTnLst>
                                </p:cTn>
                              </p:par>
                              <p:par>
                                <p:cTn id="245" presetID="64" presetClass="path" presetSubtype="0" accel="50000" decel="50000" fill="hold" nodeType="withEffect">
                                  <p:stCondLst>
                                    <p:cond delay="0"/>
                                  </p:stCondLst>
                                  <p:childTnLst>
                                    <p:animMotion origin="layout" path="M 0.0 0.0  L 0.0 -0.33333  E" pathEditMode="relative" ptsTypes="">
                                      <p:cBhvr>
                                        <p:cTn id="246" dur="2000" fill="hold"/>
                                        <p:tgtEl>
                                          <p:spTgt spid="1176941"/>
                                        </p:tgtEl>
                                        <p:attrNameLst>
                                          <p:attrName>ppt_x</p:attrName>
                                          <p:attrName>ppt_y</p:attrName>
                                        </p:attrNameLst>
                                      </p:cBhvr>
                                    </p:animMotion>
                                  </p:childTnLst>
                                </p:cTn>
                              </p:par>
                              <p:par>
                                <p:cTn id="247" presetID="64" presetClass="path" presetSubtype="0" accel="50000" decel="50000" fill="hold" nodeType="withEffect">
                                  <p:stCondLst>
                                    <p:cond delay="0"/>
                                  </p:stCondLst>
                                  <p:childTnLst>
                                    <p:animMotion origin="layout" path="M 0.0 0.0  L 0.0 -0.33333  E" pathEditMode="relative" ptsTypes="">
                                      <p:cBhvr>
                                        <p:cTn id="248" dur="2000" fill="hold"/>
                                        <p:tgtEl>
                                          <p:spTgt spid="1176944"/>
                                        </p:tgtEl>
                                        <p:attrNameLst>
                                          <p:attrName>ppt_x</p:attrName>
                                          <p:attrName>ppt_y</p:attrName>
                                        </p:attrNameLst>
                                      </p:cBhvr>
                                    </p:animMotion>
                                  </p:childTnLst>
                                </p:cTn>
                              </p:par>
                              <p:par>
                                <p:cTn id="249" presetID="64" presetClass="path" presetSubtype="0" accel="50000" decel="50000" fill="hold" nodeType="withEffect">
                                  <p:stCondLst>
                                    <p:cond delay="0"/>
                                  </p:stCondLst>
                                  <p:childTnLst>
                                    <p:animMotion origin="layout" path="M 0.0 0.0  L 0.0 -0.33333  E" pathEditMode="relative" ptsTypes="">
                                      <p:cBhvr>
                                        <p:cTn id="250" dur="2000" fill="hold"/>
                                        <p:tgtEl>
                                          <p:spTgt spid="1176947"/>
                                        </p:tgtEl>
                                        <p:attrNameLst>
                                          <p:attrName>ppt_x</p:attrName>
                                          <p:attrName>ppt_y</p:attrName>
                                        </p:attrNameLst>
                                      </p:cBhvr>
                                    </p:animMotion>
                                  </p:childTnLst>
                                </p:cTn>
                              </p:par>
                              <p:par>
                                <p:cTn id="251" presetID="64" presetClass="path" presetSubtype="0" accel="50000" decel="50000" fill="hold" nodeType="withEffect">
                                  <p:stCondLst>
                                    <p:cond delay="0"/>
                                  </p:stCondLst>
                                  <p:childTnLst>
                                    <p:animMotion origin="layout" path="M 0.0 0.0  L 0.0 -0.33333  E" pathEditMode="relative" ptsTypes="">
                                      <p:cBhvr>
                                        <p:cTn id="252" dur="2000" fill="hold"/>
                                        <p:tgtEl>
                                          <p:spTgt spid="1176950"/>
                                        </p:tgtEl>
                                        <p:attrNameLst>
                                          <p:attrName>ppt_x</p:attrName>
                                          <p:attrName>ppt_y</p:attrName>
                                        </p:attrNameLst>
                                      </p:cBhvr>
                                    </p:animMotion>
                                  </p:childTnLst>
                                </p:cTn>
                              </p:par>
                              <p:par>
                                <p:cTn id="253" presetID="64" presetClass="path" presetSubtype="0" accel="50000" decel="50000" fill="hold" nodeType="withEffect">
                                  <p:stCondLst>
                                    <p:cond delay="0"/>
                                  </p:stCondLst>
                                  <p:childTnLst>
                                    <p:animMotion origin="layout" path="M 0.0 0.0  L 0.0 -0.33333  E" pathEditMode="relative" ptsTypes="">
                                      <p:cBhvr>
                                        <p:cTn id="254" dur="2000" fill="hold"/>
                                        <p:tgtEl>
                                          <p:spTgt spid="1176953"/>
                                        </p:tgtEl>
                                        <p:attrNameLst>
                                          <p:attrName>ppt_x</p:attrName>
                                          <p:attrName>ppt_y</p:attrName>
                                        </p:attrNameLst>
                                      </p:cBhvr>
                                    </p:animMotion>
                                  </p:childTnLst>
                                </p:cTn>
                              </p:par>
                              <p:par>
                                <p:cTn id="255" presetID="64" presetClass="path" presetSubtype="0" accel="50000" decel="50000" fill="hold" nodeType="withEffect">
                                  <p:stCondLst>
                                    <p:cond delay="0"/>
                                  </p:stCondLst>
                                  <p:childTnLst>
                                    <p:animMotion origin="layout" path="M 0.0 0.0  L 0.0 -0.33333  E" pathEditMode="relative" ptsTypes="">
                                      <p:cBhvr>
                                        <p:cTn id="256" dur="2000" fill="hold"/>
                                        <p:tgtEl>
                                          <p:spTgt spid="1176956"/>
                                        </p:tgtEl>
                                        <p:attrNameLst>
                                          <p:attrName>ppt_x</p:attrName>
                                          <p:attrName>ppt_y</p:attrName>
                                        </p:attrNameLst>
                                      </p:cBhvr>
                                    </p:animMotion>
                                  </p:childTnLst>
                                </p:cTn>
                              </p:par>
                              <p:par>
                                <p:cTn id="257" presetID="64" presetClass="path" presetSubtype="0" accel="50000" decel="50000" fill="hold" nodeType="withEffect">
                                  <p:stCondLst>
                                    <p:cond delay="0"/>
                                  </p:stCondLst>
                                  <p:childTnLst>
                                    <p:animMotion origin="layout" path="M 0.0 0.0  L 0.0 -0.33333  E" pathEditMode="relative" ptsTypes="">
                                      <p:cBhvr>
                                        <p:cTn id="258" dur="2000" fill="hold"/>
                                        <p:tgtEl>
                                          <p:spTgt spid="1176959"/>
                                        </p:tgtEl>
                                        <p:attrNameLst>
                                          <p:attrName>ppt_x</p:attrName>
                                          <p:attrName>ppt_y</p:attrName>
                                        </p:attrNameLst>
                                      </p:cBhvr>
                                    </p:animMotion>
                                  </p:childTnLst>
                                </p:cTn>
                              </p:par>
                              <p:par>
                                <p:cTn id="259" presetID="64" presetClass="path" presetSubtype="0" accel="50000" decel="50000" fill="hold" nodeType="withEffect">
                                  <p:stCondLst>
                                    <p:cond delay="0"/>
                                  </p:stCondLst>
                                  <p:childTnLst>
                                    <p:animMotion origin="layout" path="M 0.0 0.0  L 0.0 -0.33333  E" pathEditMode="relative" ptsTypes="">
                                      <p:cBhvr>
                                        <p:cTn id="260" dur="2000" fill="hold"/>
                                        <p:tgtEl>
                                          <p:spTgt spid="1176962"/>
                                        </p:tgtEl>
                                        <p:attrNameLst>
                                          <p:attrName>ppt_x</p:attrName>
                                          <p:attrName>ppt_y</p:attrName>
                                        </p:attrNameLst>
                                      </p:cBhvr>
                                    </p:animMotion>
                                  </p:childTnLst>
                                </p:cTn>
                              </p:par>
                              <p:par>
                                <p:cTn id="261" presetID="64" presetClass="path" presetSubtype="0" accel="50000" decel="50000" fill="hold" nodeType="withEffect">
                                  <p:stCondLst>
                                    <p:cond delay="0"/>
                                  </p:stCondLst>
                                  <p:childTnLst>
                                    <p:animMotion origin="layout" path="M 0.0 0.0  L 0.0 -0.33333  E" pathEditMode="relative" ptsTypes="">
                                      <p:cBhvr>
                                        <p:cTn id="262" dur="2000" fill="hold"/>
                                        <p:tgtEl>
                                          <p:spTgt spid="1176965"/>
                                        </p:tgtEl>
                                        <p:attrNameLst>
                                          <p:attrName>ppt_x</p:attrName>
                                          <p:attrName>ppt_y</p:attrName>
                                        </p:attrNameLst>
                                      </p:cBhvr>
                                    </p:animMotion>
                                  </p:childTnLst>
                                </p:cTn>
                              </p:par>
                              <p:par>
                                <p:cTn id="263" presetID="64" presetClass="path" presetSubtype="0" accel="50000" decel="50000" fill="hold" nodeType="withEffect">
                                  <p:stCondLst>
                                    <p:cond delay="0"/>
                                  </p:stCondLst>
                                  <p:childTnLst>
                                    <p:animMotion origin="layout" path="M 0.0 0.0  L 0.0 -0.33333  E" pathEditMode="relative" ptsTypes="">
                                      <p:cBhvr>
                                        <p:cTn id="264" dur="2000" fill="hold"/>
                                        <p:tgtEl>
                                          <p:spTgt spid="1176966"/>
                                        </p:tgtEl>
                                        <p:attrNameLst>
                                          <p:attrName>ppt_x</p:attrName>
                                          <p:attrName>ppt_y</p:attrName>
                                        </p:attrNameLst>
                                      </p:cBhvr>
                                    </p:animMotion>
                                  </p:childTnLst>
                                </p:cTn>
                              </p:par>
                              <p:par>
                                <p:cTn id="265" presetID="64" presetClass="path" presetSubtype="0" accel="50000" decel="50000" fill="hold" nodeType="withEffect">
                                  <p:stCondLst>
                                    <p:cond delay="0"/>
                                  </p:stCondLst>
                                  <p:childTnLst>
                                    <p:animMotion origin="layout" path="M 0.0 0.0  L 0.0 -0.33333  E" pathEditMode="relative" ptsTypes="">
                                      <p:cBhvr>
                                        <p:cTn id="266" dur="2000" fill="hold"/>
                                        <p:tgtEl>
                                          <p:spTgt spid="1176967"/>
                                        </p:tgtEl>
                                        <p:attrNameLst>
                                          <p:attrName>ppt_x</p:attrName>
                                          <p:attrName>ppt_y</p:attrName>
                                        </p:attrNameLst>
                                      </p:cBhvr>
                                    </p:animMotion>
                                  </p:childTnLst>
                                </p:cTn>
                              </p:par>
                              <p:par>
                                <p:cTn id="267" presetID="64" presetClass="path" presetSubtype="0" accel="50000" decel="50000" fill="hold" nodeType="withEffect">
                                  <p:stCondLst>
                                    <p:cond delay="0"/>
                                  </p:stCondLst>
                                  <p:childTnLst>
                                    <p:animMotion origin="layout" path="M 0.0 0.0  L 0.0 -0.33333  E" pathEditMode="relative" ptsTypes="">
                                      <p:cBhvr>
                                        <p:cTn id="268" dur="2000" fill="hold"/>
                                        <p:tgtEl>
                                          <p:spTgt spid="1176968"/>
                                        </p:tgtEl>
                                        <p:attrNameLst>
                                          <p:attrName>ppt_x</p:attrName>
                                          <p:attrName>ppt_y</p:attrName>
                                        </p:attrNameLst>
                                      </p:cBhvr>
                                    </p:animMotion>
                                  </p:childTnLst>
                                </p:cTn>
                              </p:par>
                              <p:par>
                                <p:cTn id="269" presetID="64" presetClass="path" presetSubtype="0" accel="50000" decel="50000" fill="hold" nodeType="withEffect">
                                  <p:stCondLst>
                                    <p:cond delay="0"/>
                                  </p:stCondLst>
                                  <p:childTnLst>
                                    <p:animMotion origin="layout" path="M 0.0 0.0  L 0.0 -0.33333  E" pathEditMode="relative" ptsTypes="">
                                      <p:cBhvr>
                                        <p:cTn id="270" dur="2000" fill="hold"/>
                                        <p:tgtEl>
                                          <p:spTgt spid="1176969"/>
                                        </p:tgtEl>
                                        <p:attrNameLst>
                                          <p:attrName>ppt_x</p:attrName>
                                          <p:attrName>ppt_y</p:attrName>
                                        </p:attrNameLst>
                                      </p:cBhvr>
                                    </p:animMotion>
                                  </p:childTnLst>
                                </p:cTn>
                              </p:par>
                              <p:par>
                                <p:cTn id="271" presetID="64" presetClass="path" presetSubtype="0" accel="50000" decel="50000" fill="hold" nodeType="withEffect">
                                  <p:stCondLst>
                                    <p:cond delay="0"/>
                                  </p:stCondLst>
                                  <p:childTnLst>
                                    <p:animMotion origin="layout" path="M 0.0 0.0  L 0.0 -0.33333  E" pathEditMode="relative" ptsTypes="">
                                      <p:cBhvr>
                                        <p:cTn id="272" dur="2000" fill="hold"/>
                                        <p:tgtEl>
                                          <p:spTgt spid="1176970"/>
                                        </p:tgtEl>
                                        <p:attrNameLst>
                                          <p:attrName>ppt_x</p:attrName>
                                          <p:attrName>ppt_y</p:attrName>
                                        </p:attrNameLst>
                                      </p:cBhvr>
                                    </p:animMotion>
                                  </p:childTnLst>
                                </p:cTn>
                              </p:par>
                              <p:par>
                                <p:cTn id="273" presetID="64" presetClass="path" presetSubtype="0" accel="50000" decel="50000" fill="hold" nodeType="withEffect">
                                  <p:stCondLst>
                                    <p:cond delay="0"/>
                                  </p:stCondLst>
                                  <p:childTnLst>
                                    <p:animMotion origin="layout" path="M 0.0 0.0  L 0.0 -0.33333  E" pathEditMode="relative" ptsTypes="">
                                      <p:cBhvr>
                                        <p:cTn id="274" dur="2000" fill="hold"/>
                                        <p:tgtEl>
                                          <p:spTgt spid="1176971"/>
                                        </p:tgtEl>
                                        <p:attrNameLst>
                                          <p:attrName>ppt_x</p:attrName>
                                          <p:attrName>ppt_y</p:attrName>
                                        </p:attrNameLst>
                                      </p:cBhvr>
                                    </p:animMotion>
                                  </p:childTnLst>
                                </p:cTn>
                              </p:par>
                              <p:par>
                                <p:cTn id="275" presetID="64" presetClass="path" presetSubtype="0" accel="50000" decel="50000" fill="hold" nodeType="withEffect">
                                  <p:stCondLst>
                                    <p:cond delay="0"/>
                                  </p:stCondLst>
                                  <p:childTnLst>
                                    <p:animMotion origin="layout" path="M 0.0 0.0  L 0.0 -0.33333  E" pathEditMode="relative" ptsTypes="">
                                      <p:cBhvr>
                                        <p:cTn id="276" dur="2000" fill="hold"/>
                                        <p:tgtEl>
                                          <p:spTgt spid="1176972"/>
                                        </p:tgtEl>
                                        <p:attrNameLst>
                                          <p:attrName>ppt_x</p:attrName>
                                          <p:attrName>ppt_y</p:attrName>
                                        </p:attrNameLst>
                                      </p:cBhvr>
                                    </p:animMotion>
                                  </p:childTnLst>
                                </p:cTn>
                              </p:par>
                              <p:par>
                                <p:cTn id="277" presetID="64" presetClass="path" presetSubtype="0" accel="50000" decel="50000" fill="hold" nodeType="withEffect">
                                  <p:stCondLst>
                                    <p:cond delay="0"/>
                                  </p:stCondLst>
                                  <p:childTnLst>
                                    <p:animMotion origin="layout" path="M 0.0 0.0  L 0.0 -0.33333  E" pathEditMode="relative" ptsTypes="">
                                      <p:cBhvr>
                                        <p:cTn id="278" dur="2000" fill="hold"/>
                                        <p:tgtEl>
                                          <p:spTgt spid="1176973"/>
                                        </p:tgtEl>
                                        <p:attrNameLst>
                                          <p:attrName>ppt_x</p:attrName>
                                          <p:attrName>ppt_y</p:attrName>
                                        </p:attrNameLst>
                                      </p:cBhvr>
                                    </p:animMotion>
                                  </p:childTnLst>
                                </p:cTn>
                              </p:par>
                              <p:par>
                                <p:cTn id="279" presetID="64" presetClass="path" presetSubtype="0" accel="50000" decel="50000" fill="hold" nodeType="withEffect">
                                  <p:stCondLst>
                                    <p:cond delay="0"/>
                                  </p:stCondLst>
                                  <p:childTnLst>
                                    <p:animMotion origin="layout" path="M 0.0 0.0  L 0.0 -0.33333  E" pathEditMode="relative" ptsTypes="">
                                      <p:cBhvr>
                                        <p:cTn id="280" dur="2000" fill="hold"/>
                                        <p:tgtEl>
                                          <p:spTgt spid="1176974"/>
                                        </p:tgtEl>
                                        <p:attrNameLst>
                                          <p:attrName>ppt_x</p:attrName>
                                          <p:attrName>ppt_y</p:attrName>
                                        </p:attrNameLst>
                                      </p:cBhvr>
                                    </p:animMotion>
                                  </p:childTnLst>
                                </p:cTn>
                              </p:par>
                              <p:par>
                                <p:cTn id="281" presetID="64" presetClass="path" presetSubtype="0" accel="50000" decel="50000" fill="hold" nodeType="withEffect">
                                  <p:stCondLst>
                                    <p:cond delay="0"/>
                                  </p:stCondLst>
                                  <p:childTnLst>
                                    <p:animMotion origin="layout" path="M 0.0 0.0  L 0.0 -0.33333  E" pathEditMode="relative" ptsTypes="">
                                      <p:cBhvr>
                                        <p:cTn id="282" dur="2000" fill="hold"/>
                                        <p:tgtEl>
                                          <p:spTgt spid="1176979"/>
                                        </p:tgtEl>
                                        <p:attrNameLst>
                                          <p:attrName>ppt_x</p:attrName>
                                          <p:attrName>ppt_y</p:attrName>
                                        </p:attrNameLst>
                                      </p:cBhvr>
                                    </p:animMotion>
                                  </p:childTnLst>
                                </p:cTn>
                              </p:par>
                              <p:par>
                                <p:cTn id="283" presetID="64" presetClass="path" presetSubtype="0" accel="50000" decel="50000" fill="hold" nodeType="withEffect">
                                  <p:stCondLst>
                                    <p:cond delay="0"/>
                                  </p:stCondLst>
                                  <p:childTnLst>
                                    <p:animMotion origin="layout" path="M 0.0 0.0  L 0.0 -0.33333  E" pathEditMode="relative" ptsTypes="">
                                      <p:cBhvr>
                                        <p:cTn id="284" dur="2000" fill="hold"/>
                                        <p:tgtEl>
                                          <p:spTgt spid="1176984"/>
                                        </p:tgtEl>
                                        <p:attrNameLst>
                                          <p:attrName>ppt_x</p:attrName>
                                          <p:attrName>ppt_y</p:attrName>
                                        </p:attrNameLst>
                                      </p:cBhvr>
                                    </p:animMotion>
                                  </p:childTnLst>
                                </p:cTn>
                              </p:par>
                              <p:par>
                                <p:cTn id="285" presetID="64" presetClass="path" presetSubtype="0" accel="50000" decel="50000" fill="hold" nodeType="withEffect">
                                  <p:stCondLst>
                                    <p:cond delay="0"/>
                                  </p:stCondLst>
                                  <p:childTnLst>
                                    <p:animMotion origin="layout" path="M 0.0 0.0  L 0.0 -0.33333  E" pathEditMode="relative" ptsTypes="">
                                      <p:cBhvr>
                                        <p:cTn id="286" dur="2000" fill="hold"/>
                                        <p:tgtEl>
                                          <p:spTgt spid="1176989"/>
                                        </p:tgtEl>
                                        <p:attrNameLst>
                                          <p:attrName>ppt_x</p:attrName>
                                          <p:attrName>ppt_y</p:attrName>
                                        </p:attrNameLst>
                                      </p:cBhvr>
                                    </p:animMotion>
                                  </p:childTnLst>
                                </p:cTn>
                              </p:par>
                              <p:par>
                                <p:cTn id="287" presetID="64" presetClass="path" presetSubtype="0" accel="50000" decel="50000" fill="hold" nodeType="withEffect">
                                  <p:stCondLst>
                                    <p:cond delay="0"/>
                                  </p:stCondLst>
                                  <p:childTnLst>
                                    <p:animMotion origin="layout" path="M 0.0 0.0  L 0.0 -0.33333  E" pathEditMode="relative" ptsTypes="">
                                      <p:cBhvr>
                                        <p:cTn id="288" dur="2000" fill="hold"/>
                                        <p:tgtEl>
                                          <p:spTgt spid="1176994"/>
                                        </p:tgtEl>
                                        <p:attrNameLst>
                                          <p:attrName>ppt_x</p:attrName>
                                          <p:attrName>ppt_y</p:attrName>
                                        </p:attrNameLst>
                                      </p:cBhvr>
                                    </p:animMotion>
                                  </p:childTnLst>
                                </p:cTn>
                              </p:par>
                              <p:par>
                                <p:cTn id="289" presetID="64" presetClass="path" presetSubtype="0" accel="50000" decel="50000" fill="hold" nodeType="withEffect">
                                  <p:stCondLst>
                                    <p:cond delay="0"/>
                                  </p:stCondLst>
                                  <p:childTnLst>
                                    <p:animMotion origin="layout" path="M 0.0 0.0  L 0.0 -0.33333  E" pathEditMode="relative" ptsTypes="">
                                      <p:cBhvr>
                                        <p:cTn id="290" dur="2000" fill="hold"/>
                                        <p:tgtEl>
                                          <p:spTgt spid="1176999"/>
                                        </p:tgtEl>
                                        <p:attrNameLst>
                                          <p:attrName>ppt_x</p:attrName>
                                          <p:attrName>ppt_y</p:attrName>
                                        </p:attrNameLst>
                                      </p:cBhvr>
                                    </p:animMotion>
                                  </p:childTnLst>
                                </p:cTn>
                              </p:par>
                              <p:par>
                                <p:cTn id="291" presetID="64" presetClass="path" presetSubtype="0" accel="50000" decel="50000" fill="hold" nodeType="withEffect">
                                  <p:stCondLst>
                                    <p:cond delay="0"/>
                                  </p:stCondLst>
                                  <p:childTnLst>
                                    <p:animMotion origin="layout" path="M 0.0 0.0  L 0.0 -0.33333  E" pathEditMode="relative" ptsTypes="">
                                      <p:cBhvr>
                                        <p:cTn id="292" dur="2000" fill="hold"/>
                                        <p:tgtEl>
                                          <p:spTgt spid="1177004"/>
                                        </p:tgtEl>
                                        <p:attrNameLst>
                                          <p:attrName>ppt_x</p:attrName>
                                          <p:attrName>ppt_y</p:attrName>
                                        </p:attrNameLst>
                                      </p:cBhvr>
                                    </p:animMotion>
                                  </p:childTnLst>
                                </p:cTn>
                              </p:par>
                              <p:par>
                                <p:cTn id="293" presetID="64" presetClass="path" presetSubtype="0" accel="50000" decel="50000" fill="hold" nodeType="withEffect">
                                  <p:stCondLst>
                                    <p:cond delay="0"/>
                                  </p:stCondLst>
                                  <p:childTnLst>
                                    <p:animMotion origin="layout" path="M 0.0 0.0  L 0.0 -0.33333  E" pathEditMode="relative" ptsTypes="">
                                      <p:cBhvr>
                                        <p:cTn id="294" dur="2000" fill="hold"/>
                                        <p:tgtEl>
                                          <p:spTgt spid="1177009"/>
                                        </p:tgtEl>
                                        <p:attrNameLst>
                                          <p:attrName>ppt_x</p:attrName>
                                          <p:attrName>ppt_y</p:attrName>
                                        </p:attrNameLst>
                                      </p:cBhvr>
                                    </p:animMotion>
                                  </p:childTnLst>
                                </p:cTn>
                              </p:par>
                              <p:par>
                                <p:cTn id="295" presetID="64" presetClass="path" presetSubtype="0" accel="50000" decel="50000" fill="hold" nodeType="withEffect">
                                  <p:stCondLst>
                                    <p:cond delay="0"/>
                                  </p:stCondLst>
                                  <p:childTnLst>
                                    <p:animMotion origin="layout" path="M 0.0 0.0  L 0.0 -0.33333  E" pathEditMode="relative" ptsTypes="">
                                      <p:cBhvr>
                                        <p:cTn id="296" dur="2000" fill="hold"/>
                                        <p:tgtEl>
                                          <p:spTgt spid="1177014"/>
                                        </p:tgtEl>
                                        <p:attrNameLst>
                                          <p:attrName>ppt_x</p:attrName>
                                          <p:attrName>ppt_y</p:attrName>
                                        </p:attrNameLst>
                                      </p:cBhvr>
                                    </p:animMotion>
                                  </p:childTnLst>
                                </p:cTn>
                              </p:par>
                              <p:par>
                                <p:cTn id="297" presetID="64" presetClass="path" presetSubtype="0" accel="50000" decel="50000" fill="hold" nodeType="withEffect">
                                  <p:stCondLst>
                                    <p:cond delay="0"/>
                                  </p:stCondLst>
                                  <p:childTnLst>
                                    <p:animMotion origin="layout" path="M 0.0 0.0  L 0.0 -0.33333  E" pathEditMode="relative" ptsTypes="">
                                      <p:cBhvr>
                                        <p:cTn id="298" dur="2000" fill="hold"/>
                                        <p:tgtEl>
                                          <p:spTgt spid="1177017"/>
                                        </p:tgtEl>
                                        <p:attrNameLst>
                                          <p:attrName>ppt_x</p:attrName>
                                          <p:attrName>ppt_y</p:attrName>
                                        </p:attrNameLst>
                                      </p:cBhvr>
                                    </p:animMotion>
                                  </p:childTnLst>
                                </p:cTn>
                              </p:par>
                              <p:par>
                                <p:cTn id="299" presetID="64" presetClass="path" presetSubtype="0" accel="50000" decel="50000" fill="hold" nodeType="withEffect">
                                  <p:stCondLst>
                                    <p:cond delay="0"/>
                                  </p:stCondLst>
                                  <p:childTnLst>
                                    <p:animMotion origin="layout" path="M 0.0 0.0  L 0.0 -0.33333  E" pathEditMode="relative" ptsTypes="">
                                      <p:cBhvr>
                                        <p:cTn id="300" dur="2000" fill="hold"/>
                                        <p:tgtEl>
                                          <p:spTgt spid="1177020"/>
                                        </p:tgtEl>
                                        <p:attrNameLst>
                                          <p:attrName>ppt_x</p:attrName>
                                          <p:attrName>ppt_y</p:attrName>
                                        </p:attrNameLst>
                                      </p:cBhvr>
                                    </p:animMotion>
                                  </p:childTnLst>
                                </p:cTn>
                              </p:par>
                              <p:par>
                                <p:cTn id="301" presetID="64" presetClass="path" presetSubtype="0" accel="50000" decel="50000" fill="hold" nodeType="withEffect">
                                  <p:stCondLst>
                                    <p:cond delay="0"/>
                                  </p:stCondLst>
                                  <p:childTnLst>
                                    <p:animMotion origin="layout" path="M 0.0 0.0  L 0.0 -0.33333  E" pathEditMode="relative" ptsTypes="">
                                      <p:cBhvr>
                                        <p:cTn id="302" dur="2000" fill="hold"/>
                                        <p:tgtEl>
                                          <p:spTgt spid="1177023"/>
                                        </p:tgtEl>
                                        <p:attrNameLst>
                                          <p:attrName>ppt_x</p:attrName>
                                          <p:attrName>ppt_y</p:attrName>
                                        </p:attrNameLst>
                                      </p:cBhvr>
                                    </p:animMotion>
                                  </p:childTnLst>
                                </p:cTn>
                              </p:par>
                              <p:par>
                                <p:cTn id="303" presetID="64" presetClass="path" presetSubtype="0" accel="50000" decel="50000" fill="hold" nodeType="withEffect">
                                  <p:stCondLst>
                                    <p:cond delay="0"/>
                                  </p:stCondLst>
                                  <p:childTnLst>
                                    <p:animMotion origin="layout" path="M 0.0 0.0  L 0.0 -0.33333  E" pathEditMode="relative" ptsTypes="">
                                      <p:cBhvr>
                                        <p:cTn id="304" dur="2000" fill="hold"/>
                                        <p:tgtEl>
                                          <p:spTgt spid="1177026"/>
                                        </p:tgtEl>
                                        <p:attrNameLst>
                                          <p:attrName>ppt_x</p:attrName>
                                          <p:attrName>ppt_y</p:attrName>
                                        </p:attrNameLst>
                                      </p:cBhvr>
                                    </p:animMotion>
                                  </p:childTnLst>
                                </p:cTn>
                              </p:par>
                              <p:par>
                                <p:cTn id="305" presetID="64" presetClass="path" presetSubtype="0" accel="50000" decel="50000" fill="hold" nodeType="withEffect">
                                  <p:stCondLst>
                                    <p:cond delay="0"/>
                                  </p:stCondLst>
                                  <p:childTnLst>
                                    <p:animMotion origin="layout" path="M 0.0 0.0  L 0.0 -0.33333  E" pathEditMode="relative" ptsTypes="">
                                      <p:cBhvr>
                                        <p:cTn id="306" dur="2000" fill="hold"/>
                                        <p:tgtEl>
                                          <p:spTgt spid="1177029"/>
                                        </p:tgtEl>
                                        <p:attrNameLst>
                                          <p:attrName>ppt_x</p:attrName>
                                          <p:attrName>ppt_y</p:attrName>
                                        </p:attrNameLst>
                                      </p:cBhvr>
                                    </p:animMotion>
                                  </p:childTnLst>
                                </p:cTn>
                              </p:par>
                              <p:par>
                                <p:cTn id="307" presetID="64" presetClass="path" presetSubtype="0" accel="50000" decel="50000" fill="hold" nodeType="withEffect">
                                  <p:stCondLst>
                                    <p:cond delay="0"/>
                                  </p:stCondLst>
                                  <p:childTnLst>
                                    <p:animMotion origin="layout" path="M 0.0 0.0  L 0.0 -0.33333  E" pathEditMode="relative" ptsTypes="">
                                      <p:cBhvr>
                                        <p:cTn id="308" dur="2000" fill="hold"/>
                                        <p:tgtEl>
                                          <p:spTgt spid="1177032"/>
                                        </p:tgtEl>
                                        <p:attrNameLst>
                                          <p:attrName>ppt_x</p:attrName>
                                          <p:attrName>ppt_y</p:attrName>
                                        </p:attrNameLst>
                                      </p:cBhvr>
                                    </p:animMotion>
                                  </p:childTnLst>
                                </p:cTn>
                              </p:par>
                              <p:par>
                                <p:cTn id="309" presetID="64" presetClass="path" presetSubtype="0" accel="50000" decel="50000" fill="hold" nodeType="withEffect">
                                  <p:stCondLst>
                                    <p:cond delay="0"/>
                                  </p:stCondLst>
                                  <p:childTnLst>
                                    <p:animMotion origin="layout" path="M 0.0 0.0  L 0.0 -0.33333  E" pathEditMode="relative" ptsTypes="">
                                      <p:cBhvr>
                                        <p:cTn id="310" dur="2000" fill="hold"/>
                                        <p:tgtEl>
                                          <p:spTgt spid="1177035"/>
                                        </p:tgtEl>
                                        <p:attrNameLst>
                                          <p:attrName>ppt_x</p:attrName>
                                          <p:attrName>ppt_y</p:attrName>
                                        </p:attrNameLst>
                                      </p:cBhvr>
                                    </p:animMotion>
                                  </p:childTnLst>
                                </p:cTn>
                              </p:par>
                              <p:par>
                                <p:cTn id="311" presetID="64" presetClass="path" presetSubtype="0" accel="50000" decel="50000" fill="hold" nodeType="withEffect">
                                  <p:stCondLst>
                                    <p:cond delay="0"/>
                                  </p:stCondLst>
                                  <p:childTnLst>
                                    <p:animMotion origin="layout" path="M 0.0 0.0  L 0.0 -0.33333  E" pathEditMode="relative" ptsTypes="">
                                      <p:cBhvr>
                                        <p:cTn id="312" dur="2000" fill="hold"/>
                                        <p:tgtEl>
                                          <p:spTgt spid="1177038"/>
                                        </p:tgtEl>
                                        <p:attrNameLst>
                                          <p:attrName>ppt_x</p:attrName>
                                          <p:attrName>ppt_y</p:attrName>
                                        </p:attrNameLst>
                                      </p:cBhvr>
                                    </p:animMotion>
                                  </p:childTnLst>
                                </p:cTn>
                              </p:par>
                              <p:par>
                                <p:cTn id="313" presetID="64" presetClass="path" presetSubtype="0" accel="50000" decel="50000" fill="hold" nodeType="withEffect">
                                  <p:stCondLst>
                                    <p:cond delay="0"/>
                                  </p:stCondLst>
                                  <p:childTnLst>
                                    <p:animMotion origin="layout" path="M 0.0 0.0  L 0.0 -0.33333  E" pathEditMode="relative" ptsTypes="">
                                      <p:cBhvr>
                                        <p:cTn id="314" dur="2000" fill="hold"/>
                                        <p:tgtEl>
                                          <p:spTgt spid="1177039"/>
                                        </p:tgtEl>
                                        <p:attrNameLst>
                                          <p:attrName>ppt_x</p:attrName>
                                          <p:attrName>ppt_y</p:attrName>
                                        </p:attrNameLst>
                                      </p:cBhvr>
                                    </p:animMotion>
                                  </p:childTnLst>
                                </p:cTn>
                              </p:par>
                              <p:par>
                                <p:cTn id="315" presetID="64" presetClass="path" presetSubtype="0" accel="50000" decel="50000" fill="hold" nodeType="withEffect">
                                  <p:stCondLst>
                                    <p:cond delay="0"/>
                                  </p:stCondLst>
                                  <p:childTnLst>
                                    <p:animMotion origin="layout" path="M 0.0 0.0  L 0.0 -0.33333  E" pathEditMode="relative" ptsTypes="">
                                      <p:cBhvr>
                                        <p:cTn id="316" dur="2000" fill="hold"/>
                                        <p:tgtEl>
                                          <p:spTgt spid="1177040"/>
                                        </p:tgtEl>
                                        <p:attrNameLst>
                                          <p:attrName>ppt_x</p:attrName>
                                          <p:attrName>ppt_y</p:attrName>
                                        </p:attrNameLst>
                                      </p:cBhvr>
                                    </p:animMotion>
                                  </p:childTnLst>
                                </p:cTn>
                              </p:par>
                              <p:par>
                                <p:cTn id="317" presetID="64" presetClass="path" presetSubtype="0" accel="50000" decel="50000" fill="hold" nodeType="withEffect">
                                  <p:stCondLst>
                                    <p:cond delay="0"/>
                                  </p:stCondLst>
                                  <p:childTnLst>
                                    <p:animMotion origin="layout" path="M 0.0 0.0  L 0.0 -0.33333  E" pathEditMode="relative" ptsTypes="">
                                      <p:cBhvr>
                                        <p:cTn id="318" dur="2000" fill="hold"/>
                                        <p:tgtEl>
                                          <p:spTgt spid="1177041"/>
                                        </p:tgtEl>
                                        <p:attrNameLst>
                                          <p:attrName>ppt_x</p:attrName>
                                          <p:attrName>ppt_y</p:attrName>
                                        </p:attrNameLst>
                                      </p:cBhvr>
                                    </p:animMotion>
                                  </p:childTnLst>
                                </p:cTn>
                              </p:par>
                              <p:par>
                                <p:cTn id="319" presetID="64" presetClass="path" presetSubtype="0" accel="50000" decel="50000" fill="hold" nodeType="withEffect">
                                  <p:stCondLst>
                                    <p:cond delay="0"/>
                                  </p:stCondLst>
                                  <p:childTnLst>
                                    <p:animMotion origin="layout" path="M 0.0 0.0  L 0.0 -0.33333  E" pathEditMode="relative" ptsTypes="">
                                      <p:cBhvr>
                                        <p:cTn id="320" dur="2000" fill="hold"/>
                                        <p:tgtEl>
                                          <p:spTgt spid="1177042"/>
                                        </p:tgtEl>
                                        <p:attrNameLst>
                                          <p:attrName>ppt_x</p:attrName>
                                          <p:attrName>ppt_y</p:attrName>
                                        </p:attrNameLst>
                                      </p:cBhvr>
                                    </p:animMotion>
                                  </p:childTnLst>
                                </p:cTn>
                              </p:par>
                              <p:par>
                                <p:cTn id="321" presetID="64" presetClass="path" presetSubtype="0" accel="50000" decel="50000" fill="hold" nodeType="withEffect">
                                  <p:stCondLst>
                                    <p:cond delay="0"/>
                                  </p:stCondLst>
                                  <p:childTnLst>
                                    <p:animMotion origin="layout" path="M 0.0 0.0  L 0.0 -0.33333  E" pathEditMode="relative" ptsTypes="">
                                      <p:cBhvr>
                                        <p:cTn id="322" dur="2000" fill="hold"/>
                                        <p:tgtEl>
                                          <p:spTgt spid="1177043"/>
                                        </p:tgtEl>
                                        <p:attrNameLst>
                                          <p:attrName>ppt_x</p:attrName>
                                          <p:attrName>ppt_y</p:attrName>
                                        </p:attrNameLst>
                                      </p:cBhvr>
                                    </p:animMotion>
                                  </p:childTnLst>
                                </p:cTn>
                              </p:par>
                              <p:par>
                                <p:cTn id="323" presetID="64" presetClass="path" presetSubtype="0" accel="50000" decel="50000" fill="hold" nodeType="withEffect">
                                  <p:stCondLst>
                                    <p:cond delay="0"/>
                                  </p:stCondLst>
                                  <p:childTnLst>
                                    <p:animMotion origin="layout" path="M 0.0 0.0  L 0.0 -0.33333  E" pathEditMode="relative" ptsTypes="">
                                      <p:cBhvr>
                                        <p:cTn id="324" dur="2000" fill="hold"/>
                                        <p:tgtEl>
                                          <p:spTgt spid="1177044"/>
                                        </p:tgtEl>
                                        <p:attrNameLst>
                                          <p:attrName>ppt_x</p:attrName>
                                          <p:attrName>ppt_y</p:attrName>
                                        </p:attrNameLst>
                                      </p:cBhvr>
                                    </p:animMotion>
                                  </p:childTnLst>
                                </p:cTn>
                              </p:par>
                              <p:par>
                                <p:cTn id="325" presetID="64" presetClass="path" presetSubtype="0" accel="50000" decel="50000" fill="hold" nodeType="withEffect">
                                  <p:stCondLst>
                                    <p:cond delay="0"/>
                                  </p:stCondLst>
                                  <p:childTnLst>
                                    <p:animMotion origin="layout" path="M 0.0 0.0  L 0.0 -0.33333  E" pathEditMode="relative" ptsTypes="">
                                      <p:cBhvr>
                                        <p:cTn id="326" dur="2000" fill="hold"/>
                                        <p:tgtEl>
                                          <p:spTgt spid="1177045"/>
                                        </p:tgtEl>
                                        <p:attrNameLst>
                                          <p:attrName>ppt_x</p:attrName>
                                          <p:attrName>ppt_y</p:attrName>
                                        </p:attrNameLst>
                                      </p:cBhvr>
                                    </p:animMotion>
                                  </p:childTnLst>
                                </p:cTn>
                              </p:par>
                              <p:par>
                                <p:cTn id="327" presetID="64" presetClass="path" presetSubtype="0" accel="50000" decel="50000" fill="hold" nodeType="withEffect">
                                  <p:stCondLst>
                                    <p:cond delay="0"/>
                                  </p:stCondLst>
                                  <p:childTnLst>
                                    <p:animMotion origin="layout" path="M 0.0 0.0  L 0.0 -0.33333  E" pathEditMode="relative" ptsTypes="">
                                      <p:cBhvr>
                                        <p:cTn id="328" dur="2000" fill="hold"/>
                                        <p:tgtEl>
                                          <p:spTgt spid="1177046"/>
                                        </p:tgtEl>
                                        <p:attrNameLst>
                                          <p:attrName>ppt_x</p:attrName>
                                          <p:attrName>ppt_y</p:attrName>
                                        </p:attrNameLst>
                                      </p:cBhvr>
                                    </p:animMotion>
                                  </p:childTnLst>
                                </p:cTn>
                              </p:par>
                              <p:par>
                                <p:cTn id="329" presetID="64" presetClass="path" presetSubtype="0" accel="50000" decel="50000" fill="hold" nodeType="withEffect">
                                  <p:stCondLst>
                                    <p:cond delay="0"/>
                                  </p:stCondLst>
                                  <p:childTnLst>
                                    <p:animMotion origin="layout" path="M 0.0 0.0  L 0.0 -0.33333  E" pathEditMode="relative" ptsTypes="">
                                      <p:cBhvr>
                                        <p:cTn id="330" dur="2000" fill="hold"/>
                                        <p:tgtEl>
                                          <p:spTgt spid="1177051"/>
                                        </p:tgtEl>
                                        <p:attrNameLst>
                                          <p:attrName>ppt_x</p:attrName>
                                          <p:attrName>ppt_y</p:attrName>
                                        </p:attrNameLst>
                                      </p:cBhvr>
                                    </p:animMotion>
                                  </p:childTnLst>
                                </p:cTn>
                              </p:par>
                              <p:par>
                                <p:cTn id="331" presetID="64" presetClass="path" presetSubtype="0" accel="50000" decel="50000" fill="hold" nodeType="withEffect">
                                  <p:stCondLst>
                                    <p:cond delay="0"/>
                                  </p:stCondLst>
                                  <p:childTnLst>
                                    <p:animMotion origin="layout" path="M 0.0 0.0  L 0.0 -0.33333  E" pathEditMode="relative" ptsTypes="">
                                      <p:cBhvr>
                                        <p:cTn id="332" dur="2000" fill="hold"/>
                                        <p:tgtEl>
                                          <p:spTgt spid="1177054"/>
                                        </p:tgtEl>
                                        <p:attrNameLst>
                                          <p:attrName>ppt_x</p:attrName>
                                          <p:attrName>ppt_y</p:attrName>
                                        </p:attrNameLst>
                                      </p:cBhvr>
                                    </p:animMotion>
                                  </p:childTnLst>
                                </p:cTn>
                              </p:par>
                              <p:par>
                                <p:cTn id="333" presetID="64" presetClass="path" presetSubtype="0" accel="50000" decel="50000" fill="hold" nodeType="withEffect">
                                  <p:stCondLst>
                                    <p:cond delay="0"/>
                                  </p:stCondLst>
                                  <p:childTnLst>
                                    <p:animMotion origin="layout" path="M 0.0 0.0  L 0.0 -0.33333  E" pathEditMode="relative" ptsTypes="">
                                      <p:cBhvr>
                                        <p:cTn id="334" dur="2000" fill="hold"/>
                                        <p:tgtEl>
                                          <p:spTgt spid="1177055"/>
                                        </p:tgtEl>
                                        <p:attrNameLst>
                                          <p:attrName>ppt_x</p:attrName>
                                          <p:attrName>ppt_y</p:attrName>
                                        </p:attrNameLst>
                                      </p:cBhvr>
                                    </p:animMotion>
                                  </p:childTnLst>
                                </p:cTn>
                              </p:par>
                              <p:par>
                                <p:cTn id="335" presetID="64" presetClass="path" presetSubtype="0" accel="50000" decel="50000" fill="hold" nodeType="withEffect">
                                  <p:stCondLst>
                                    <p:cond delay="0"/>
                                  </p:stCondLst>
                                  <p:childTnLst>
                                    <p:animMotion origin="layout" path="M 0.0 0.0  L 0.0 -0.33333  E" pathEditMode="relative" ptsTypes="">
                                      <p:cBhvr>
                                        <p:cTn id="336" dur="2000" fill="hold"/>
                                        <p:tgtEl>
                                          <p:spTgt spid="1177071"/>
                                        </p:tgtEl>
                                        <p:attrNameLst>
                                          <p:attrName>ppt_x</p:attrName>
                                          <p:attrName>ppt_y</p:attrName>
                                        </p:attrNameLst>
                                      </p:cBhvr>
                                    </p:animMotion>
                                  </p:childTnLst>
                                </p:cTn>
                              </p:par>
                              <p:par>
                                <p:cTn id="337" presetID="64" presetClass="path" presetSubtype="0" accel="50000" decel="50000" fill="hold" nodeType="withEffect">
                                  <p:stCondLst>
                                    <p:cond delay="0"/>
                                  </p:stCondLst>
                                  <p:childTnLst>
                                    <p:animMotion origin="layout" path="M 0.0 0.0  L 0.0 -0.33333  E" pathEditMode="relative" ptsTypes="">
                                      <p:cBhvr>
                                        <p:cTn id="338" dur="2000" fill="hold"/>
                                        <p:tgtEl>
                                          <p:spTgt spid="1177087"/>
                                        </p:tgtEl>
                                        <p:attrNameLst>
                                          <p:attrName>ppt_x</p:attrName>
                                          <p:attrName>ppt_y</p:attrName>
                                        </p:attrNameLst>
                                      </p:cBhvr>
                                    </p:animMotion>
                                  </p:childTnLst>
                                </p:cTn>
                              </p:par>
                              <p:par>
                                <p:cTn id="339" presetID="64" presetClass="path" presetSubtype="0" accel="50000" decel="50000" fill="hold" nodeType="withEffect">
                                  <p:stCondLst>
                                    <p:cond delay="0"/>
                                  </p:stCondLst>
                                  <p:childTnLst>
                                    <p:animMotion origin="layout" path="M 0.0 0.0  L 0.0 -0.33333  E" pathEditMode="relative" ptsTypes="">
                                      <p:cBhvr>
                                        <p:cTn id="340" dur="2000" fill="hold"/>
                                        <p:tgtEl>
                                          <p:spTgt spid="1177103"/>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EB42421-7749-834A-A699-0767160C7FEC}"/>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sp>
        <p:nvSpPr>
          <p:cNvPr id="33" name="Line 3">
            <a:extLst>
              <a:ext uri="{FF2B5EF4-FFF2-40B4-BE49-F238E27FC236}">
                <a16:creationId xmlns:a16="http://schemas.microsoft.com/office/drawing/2014/main" id="{2E2E306E-646A-5D4A-81F3-1EB3733A6AF0}"/>
              </a:ext>
            </a:extLst>
          </p:cNvPr>
          <p:cNvSpPr>
            <a:spLocks noChangeShapeType="1"/>
          </p:cNvSpPr>
          <p:nvPr/>
        </p:nvSpPr>
        <p:spPr bwMode="auto">
          <a:xfrm>
            <a:off x="122838" y="3505004"/>
            <a:ext cx="11855797" cy="15412"/>
          </a:xfrm>
          <a:prstGeom prst="line">
            <a:avLst/>
          </a:prstGeom>
          <a:noFill/>
          <a:ln w="63500">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35" name="Line 6">
            <a:extLst>
              <a:ext uri="{FF2B5EF4-FFF2-40B4-BE49-F238E27FC236}">
                <a16:creationId xmlns:a16="http://schemas.microsoft.com/office/drawing/2014/main" id="{F265B601-19DB-4142-B094-656E442A7F07}"/>
              </a:ext>
            </a:extLst>
          </p:cNvPr>
          <p:cNvSpPr>
            <a:spLocks noChangeShapeType="1"/>
          </p:cNvSpPr>
          <p:nvPr/>
        </p:nvSpPr>
        <p:spPr bwMode="auto">
          <a:xfrm>
            <a:off x="440923" y="2989198"/>
            <a:ext cx="0" cy="1011565"/>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36" name="Text Box 7">
            <a:extLst>
              <a:ext uri="{FF2B5EF4-FFF2-40B4-BE49-F238E27FC236}">
                <a16:creationId xmlns:a16="http://schemas.microsoft.com/office/drawing/2014/main" id="{EB68C176-FC0F-A640-B094-FED479BBE549}"/>
              </a:ext>
            </a:extLst>
          </p:cNvPr>
          <p:cNvSpPr txBox="1">
            <a:spLocks noChangeArrowheads="1"/>
          </p:cNvSpPr>
          <p:nvPr/>
        </p:nvSpPr>
        <p:spPr bwMode="auto">
          <a:xfrm>
            <a:off x="3430576" y="2833829"/>
            <a:ext cx="2041520" cy="8617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FF0000"/>
                </a:solidFill>
                <a:latin typeface="Abadi" panose="020B0604020104020204" pitchFamily="34" charset="0"/>
                <a:ea typeface="Arial" charset="0"/>
                <a:cs typeface="Arial" charset="0"/>
              </a:rPr>
              <a:t>Tribulation</a:t>
            </a:r>
          </a:p>
          <a:p>
            <a:pPr algn="ctr" eaLnBrk="1" hangingPunct="1"/>
            <a:endParaRPr lang="en-US" altLang="en-US" b="0" dirty="0">
              <a:solidFill>
                <a:srgbClr val="FF0000"/>
              </a:solidFill>
              <a:latin typeface="Abadi" panose="020B0604020104020204" pitchFamily="34" charset="0"/>
              <a:ea typeface="Arial" charset="0"/>
              <a:cs typeface="Arial" charset="0"/>
            </a:endParaRPr>
          </a:p>
        </p:txBody>
      </p:sp>
      <p:sp>
        <p:nvSpPr>
          <p:cNvPr id="37" name="Rectangle 36">
            <a:extLst>
              <a:ext uri="{FF2B5EF4-FFF2-40B4-BE49-F238E27FC236}">
                <a16:creationId xmlns:a16="http://schemas.microsoft.com/office/drawing/2014/main" id="{8E35B42C-5F75-504C-8287-AE95444C493F}"/>
              </a:ext>
            </a:extLst>
          </p:cNvPr>
          <p:cNvSpPr>
            <a:spLocks noChangeArrowheads="1"/>
          </p:cNvSpPr>
          <p:nvPr/>
        </p:nvSpPr>
        <p:spPr bwMode="auto">
          <a:xfrm>
            <a:off x="4600394" y="2015678"/>
            <a:ext cx="1200033" cy="7547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b="0">
              <a:latin typeface="Abadi" panose="020B0604020104020204" pitchFamily="34" charset="0"/>
              <a:ea typeface="Arial" charset="0"/>
              <a:cs typeface="Arial" charset="0"/>
            </a:endParaRPr>
          </a:p>
        </p:txBody>
      </p:sp>
      <p:sp>
        <p:nvSpPr>
          <p:cNvPr id="38" name="Text Box 9">
            <a:extLst>
              <a:ext uri="{FF2B5EF4-FFF2-40B4-BE49-F238E27FC236}">
                <a16:creationId xmlns:a16="http://schemas.microsoft.com/office/drawing/2014/main" id="{5CCC4E89-60BA-1249-B220-479DD648387D}"/>
              </a:ext>
            </a:extLst>
          </p:cNvPr>
          <p:cNvSpPr txBox="1">
            <a:spLocks noChangeArrowheads="1"/>
          </p:cNvSpPr>
          <p:nvPr/>
        </p:nvSpPr>
        <p:spPr bwMode="auto">
          <a:xfrm>
            <a:off x="704309" y="3549445"/>
            <a:ext cx="2201307"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ja-JP" sz="3200" b="0" dirty="0">
                <a:solidFill>
                  <a:schemeClr val="bg1"/>
                </a:solidFill>
                <a:latin typeface="Abadi" panose="020B0604020104020204" pitchFamily="34" charset="0"/>
                <a:ea typeface="Arial" charset="0"/>
                <a:cs typeface="Arial" charset="0"/>
              </a:rPr>
              <a:t>Present</a:t>
            </a:r>
          </a:p>
          <a:p>
            <a:pPr algn="ctr" eaLnBrk="1" hangingPunct="1"/>
            <a:r>
              <a:rPr lang="en-US" altLang="ja-JP" sz="3200" b="0" dirty="0">
                <a:solidFill>
                  <a:schemeClr val="bg1"/>
                </a:solidFill>
                <a:latin typeface="Abadi" panose="020B0604020104020204" pitchFamily="34" charset="0"/>
                <a:ea typeface="Arial" charset="0"/>
                <a:cs typeface="Arial" charset="0"/>
              </a:rPr>
              <a:t>Church Age</a:t>
            </a:r>
            <a:endParaRPr lang="en-US" altLang="en-US" sz="3200" b="0" dirty="0">
              <a:solidFill>
                <a:schemeClr val="bg1"/>
              </a:solidFill>
              <a:latin typeface="Abadi" panose="020B0604020104020204" pitchFamily="34" charset="0"/>
              <a:ea typeface="Arial" charset="0"/>
              <a:cs typeface="Arial" charset="0"/>
            </a:endParaRPr>
          </a:p>
        </p:txBody>
      </p:sp>
      <p:sp>
        <p:nvSpPr>
          <p:cNvPr id="51" name="Text Box 23">
            <a:extLst>
              <a:ext uri="{FF2B5EF4-FFF2-40B4-BE49-F238E27FC236}">
                <a16:creationId xmlns:a16="http://schemas.microsoft.com/office/drawing/2014/main" id="{76683307-385D-1746-8561-68553431CEDF}"/>
              </a:ext>
            </a:extLst>
          </p:cNvPr>
          <p:cNvSpPr txBox="1">
            <a:spLocks noChangeArrowheads="1"/>
          </p:cNvSpPr>
          <p:nvPr/>
        </p:nvSpPr>
        <p:spPr bwMode="auto">
          <a:xfrm>
            <a:off x="9131394" y="3547691"/>
            <a:ext cx="2784545"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00D241"/>
                </a:solidFill>
                <a:latin typeface="Abadi" panose="020B0604020104020204" pitchFamily="34" charset="0"/>
                <a:ea typeface="Arial" charset="0"/>
                <a:cs typeface="Arial" charset="0"/>
              </a:rPr>
              <a:t>New Heavens</a:t>
            </a:r>
          </a:p>
          <a:p>
            <a:pPr algn="ctr" eaLnBrk="1" hangingPunct="1"/>
            <a:r>
              <a:rPr lang="en-US" altLang="en-US" sz="3200" b="0" dirty="0">
                <a:solidFill>
                  <a:srgbClr val="00D241"/>
                </a:solidFill>
                <a:latin typeface="Abadi" panose="020B0604020104020204" pitchFamily="34" charset="0"/>
                <a:ea typeface="Arial" charset="0"/>
                <a:cs typeface="Arial" charset="0"/>
              </a:rPr>
              <a:t>and New Earth</a:t>
            </a:r>
          </a:p>
        </p:txBody>
      </p:sp>
      <p:sp>
        <p:nvSpPr>
          <p:cNvPr id="79" name="Text Box 21">
            <a:extLst>
              <a:ext uri="{FF2B5EF4-FFF2-40B4-BE49-F238E27FC236}">
                <a16:creationId xmlns:a16="http://schemas.microsoft.com/office/drawing/2014/main" id="{725753AA-5F7C-F841-BA8F-36CAE12C8455}"/>
              </a:ext>
            </a:extLst>
          </p:cNvPr>
          <p:cNvSpPr txBox="1">
            <a:spLocks noChangeArrowheads="1"/>
          </p:cNvSpPr>
          <p:nvPr/>
        </p:nvSpPr>
        <p:spPr bwMode="auto">
          <a:xfrm>
            <a:off x="3077106" y="980924"/>
            <a:ext cx="2699368" cy="107721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r" eaLnBrk="1" hangingPunct="1"/>
            <a:r>
              <a:rPr lang="en-US" altLang="en-US" sz="3200" b="0" dirty="0">
                <a:solidFill>
                  <a:srgbClr val="FF0000"/>
                </a:solidFill>
                <a:latin typeface="Abadi" panose="020B0604020104020204" pitchFamily="34" charset="0"/>
                <a:ea typeface="Arial" charset="0"/>
                <a:cs typeface="Arial" charset="0"/>
              </a:rPr>
              <a:t>Revelation</a:t>
            </a:r>
          </a:p>
          <a:p>
            <a:pPr algn="r" eaLnBrk="1" hangingPunct="1"/>
            <a:r>
              <a:rPr lang="en-US" altLang="en-US" sz="3200" b="0" dirty="0">
                <a:solidFill>
                  <a:srgbClr val="FF0000"/>
                </a:solidFill>
                <a:latin typeface="Abadi" panose="020B0604020104020204" pitchFamily="34" charset="0"/>
                <a:ea typeface="Arial" charset="0"/>
                <a:cs typeface="Arial" charset="0"/>
              </a:rPr>
              <a:t>19</a:t>
            </a:r>
          </a:p>
        </p:txBody>
      </p:sp>
      <p:sp>
        <p:nvSpPr>
          <p:cNvPr id="80" name="Line 6">
            <a:extLst>
              <a:ext uri="{FF2B5EF4-FFF2-40B4-BE49-F238E27FC236}">
                <a16:creationId xmlns:a16="http://schemas.microsoft.com/office/drawing/2014/main" id="{9E44FAB3-142A-CA44-8813-25940D823D90}"/>
              </a:ext>
            </a:extLst>
          </p:cNvPr>
          <p:cNvSpPr>
            <a:spLocks noChangeShapeType="1"/>
          </p:cNvSpPr>
          <p:nvPr/>
        </p:nvSpPr>
        <p:spPr bwMode="auto">
          <a:xfrm>
            <a:off x="3381196" y="3014633"/>
            <a:ext cx="0" cy="1011565"/>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81" name="Line 6">
            <a:extLst>
              <a:ext uri="{FF2B5EF4-FFF2-40B4-BE49-F238E27FC236}">
                <a16:creationId xmlns:a16="http://schemas.microsoft.com/office/drawing/2014/main" id="{4815A63D-295A-6045-8A68-2F51A00A72C0}"/>
              </a:ext>
            </a:extLst>
          </p:cNvPr>
          <p:cNvSpPr>
            <a:spLocks noChangeShapeType="1"/>
          </p:cNvSpPr>
          <p:nvPr/>
        </p:nvSpPr>
        <p:spPr bwMode="auto">
          <a:xfrm>
            <a:off x="5504711" y="2158863"/>
            <a:ext cx="13675" cy="1361552"/>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82" name="Line 6">
            <a:extLst>
              <a:ext uri="{FF2B5EF4-FFF2-40B4-BE49-F238E27FC236}">
                <a16:creationId xmlns:a16="http://schemas.microsoft.com/office/drawing/2014/main" id="{12FB1018-24CE-3E41-8B97-0B3AF8E4F0E8}"/>
              </a:ext>
            </a:extLst>
          </p:cNvPr>
          <p:cNvSpPr>
            <a:spLocks noChangeShapeType="1"/>
          </p:cNvSpPr>
          <p:nvPr/>
        </p:nvSpPr>
        <p:spPr bwMode="auto">
          <a:xfrm flipV="1">
            <a:off x="241510" y="3200400"/>
            <a:ext cx="398039" cy="2722"/>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grpSp>
        <p:nvGrpSpPr>
          <p:cNvPr id="2" name="Group 1">
            <a:extLst>
              <a:ext uri="{FF2B5EF4-FFF2-40B4-BE49-F238E27FC236}">
                <a16:creationId xmlns:a16="http://schemas.microsoft.com/office/drawing/2014/main" id="{230A4BC2-8C2D-0E49-BFEC-1F173CB88E97}"/>
              </a:ext>
            </a:extLst>
          </p:cNvPr>
          <p:cNvGrpSpPr/>
          <p:nvPr/>
        </p:nvGrpSpPr>
        <p:grpSpPr>
          <a:xfrm>
            <a:off x="9076004" y="985714"/>
            <a:ext cx="2767190" cy="2027935"/>
            <a:chOff x="7503176" y="985714"/>
            <a:chExt cx="4339761" cy="2027935"/>
          </a:xfrm>
        </p:grpSpPr>
        <p:sp>
          <p:nvSpPr>
            <p:cNvPr id="83" name="AutoShape 20">
              <a:extLst>
                <a:ext uri="{FF2B5EF4-FFF2-40B4-BE49-F238E27FC236}">
                  <a16:creationId xmlns:a16="http://schemas.microsoft.com/office/drawing/2014/main" id="{0BDA6A43-5CE1-6D48-8634-C80F2CE7AD87}"/>
                </a:ext>
              </a:extLst>
            </p:cNvPr>
            <p:cNvSpPr>
              <a:spLocks/>
            </p:cNvSpPr>
            <p:nvPr/>
          </p:nvSpPr>
          <p:spPr bwMode="auto">
            <a:xfrm rot="5400000">
              <a:off x="9245664" y="416375"/>
              <a:ext cx="854786" cy="4339761"/>
            </a:xfrm>
            <a:prstGeom prst="leftBrace">
              <a:avLst>
                <a:gd name="adj1" fmla="val 54994"/>
                <a:gd name="adj2" fmla="val 50000"/>
              </a:avLst>
            </a:prstGeom>
            <a:noFill/>
            <a:ln w="50800">
              <a:solidFill>
                <a:srgbClr val="00D24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b="0" dirty="0">
                <a:solidFill>
                  <a:schemeClr val="bg1"/>
                </a:solidFill>
                <a:highlight>
                  <a:srgbClr val="FFFF00"/>
                </a:highlight>
                <a:latin typeface="Abadi" panose="020B0604020104020204" pitchFamily="34" charset="0"/>
                <a:ea typeface="Arial" charset="0"/>
                <a:cs typeface="Arial" charset="0"/>
              </a:endParaRPr>
            </a:p>
          </p:txBody>
        </p:sp>
        <p:sp>
          <p:nvSpPr>
            <p:cNvPr id="84" name="Text Box 21">
              <a:extLst>
                <a:ext uri="{FF2B5EF4-FFF2-40B4-BE49-F238E27FC236}">
                  <a16:creationId xmlns:a16="http://schemas.microsoft.com/office/drawing/2014/main" id="{8D5A8D87-CB5E-0545-BE6F-0DE81349ACB4}"/>
                </a:ext>
              </a:extLst>
            </p:cNvPr>
            <p:cNvSpPr txBox="1">
              <a:spLocks noChangeArrowheads="1"/>
            </p:cNvSpPr>
            <p:nvPr/>
          </p:nvSpPr>
          <p:spPr bwMode="auto">
            <a:xfrm>
              <a:off x="7974685" y="985714"/>
              <a:ext cx="3348983" cy="107721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00D241"/>
                  </a:solidFill>
                  <a:latin typeface="Abadi" panose="020B0604020104020204" pitchFamily="34" charset="0"/>
                  <a:ea typeface="Arial" charset="0"/>
                  <a:cs typeface="Arial" charset="0"/>
                </a:rPr>
                <a:t>Revelation</a:t>
              </a:r>
            </a:p>
            <a:p>
              <a:pPr algn="ctr" eaLnBrk="1" hangingPunct="1"/>
              <a:r>
                <a:rPr lang="en-US" altLang="en-US" sz="3200" b="0" dirty="0">
                  <a:solidFill>
                    <a:srgbClr val="00D241"/>
                  </a:solidFill>
                  <a:latin typeface="Abadi" panose="020B0604020104020204" pitchFamily="34" charset="0"/>
                  <a:ea typeface="Arial" charset="0"/>
                  <a:cs typeface="Arial" charset="0"/>
                </a:rPr>
                <a:t>21–22</a:t>
              </a:r>
            </a:p>
          </p:txBody>
        </p:sp>
      </p:grpSp>
      <p:sp>
        <p:nvSpPr>
          <p:cNvPr id="25" name="Text Box 7">
            <a:extLst>
              <a:ext uri="{FF2B5EF4-FFF2-40B4-BE49-F238E27FC236}">
                <a16:creationId xmlns:a16="http://schemas.microsoft.com/office/drawing/2014/main" id="{A29F7D3F-B472-FD42-8767-1CE27985789F}"/>
              </a:ext>
            </a:extLst>
          </p:cNvPr>
          <p:cNvSpPr txBox="1">
            <a:spLocks noChangeArrowheads="1"/>
          </p:cNvSpPr>
          <p:nvPr/>
        </p:nvSpPr>
        <p:spPr bwMode="auto">
          <a:xfrm>
            <a:off x="4646563" y="3549239"/>
            <a:ext cx="1712713"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FF0000"/>
                </a:solidFill>
                <a:latin typeface="Abadi" panose="020B0604020104020204" pitchFamily="34" charset="0"/>
                <a:ea typeface="Arial" charset="0"/>
                <a:cs typeface="Arial" charset="0"/>
              </a:rPr>
              <a:t>Return</a:t>
            </a:r>
          </a:p>
          <a:p>
            <a:pPr algn="ctr" eaLnBrk="1" hangingPunct="1"/>
            <a:r>
              <a:rPr lang="en-US" altLang="en-US" sz="3200" b="0" dirty="0">
                <a:solidFill>
                  <a:srgbClr val="FF0000"/>
                </a:solidFill>
                <a:latin typeface="Abadi" panose="020B0604020104020204" pitchFamily="34" charset="0"/>
                <a:ea typeface="Arial" charset="0"/>
                <a:cs typeface="Arial" charset="0"/>
              </a:rPr>
              <a:t>of Christ</a:t>
            </a:r>
            <a:endParaRPr lang="en-US" altLang="en-US" b="0" dirty="0">
              <a:solidFill>
                <a:srgbClr val="FF0000"/>
              </a:solidFill>
              <a:latin typeface="Abadi" panose="020B0604020104020204" pitchFamily="34" charset="0"/>
              <a:ea typeface="Arial" charset="0"/>
              <a:cs typeface="Arial" charset="0"/>
            </a:endParaRPr>
          </a:p>
        </p:txBody>
      </p:sp>
      <p:sp>
        <p:nvSpPr>
          <p:cNvPr id="27" name="Line 6">
            <a:extLst>
              <a:ext uri="{FF2B5EF4-FFF2-40B4-BE49-F238E27FC236}">
                <a16:creationId xmlns:a16="http://schemas.microsoft.com/office/drawing/2014/main" id="{5C685357-0A30-C141-A4B4-30A061789EF8}"/>
              </a:ext>
            </a:extLst>
          </p:cNvPr>
          <p:cNvSpPr>
            <a:spLocks noChangeShapeType="1"/>
          </p:cNvSpPr>
          <p:nvPr/>
        </p:nvSpPr>
        <p:spPr bwMode="auto">
          <a:xfrm>
            <a:off x="5513416" y="3014634"/>
            <a:ext cx="8019" cy="533058"/>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28" name="Line 6">
            <a:extLst>
              <a:ext uri="{FF2B5EF4-FFF2-40B4-BE49-F238E27FC236}">
                <a16:creationId xmlns:a16="http://schemas.microsoft.com/office/drawing/2014/main" id="{8CCA7CD4-132D-0E44-BAB6-26456D7CE8ED}"/>
              </a:ext>
            </a:extLst>
          </p:cNvPr>
          <p:cNvSpPr>
            <a:spLocks noChangeShapeType="1"/>
          </p:cNvSpPr>
          <p:nvPr/>
        </p:nvSpPr>
        <p:spPr bwMode="auto">
          <a:xfrm>
            <a:off x="9084876" y="3020179"/>
            <a:ext cx="0" cy="1011565"/>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grpSp>
        <p:nvGrpSpPr>
          <p:cNvPr id="3" name="Group 2">
            <a:extLst>
              <a:ext uri="{FF2B5EF4-FFF2-40B4-BE49-F238E27FC236}">
                <a16:creationId xmlns:a16="http://schemas.microsoft.com/office/drawing/2014/main" id="{6A025077-2067-E740-9C6F-07874D07F195}"/>
              </a:ext>
            </a:extLst>
          </p:cNvPr>
          <p:cNvGrpSpPr/>
          <p:nvPr/>
        </p:nvGrpSpPr>
        <p:grpSpPr>
          <a:xfrm>
            <a:off x="5513897" y="980724"/>
            <a:ext cx="3562557" cy="2437880"/>
            <a:chOff x="5513897" y="980724"/>
            <a:chExt cx="3562557" cy="2437880"/>
          </a:xfrm>
        </p:grpSpPr>
        <p:grpSp>
          <p:nvGrpSpPr>
            <p:cNvPr id="45" name="Group 17">
              <a:extLst>
                <a:ext uri="{FF2B5EF4-FFF2-40B4-BE49-F238E27FC236}">
                  <a16:creationId xmlns:a16="http://schemas.microsoft.com/office/drawing/2014/main" id="{80CB3039-904C-C344-9ED2-0E377E0DA7B9}"/>
                </a:ext>
              </a:extLst>
            </p:cNvPr>
            <p:cNvGrpSpPr>
              <a:grpSpLocks/>
            </p:cNvGrpSpPr>
            <p:nvPr/>
          </p:nvGrpSpPr>
          <p:grpSpPr bwMode="auto">
            <a:xfrm rot="10800000">
              <a:off x="5513897" y="980724"/>
              <a:ext cx="3562557" cy="2083392"/>
              <a:chOff x="966" y="4942"/>
              <a:chExt cx="6281" cy="1750"/>
            </a:xfrm>
          </p:grpSpPr>
          <p:sp>
            <p:nvSpPr>
              <p:cNvPr id="48" name="AutoShape 20">
                <a:extLst>
                  <a:ext uri="{FF2B5EF4-FFF2-40B4-BE49-F238E27FC236}">
                    <a16:creationId xmlns:a16="http://schemas.microsoft.com/office/drawing/2014/main" id="{97DA9937-966F-CF4C-95FC-C0B68665DA7D}"/>
                  </a:ext>
                </a:extLst>
              </p:cNvPr>
              <p:cNvSpPr>
                <a:spLocks/>
              </p:cNvSpPr>
              <p:nvPr/>
            </p:nvSpPr>
            <p:spPr bwMode="auto">
              <a:xfrm rot="16200000">
                <a:off x="3748" y="2160"/>
                <a:ext cx="718" cy="6281"/>
              </a:xfrm>
              <a:prstGeom prst="leftBrace">
                <a:avLst>
                  <a:gd name="adj1" fmla="val 45382"/>
                  <a:gd name="adj2" fmla="val 50000"/>
                </a:avLst>
              </a:prstGeom>
              <a:noFill/>
              <a:ln w="50800">
                <a:solidFill>
                  <a:srgbClr val="B44FFF"/>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b="1">
                    <a:solidFill>
                      <a:schemeClr val="tx1"/>
                    </a:solidFill>
                    <a:latin typeface="Arial" charset="0"/>
                    <a:ea typeface="ＭＳ Ｐゴシック" charset="-128"/>
                  </a:defRPr>
                </a:lvl1pPr>
                <a:lvl2pPr marL="742950" indent="-285750">
                  <a:defRPr b="1">
                    <a:solidFill>
                      <a:schemeClr val="tx1"/>
                    </a:solidFill>
                    <a:latin typeface="Arial" charset="0"/>
                    <a:ea typeface="ＭＳ Ｐゴシック" charset="-128"/>
                  </a:defRPr>
                </a:lvl2pPr>
                <a:lvl3pPr marL="1143000" indent="-228600">
                  <a:defRPr b="1">
                    <a:solidFill>
                      <a:schemeClr val="tx1"/>
                    </a:solidFill>
                    <a:latin typeface="Arial" charset="0"/>
                    <a:ea typeface="ＭＳ Ｐゴシック" charset="-128"/>
                  </a:defRPr>
                </a:lvl3pPr>
                <a:lvl4pPr marL="1600200" indent="-228600">
                  <a:defRPr b="1">
                    <a:solidFill>
                      <a:schemeClr val="tx1"/>
                    </a:solidFill>
                    <a:latin typeface="Arial" charset="0"/>
                    <a:ea typeface="ＭＳ Ｐゴシック" charset="-128"/>
                  </a:defRPr>
                </a:lvl4pPr>
                <a:lvl5pPr marL="2057400" indent="-228600">
                  <a:defRPr b="1">
                    <a:solidFill>
                      <a:schemeClr val="tx1"/>
                    </a:solidFill>
                    <a:latin typeface="Arial" charset="0"/>
                    <a:ea typeface="ＭＳ Ｐゴシック" charset="-128"/>
                  </a:defRPr>
                </a:lvl5pPr>
                <a:lvl6pPr marL="2514600" indent="-228600" eaLnBrk="0" fontAlgn="base" hangingPunct="0">
                  <a:spcBef>
                    <a:spcPct val="0"/>
                  </a:spcBef>
                  <a:spcAft>
                    <a:spcPct val="0"/>
                  </a:spcAft>
                  <a:defRPr b="1">
                    <a:solidFill>
                      <a:schemeClr val="tx1"/>
                    </a:solidFill>
                    <a:latin typeface="Arial" charset="0"/>
                    <a:ea typeface="ＭＳ Ｐゴシック" charset="-128"/>
                  </a:defRPr>
                </a:lvl6pPr>
                <a:lvl7pPr marL="2971800" indent="-228600" eaLnBrk="0" fontAlgn="base" hangingPunct="0">
                  <a:spcBef>
                    <a:spcPct val="0"/>
                  </a:spcBef>
                  <a:spcAft>
                    <a:spcPct val="0"/>
                  </a:spcAft>
                  <a:defRPr b="1">
                    <a:solidFill>
                      <a:schemeClr val="tx1"/>
                    </a:solidFill>
                    <a:latin typeface="Arial" charset="0"/>
                    <a:ea typeface="ＭＳ Ｐゴシック" charset="-128"/>
                  </a:defRPr>
                </a:lvl7pPr>
                <a:lvl8pPr marL="3429000" indent="-228600" eaLnBrk="0" fontAlgn="base" hangingPunct="0">
                  <a:spcBef>
                    <a:spcPct val="0"/>
                  </a:spcBef>
                  <a:spcAft>
                    <a:spcPct val="0"/>
                  </a:spcAft>
                  <a:defRPr b="1">
                    <a:solidFill>
                      <a:schemeClr val="tx1"/>
                    </a:solidFill>
                    <a:latin typeface="Arial" charset="0"/>
                    <a:ea typeface="ＭＳ Ｐゴシック" charset="-128"/>
                  </a:defRPr>
                </a:lvl8pPr>
                <a:lvl9pPr marL="3886200" indent="-228600"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endParaRPr lang="en-US" altLang="en-US" b="0" dirty="0">
                  <a:solidFill>
                    <a:schemeClr val="bg1"/>
                  </a:solidFill>
                  <a:highlight>
                    <a:srgbClr val="FFFF00"/>
                  </a:highlight>
                  <a:latin typeface="Abadi" panose="020B0604020104020204" pitchFamily="34" charset="0"/>
                  <a:ea typeface="Arial" charset="0"/>
                  <a:cs typeface="Arial" charset="0"/>
                </a:endParaRPr>
              </a:p>
            </p:txBody>
          </p:sp>
          <p:sp>
            <p:nvSpPr>
              <p:cNvPr id="49" name="Text Box 21">
                <a:extLst>
                  <a:ext uri="{FF2B5EF4-FFF2-40B4-BE49-F238E27FC236}">
                    <a16:creationId xmlns:a16="http://schemas.microsoft.com/office/drawing/2014/main" id="{0E77DDBE-A895-664E-AAFD-BF25A5716FB4}"/>
                  </a:ext>
                </a:extLst>
              </p:cNvPr>
              <p:cNvSpPr txBox="1">
                <a:spLocks noChangeArrowheads="1"/>
              </p:cNvSpPr>
              <p:nvPr/>
            </p:nvSpPr>
            <p:spPr bwMode="auto">
              <a:xfrm rot="10800000">
                <a:off x="2366" y="5787"/>
                <a:ext cx="3502" cy="905"/>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B44FFF"/>
                    </a:solidFill>
                    <a:latin typeface="Abadi" panose="020B0604020104020204" pitchFamily="34" charset="0"/>
                    <a:ea typeface="Arial" charset="0"/>
                    <a:cs typeface="Arial" charset="0"/>
                  </a:rPr>
                  <a:t>Revelation</a:t>
                </a:r>
              </a:p>
              <a:p>
                <a:pPr algn="ctr" eaLnBrk="1" hangingPunct="1"/>
                <a:r>
                  <a:rPr lang="en-US" altLang="en-US" sz="3200" b="0" dirty="0">
                    <a:solidFill>
                      <a:srgbClr val="B44FFF"/>
                    </a:solidFill>
                    <a:latin typeface="Abadi" panose="020B0604020104020204" pitchFamily="34" charset="0"/>
                    <a:ea typeface="Arial" charset="0"/>
                    <a:cs typeface="Arial" charset="0"/>
                  </a:rPr>
                  <a:t>20</a:t>
                </a:r>
              </a:p>
            </p:txBody>
          </p:sp>
        </p:grpSp>
        <p:sp>
          <p:nvSpPr>
            <p:cNvPr id="29" name="Text Box 23">
              <a:extLst>
                <a:ext uri="{FF2B5EF4-FFF2-40B4-BE49-F238E27FC236}">
                  <a16:creationId xmlns:a16="http://schemas.microsoft.com/office/drawing/2014/main" id="{1CAA8533-8E49-BA45-AEAD-F59DF9716972}"/>
                </a:ext>
              </a:extLst>
            </p:cNvPr>
            <p:cNvSpPr txBox="1">
              <a:spLocks noChangeArrowheads="1"/>
            </p:cNvSpPr>
            <p:nvPr/>
          </p:nvSpPr>
          <p:spPr bwMode="auto">
            <a:xfrm>
              <a:off x="6294917" y="2833829"/>
              <a:ext cx="208262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B44FFF"/>
                  </a:solidFill>
                  <a:latin typeface="Abadi" panose="020B0604020104020204" pitchFamily="34" charset="0"/>
                  <a:ea typeface="Arial" charset="0"/>
                  <a:cs typeface="Arial" charset="0"/>
                </a:rPr>
                <a:t>Millennium</a:t>
              </a:r>
            </a:p>
          </p:txBody>
        </p:sp>
      </p:grpSp>
      <p:sp>
        <p:nvSpPr>
          <p:cNvPr id="39" name="Rectangle 38">
            <a:extLst>
              <a:ext uri="{FF2B5EF4-FFF2-40B4-BE49-F238E27FC236}">
                <a16:creationId xmlns:a16="http://schemas.microsoft.com/office/drawing/2014/main" id="{595BAA52-72AD-2242-B35D-FAC82CB3F2B8}"/>
              </a:ext>
            </a:extLst>
          </p:cNvPr>
          <p:cNvSpPr/>
          <p:nvPr/>
        </p:nvSpPr>
        <p:spPr>
          <a:xfrm>
            <a:off x="676269" y="4978827"/>
            <a:ext cx="10718576" cy="707886"/>
          </a:xfrm>
          <a:prstGeom prst="rect">
            <a:avLst/>
          </a:prstGeom>
        </p:spPr>
        <p:txBody>
          <a:bodyPr wrap="square">
            <a:spAutoFit/>
          </a:bodyPr>
          <a:lstStyle/>
          <a:p>
            <a:pPr algn="ctr"/>
            <a:r>
              <a:rPr lang="en-NZ" sz="4000" b="1" dirty="0">
                <a:solidFill>
                  <a:srgbClr val="00AEEF"/>
                </a:solidFill>
                <a:latin typeface="Abadi" panose="020B0604020104020204" pitchFamily="34" charset="0"/>
              </a:rPr>
              <a:t>PREMILLENNIALISM (Single Vision)</a:t>
            </a:r>
            <a:endParaRPr lang="en-NZ" sz="3200" b="1" dirty="0">
              <a:solidFill>
                <a:srgbClr val="00AEEF"/>
              </a:solidFill>
              <a:latin typeface="Abadi" panose="020B0604020104020204" pitchFamily="34" charset="0"/>
            </a:endParaRPr>
          </a:p>
        </p:txBody>
      </p:sp>
      <p:grpSp>
        <p:nvGrpSpPr>
          <p:cNvPr id="4" name="Group 3">
            <a:extLst>
              <a:ext uri="{FF2B5EF4-FFF2-40B4-BE49-F238E27FC236}">
                <a16:creationId xmlns:a16="http://schemas.microsoft.com/office/drawing/2014/main" id="{32D7E2C1-0FA7-9441-2D7D-9E8BA0836285}"/>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874BDAA0-CD8A-02B2-37AB-7C0BABD43C1F}"/>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22128C90-4547-B277-4FEF-8AABE2853F80}"/>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D5676DCF-DA0B-513A-D99E-B8FE426065D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70436928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5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P spid="51" grpId="0"/>
      <p:bldP spid="79" grpId="0"/>
      <p:bldP spid="81" grpId="0" animBg="1"/>
      <p:bldP spid="25" grpId="0"/>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528BC9A6-1F1C-AA5A-88C3-75875BEEB0D6}"/>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3398430" y="1127879"/>
            <a:ext cx="2676503" cy="3334176"/>
          </a:xfrm>
          <a:prstGeom prst="rect">
            <a:avLst/>
          </a:prstGeom>
        </p:spPr>
      </p:pic>
      <p:pic>
        <p:nvPicPr>
          <p:cNvPr id="2" name="Picture 8">
            <a:extLst>
              <a:ext uri="{FF2B5EF4-FFF2-40B4-BE49-F238E27FC236}">
                <a16:creationId xmlns:a16="http://schemas.microsoft.com/office/drawing/2014/main" id="{286A61A8-B72C-C99B-4B16-C80BB935F640}"/>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729012" y="1127879"/>
            <a:ext cx="2676504" cy="3334176"/>
          </a:xfrm>
          <a:prstGeom prst="rect">
            <a:avLst/>
          </a:prstGeom>
          <a:noFill/>
          <a:extLst>
            <a:ext uri="{909E8E84-426E-40DD-AFC4-6F175D3DCCD1}">
              <a14:hiddenFill xmlns:a14="http://schemas.microsoft.com/office/drawing/2010/main">
                <a:solidFill>
                  <a:srgbClr val="FFFFFF"/>
                </a:solidFill>
              </a14:hiddenFill>
            </a:ext>
          </a:extLst>
        </p:spPr>
      </p:pic>
      <p:sp>
        <p:nvSpPr>
          <p:cNvPr id="4" name="Text Box 7">
            <a:extLst>
              <a:ext uri="{FF2B5EF4-FFF2-40B4-BE49-F238E27FC236}">
                <a16:creationId xmlns:a16="http://schemas.microsoft.com/office/drawing/2014/main" id="{53FF22EF-FB13-9FFA-4A71-54EDE86EEDA9}"/>
              </a:ext>
            </a:extLst>
          </p:cNvPr>
          <p:cNvSpPr txBox="1">
            <a:spLocks noChangeArrowheads="1"/>
          </p:cNvSpPr>
          <p:nvPr/>
        </p:nvSpPr>
        <p:spPr bwMode="auto">
          <a:xfrm>
            <a:off x="595954" y="4462055"/>
            <a:ext cx="296767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2800" b="0" dirty="0">
                <a:solidFill>
                  <a:srgbClr val="FF0000"/>
                </a:solidFill>
                <a:latin typeface="Abadi" panose="020B0604020104020204" pitchFamily="34" charset="0"/>
                <a:ea typeface="Arial" charset="0"/>
                <a:cs typeface="Arial" charset="0"/>
              </a:rPr>
              <a:t>Second Coming</a:t>
            </a:r>
          </a:p>
          <a:p>
            <a:pPr algn="ctr" eaLnBrk="1" hangingPunct="1"/>
            <a:r>
              <a:rPr lang="en-US" altLang="en-US" sz="2000" b="0" dirty="0">
                <a:solidFill>
                  <a:srgbClr val="FF0000"/>
                </a:solidFill>
                <a:latin typeface="Abadi" panose="020B0604020104020204" pitchFamily="34" charset="0"/>
                <a:ea typeface="Arial" charset="0"/>
                <a:cs typeface="Arial" charset="0"/>
              </a:rPr>
              <a:t>(Revelation 19:11–21)</a:t>
            </a:r>
            <a:endParaRPr lang="en-US" altLang="en-US" sz="1200" b="0" dirty="0">
              <a:solidFill>
                <a:srgbClr val="FF0000"/>
              </a:solidFill>
              <a:latin typeface="Abadi" panose="020B0604020104020204" pitchFamily="34" charset="0"/>
              <a:ea typeface="Arial" charset="0"/>
              <a:cs typeface="Arial" charset="0"/>
            </a:endParaRPr>
          </a:p>
        </p:txBody>
      </p:sp>
      <p:sp>
        <p:nvSpPr>
          <p:cNvPr id="9" name="Rectangle 8">
            <a:extLst>
              <a:ext uri="{FF2B5EF4-FFF2-40B4-BE49-F238E27FC236}">
                <a16:creationId xmlns:a16="http://schemas.microsoft.com/office/drawing/2014/main" id="{0EB42421-7749-834A-A699-0767160C7FEC}"/>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sp>
        <p:nvSpPr>
          <p:cNvPr id="3" name="Text Box 7">
            <a:extLst>
              <a:ext uri="{FF2B5EF4-FFF2-40B4-BE49-F238E27FC236}">
                <a16:creationId xmlns:a16="http://schemas.microsoft.com/office/drawing/2014/main" id="{BEBA085E-7F3B-74BB-5986-A49DC61E2E5D}"/>
              </a:ext>
            </a:extLst>
          </p:cNvPr>
          <p:cNvSpPr txBox="1">
            <a:spLocks noChangeArrowheads="1"/>
          </p:cNvSpPr>
          <p:nvPr/>
        </p:nvSpPr>
        <p:spPr bwMode="auto">
          <a:xfrm>
            <a:off x="5991676" y="4459267"/>
            <a:ext cx="296767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2800" b="0" dirty="0">
                <a:solidFill>
                  <a:srgbClr val="FF0000"/>
                </a:solidFill>
                <a:latin typeface="Abadi" panose="020B0604020104020204" pitchFamily="34" charset="0"/>
                <a:ea typeface="Arial" charset="0"/>
                <a:cs typeface="Arial" charset="0"/>
              </a:rPr>
              <a:t>Defeat of Satan</a:t>
            </a:r>
          </a:p>
          <a:p>
            <a:pPr algn="ctr" eaLnBrk="1" hangingPunct="1"/>
            <a:r>
              <a:rPr lang="en-US" altLang="en-US" sz="2000" b="0" dirty="0">
                <a:solidFill>
                  <a:srgbClr val="FF0000"/>
                </a:solidFill>
                <a:latin typeface="Abadi" panose="020B0604020104020204" pitchFamily="34" charset="0"/>
                <a:ea typeface="Arial" charset="0"/>
                <a:cs typeface="Arial" charset="0"/>
              </a:rPr>
              <a:t>(Revelation 20:7-15)</a:t>
            </a:r>
            <a:endParaRPr lang="en-US" altLang="en-US" sz="1200" b="0" dirty="0">
              <a:solidFill>
                <a:srgbClr val="FF0000"/>
              </a:solidFill>
              <a:latin typeface="Abadi" panose="020B0604020104020204" pitchFamily="34" charset="0"/>
              <a:ea typeface="Arial" charset="0"/>
              <a:cs typeface="Arial" charset="0"/>
            </a:endParaRPr>
          </a:p>
        </p:txBody>
      </p:sp>
      <p:pic>
        <p:nvPicPr>
          <p:cNvPr id="4100" name="Picture 4">
            <a:extLst>
              <a:ext uri="{FF2B5EF4-FFF2-40B4-BE49-F238E27FC236}">
                <a16:creationId xmlns:a16="http://schemas.microsoft.com/office/drawing/2014/main" id="{3E2D0B93-63F8-B5ED-62F1-7AA323EF5427}"/>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6090713" y="1127878"/>
            <a:ext cx="2676503" cy="3327481"/>
          </a:xfrm>
          <a:prstGeom prst="rect">
            <a:avLst/>
          </a:prstGeom>
          <a:noFill/>
          <a:extLst>
            <a:ext uri="{909E8E84-426E-40DD-AFC4-6F175D3DCCD1}">
              <a14:hiddenFill xmlns:a14="http://schemas.microsoft.com/office/drawing/2010/main">
                <a:solidFill>
                  <a:srgbClr val="FFFFFF"/>
                </a:solidFill>
              </a14:hiddenFill>
            </a:ext>
          </a:extLst>
        </p:spPr>
      </p:pic>
      <p:sp>
        <p:nvSpPr>
          <p:cNvPr id="17" name="Rectangle 16">
            <a:extLst>
              <a:ext uri="{FF2B5EF4-FFF2-40B4-BE49-F238E27FC236}">
                <a16:creationId xmlns:a16="http://schemas.microsoft.com/office/drawing/2014/main" id="{4B5B37F3-83B5-E469-8FA2-D1134C95692A}"/>
              </a:ext>
            </a:extLst>
          </p:cNvPr>
          <p:cNvSpPr/>
          <p:nvPr/>
        </p:nvSpPr>
        <p:spPr>
          <a:xfrm>
            <a:off x="730826" y="1127878"/>
            <a:ext cx="10703994" cy="3334176"/>
          </a:xfrm>
          <a:prstGeom prst="rect">
            <a:avLst/>
          </a:prstGeom>
          <a:noFill/>
          <a:ln w="38100">
            <a:solidFill>
              <a:srgbClr val="00AEE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2">
            <a:extLst>
              <a:ext uri="{FF2B5EF4-FFF2-40B4-BE49-F238E27FC236}">
                <a16:creationId xmlns:a16="http://schemas.microsoft.com/office/drawing/2014/main" id="{C1650934-4F30-73E3-6E0A-E52FC6F7FAA7}"/>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6073120" y="1130937"/>
            <a:ext cx="2676503" cy="3331117"/>
          </a:xfrm>
          <a:prstGeom prst="rect">
            <a:avLst/>
          </a:prstGeom>
          <a:noFill/>
          <a:extLst>
            <a:ext uri="{909E8E84-426E-40DD-AFC4-6F175D3DCCD1}">
              <a14:hiddenFill xmlns:a14="http://schemas.microsoft.com/office/drawing/2010/main">
                <a:solidFill>
                  <a:srgbClr val="FFFFFF"/>
                </a:solidFill>
              </a14:hiddenFill>
            </a:ext>
          </a:extLst>
        </p:spPr>
      </p:pic>
      <p:sp>
        <p:nvSpPr>
          <p:cNvPr id="11" name="Text Box 9">
            <a:extLst>
              <a:ext uri="{FF2B5EF4-FFF2-40B4-BE49-F238E27FC236}">
                <a16:creationId xmlns:a16="http://schemas.microsoft.com/office/drawing/2014/main" id="{A1657832-9B72-A553-1CBB-E3865B2CB00F}"/>
              </a:ext>
            </a:extLst>
          </p:cNvPr>
          <p:cNvSpPr txBox="1">
            <a:spLocks noChangeArrowheads="1"/>
          </p:cNvSpPr>
          <p:nvPr/>
        </p:nvSpPr>
        <p:spPr bwMode="auto">
          <a:xfrm>
            <a:off x="3569814" y="4462055"/>
            <a:ext cx="233923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ja-JP" sz="2800" b="0" dirty="0">
                <a:solidFill>
                  <a:srgbClr val="B44FFF"/>
                </a:solidFill>
                <a:latin typeface="Abadi" panose="020B0604020104020204" pitchFamily="34" charset="0"/>
                <a:ea typeface="Arial" charset="0"/>
                <a:cs typeface="Arial" charset="0"/>
              </a:rPr>
              <a:t>Millennium</a:t>
            </a:r>
          </a:p>
          <a:p>
            <a:pPr algn="ctr" eaLnBrk="1" hangingPunct="1"/>
            <a:r>
              <a:rPr lang="en-US" altLang="ja-JP" sz="2000" b="0" dirty="0">
                <a:solidFill>
                  <a:srgbClr val="B44FFF"/>
                </a:solidFill>
                <a:latin typeface="Abadi" panose="020B0604020104020204" pitchFamily="34" charset="0"/>
                <a:ea typeface="Arial" charset="0"/>
                <a:cs typeface="Arial" charset="0"/>
              </a:rPr>
              <a:t>(Revelation 20:1–6)</a:t>
            </a:r>
          </a:p>
        </p:txBody>
      </p:sp>
      <p:pic>
        <p:nvPicPr>
          <p:cNvPr id="12" name="Picture 4">
            <a:extLst>
              <a:ext uri="{FF2B5EF4-FFF2-40B4-BE49-F238E27FC236}">
                <a16:creationId xmlns:a16="http://schemas.microsoft.com/office/drawing/2014/main" id="{75EB64EC-C7A4-5C6B-29BF-3B12F5E02186}"/>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8758317" y="1134573"/>
            <a:ext cx="2676503" cy="3327481"/>
          </a:xfrm>
          <a:prstGeom prst="rect">
            <a:avLst/>
          </a:prstGeom>
          <a:noFill/>
          <a:extLst>
            <a:ext uri="{909E8E84-426E-40DD-AFC4-6F175D3DCCD1}">
              <a14:hiddenFill xmlns:a14="http://schemas.microsoft.com/office/drawing/2010/main">
                <a:solidFill>
                  <a:srgbClr val="FFFFFF"/>
                </a:solidFill>
              </a14:hiddenFill>
            </a:ext>
          </a:extLst>
        </p:spPr>
      </p:pic>
      <p:sp>
        <p:nvSpPr>
          <p:cNvPr id="14" name="Text Box 9">
            <a:extLst>
              <a:ext uri="{FF2B5EF4-FFF2-40B4-BE49-F238E27FC236}">
                <a16:creationId xmlns:a16="http://schemas.microsoft.com/office/drawing/2014/main" id="{98538D8B-D989-0315-2795-79801C29DC2F}"/>
              </a:ext>
            </a:extLst>
          </p:cNvPr>
          <p:cNvSpPr txBox="1">
            <a:spLocks noChangeArrowheads="1"/>
          </p:cNvSpPr>
          <p:nvPr/>
        </p:nvSpPr>
        <p:spPr bwMode="auto">
          <a:xfrm>
            <a:off x="9026015" y="4468749"/>
            <a:ext cx="227992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ja-JP" sz="2800" b="0" dirty="0">
                <a:solidFill>
                  <a:srgbClr val="00D241"/>
                </a:solidFill>
                <a:latin typeface="Abadi" panose="020B0604020104020204" pitchFamily="34" charset="0"/>
                <a:ea typeface="Arial" charset="0"/>
                <a:cs typeface="Arial" charset="0"/>
              </a:rPr>
              <a:t>New Creation</a:t>
            </a:r>
          </a:p>
          <a:p>
            <a:pPr algn="ctr" eaLnBrk="1" hangingPunct="1"/>
            <a:r>
              <a:rPr lang="en-US" altLang="ja-JP" sz="2000" b="0" dirty="0">
                <a:solidFill>
                  <a:srgbClr val="00D241"/>
                </a:solidFill>
                <a:latin typeface="Abadi" panose="020B0604020104020204" pitchFamily="34" charset="0"/>
                <a:ea typeface="Arial" charset="0"/>
                <a:cs typeface="Arial" charset="0"/>
              </a:rPr>
              <a:t>(Revelation 21–22)</a:t>
            </a:r>
          </a:p>
        </p:txBody>
      </p:sp>
      <p:sp>
        <p:nvSpPr>
          <p:cNvPr id="15" name="Rectangle 14">
            <a:extLst>
              <a:ext uri="{FF2B5EF4-FFF2-40B4-BE49-F238E27FC236}">
                <a16:creationId xmlns:a16="http://schemas.microsoft.com/office/drawing/2014/main" id="{99E6847B-EC19-7DE9-9D3D-B48ACD0A8D5D}"/>
              </a:ext>
            </a:extLst>
          </p:cNvPr>
          <p:cNvSpPr/>
          <p:nvPr/>
        </p:nvSpPr>
        <p:spPr>
          <a:xfrm>
            <a:off x="676269" y="5354607"/>
            <a:ext cx="10718576" cy="707886"/>
          </a:xfrm>
          <a:prstGeom prst="rect">
            <a:avLst/>
          </a:prstGeom>
        </p:spPr>
        <p:txBody>
          <a:bodyPr wrap="square">
            <a:spAutoFit/>
          </a:bodyPr>
          <a:lstStyle/>
          <a:p>
            <a:pPr algn="ctr"/>
            <a:r>
              <a:rPr lang="en-NZ" sz="4000" b="1" dirty="0">
                <a:solidFill>
                  <a:srgbClr val="00AEEF"/>
                </a:solidFill>
                <a:latin typeface="Abadi" panose="020B0604020104020204" pitchFamily="34" charset="0"/>
              </a:rPr>
              <a:t>PREMILLENNIALISM (Single Vision)</a:t>
            </a:r>
            <a:endParaRPr lang="en-NZ" sz="3200" b="1" dirty="0">
              <a:solidFill>
                <a:srgbClr val="00AEEF"/>
              </a:solidFill>
              <a:latin typeface="Abadi" panose="020B0604020104020204" pitchFamily="34" charset="0"/>
            </a:endParaRPr>
          </a:p>
        </p:txBody>
      </p:sp>
      <p:grpSp>
        <p:nvGrpSpPr>
          <p:cNvPr id="5" name="Group 4">
            <a:extLst>
              <a:ext uri="{FF2B5EF4-FFF2-40B4-BE49-F238E27FC236}">
                <a16:creationId xmlns:a16="http://schemas.microsoft.com/office/drawing/2014/main" id="{EF93324F-BA8A-795D-1315-FB52BA9AEC97}"/>
              </a:ext>
            </a:extLst>
          </p:cNvPr>
          <p:cNvGrpSpPr/>
          <p:nvPr/>
        </p:nvGrpSpPr>
        <p:grpSpPr>
          <a:xfrm>
            <a:off x="10805045" y="5962650"/>
            <a:ext cx="1035886" cy="551231"/>
            <a:chOff x="3471863" y="1857374"/>
            <a:chExt cx="5450432" cy="2900367"/>
          </a:xfrm>
        </p:grpSpPr>
        <p:pic>
          <p:nvPicPr>
            <p:cNvPr id="6" name="Picture 5">
              <a:extLst>
                <a:ext uri="{FF2B5EF4-FFF2-40B4-BE49-F238E27FC236}">
                  <a16:creationId xmlns:a16="http://schemas.microsoft.com/office/drawing/2014/main" id="{726EEB6D-1A1E-A6DF-563F-519B9FCB09F9}"/>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7" name="Picture 6">
              <a:extLst>
                <a:ext uri="{FF2B5EF4-FFF2-40B4-BE49-F238E27FC236}">
                  <a16:creationId xmlns:a16="http://schemas.microsoft.com/office/drawing/2014/main" id="{D374FE50-32FD-F48F-0330-0AD7C1572AFF}"/>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3" name="Picture 12">
              <a:extLst>
                <a:ext uri="{FF2B5EF4-FFF2-40B4-BE49-F238E27FC236}">
                  <a16:creationId xmlns:a16="http://schemas.microsoft.com/office/drawing/2014/main" id="{52A4273E-1FE3-0DB4-6F88-6FE8D5F2B25D}"/>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49846534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50F94F64-0248-D348-A3B7-A5D07A0275B9}"/>
              </a:ext>
            </a:extLst>
          </p:cNvPr>
          <p:cNvGrpSpPr/>
          <p:nvPr/>
        </p:nvGrpSpPr>
        <p:grpSpPr>
          <a:xfrm>
            <a:off x="1516216" y="3704279"/>
            <a:ext cx="4234195" cy="1628983"/>
            <a:chOff x="1516216" y="3490274"/>
            <a:chExt cx="4234195" cy="1628983"/>
          </a:xfrm>
        </p:grpSpPr>
        <p:sp>
          <p:nvSpPr>
            <p:cNvPr id="10" name="Oval 9">
              <a:extLst>
                <a:ext uri="{FF2B5EF4-FFF2-40B4-BE49-F238E27FC236}">
                  <a16:creationId xmlns:a16="http://schemas.microsoft.com/office/drawing/2014/main" id="{26B411AF-7EA6-C841-A7F4-D42DB7D7158B}"/>
                </a:ext>
              </a:extLst>
            </p:cNvPr>
            <p:cNvSpPr/>
            <p:nvPr/>
          </p:nvSpPr>
          <p:spPr>
            <a:xfrm>
              <a:off x="1516216" y="3490274"/>
              <a:ext cx="4234195" cy="1628983"/>
            </a:xfrm>
            <a:prstGeom prst="ellipse">
              <a:avLst/>
            </a:prstGeom>
            <a:solidFill>
              <a:srgbClr val="487BD3">
                <a:alpha val="9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21C53827-FCA9-E241-8D50-2A8130D88F1B}"/>
                </a:ext>
              </a:extLst>
            </p:cNvPr>
            <p:cNvSpPr/>
            <p:nvPr/>
          </p:nvSpPr>
          <p:spPr>
            <a:xfrm>
              <a:off x="2004647" y="3853712"/>
              <a:ext cx="2891661" cy="902106"/>
            </a:xfrm>
            <a:prstGeom prst="rect">
              <a:avLst/>
            </a:prstGeom>
            <a:noFill/>
            <a:scene3d>
              <a:camera prst="perspectiveRelaxedModerately">
                <a:rot lat="17390632" lon="0" rev="0"/>
              </a:camera>
              <a:lightRig rig="threePt" dir="t"/>
            </a:scene3d>
          </p:spPr>
          <p:txBody>
            <a:bodyPr wrap="square" lIns="91440" tIns="45720" rIns="91440" bIns="45720">
              <a:prstTxWarp prst="textPlain">
                <a:avLst/>
              </a:prstTxWarp>
              <a:spAutoFit/>
              <a:scene3d>
                <a:camera prst="perspectiveRelaxedModerately">
                  <a:rot lat="17690631" lon="0" rev="0"/>
                </a:camera>
                <a:lightRig rig="threePt" dir="t"/>
              </a:scene3d>
            </a:bodyPr>
            <a:lstStyle/>
            <a:p>
              <a:pPr algn="ctr"/>
              <a:r>
                <a:rPr lang="en-US" sz="2400" b="0" cap="none" spc="0" dirty="0">
                  <a:ln w="0"/>
                  <a:solidFill>
                    <a:schemeClr val="tx1"/>
                  </a:solidFill>
                  <a:effectLst>
                    <a:outerShdw blurRad="38100" dist="19050" dir="2700000" algn="tl" rotWithShape="0">
                      <a:schemeClr val="dk1">
                        <a:alpha val="40000"/>
                      </a:schemeClr>
                    </a:outerShdw>
                  </a:effectLst>
                </a:rPr>
                <a:t>AMILLENNIALISM </a:t>
              </a:r>
            </a:p>
          </p:txBody>
        </p:sp>
      </p:grpSp>
      <p:grpSp>
        <p:nvGrpSpPr>
          <p:cNvPr id="23" name="Group 22">
            <a:extLst>
              <a:ext uri="{FF2B5EF4-FFF2-40B4-BE49-F238E27FC236}">
                <a16:creationId xmlns:a16="http://schemas.microsoft.com/office/drawing/2014/main" id="{EFBDB571-104C-5C4E-9940-2A472CA74BC0}"/>
              </a:ext>
            </a:extLst>
          </p:cNvPr>
          <p:cNvGrpSpPr/>
          <p:nvPr/>
        </p:nvGrpSpPr>
        <p:grpSpPr>
          <a:xfrm>
            <a:off x="5240761" y="3306022"/>
            <a:ext cx="3904911" cy="1284423"/>
            <a:chOff x="5240761" y="3306022"/>
            <a:chExt cx="3904911" cy="1284423"/>
          </a:xfrm>
        </p:grpSpPr>
        <p:sp>
          <p:nvSpPr>
            <p:cNvPr id="8" name="Oval 7">
              <a:extLst>
                <a:ext uri="{FF2B5EF4-FFF2-40B4-BE49-F238E27FC236}">
                  <a16:creationId xmlns:a16="http://schemas.microsoft.com/office/drawing/2014/main" id="{662E5CC1-9809-2440-808F-E5D2025560A0}"/>
                </a:ext>
              </a:extLst>
            </p:cNvPr>
            <p:cNvSpPr/>
            <p:nvPr/>
          </p:nvSpPr>
          <p:spPr>
            <a:xfrm>
              <a:off x="5240761" y="3306022"/>
              <a:ext cx="3904911" cy="1284423"/>
            </a:xfrm>
            <a:prstGeom prst="ellipse">
              <a:avLst/>
            </a:prstGeom>
            <a:solidFill>
              <a:srgbClr val="4B86E8">
                <a:alpha val="9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solidFill>
                  <a:latin typeface="Arial" panose="020B0604020202020204" pitchFamily="34" charset="0"/>
                  <a:ea typeface="Times New Roman" charset="0"/>
                  <a:cs typeface="Arial" panose="020B0604020202020204" pitchFamily="34" charset="0"/>
                </a:rPr>
                <a:t>    </a:t>
              </a:r>
            </a:p>
          </p:txBody>
        </p:sp>
        <p:sp>
          <p:nvSpPr>
            <p:cNvPr id="15" name="Rectangle 14">
              <a:extLst>
                <a:ext uri="{FF2B5EF4-FFF2-40B4-BE49-F238E27FC236}">
                  <a16:creationId xmlns:a16="http://schemas.microsoft.com/office/drawing/2014/main" id="{5110072B-33C5-B248-A75A-6DF98588D302}"/>
                </a:ext>
              </a:extLst>
            </p:cNvPr>
            <p:cNvSpPr/>
            <p:nvPr/>
          </p:nvSpPr>
          <p:spPr>
            <a:xfrm>
              <a:off x="6071791" y="3584636"/>
              <a:ext cx="2306153" cy="669086"/>
            </a:xfrm>
            <a:prstGeom prst="rect">
              <a:avLst/>
            </a:prstGeom>
            <a:noFill/>
            <a:scene3d>
              <a:camera prst="perspectiveBelow">
                <a:rot lat="17699988" lon="0" rev="0"/>
              </a:camera>
              <a:lightRig rig="threePt" dir="t"/>
            </a:scene3d>
          </p:spPr>
          <p:txBody>
            <a:bodyPr wrap="square" lIns="91440" tIns="45720" rIns="91440" bIns="45720">
              <a:prstTxWarp prst="textPlain">
                <a:avLst/>
              </a:prstTxWarp>
              <a:spAutoFit/>
              <a:scene3d>
                <a:camera prst="perspectiveRelaxedModerately">
                  <a:rot lat="17990631" lon="0" rev="0"/>
                </a:camera>
                <a:lightRig rig="threePt" dir="t"/>
              </a:scene3d>
            </a:bodyPr>
            <a:lstStyle/>
            <a:p>
              <a:pPr algn="ctr"/>
              <a:r>
                <a:rPr lang="en-US" sz="1600" b="0" cap="none" spc="0" dirty="0">
                  <a:ln w="0"/>
                  <a:solidFill>
                    <a:schemeClr val="tx1"/>
                  </a:solidFill>
                  <a:effectLst>
                    <a:outerShdw blurRad="38100" dist="19050" dir="2700000" algn="tl" rotWithShape="0">
                      <a:schemeClr val="dk1">
                        <a:alpha val="40000"/>
                      </a:schemeClr>
                    </a:outerShdw>
                  </a:effectLst>
                </a:rPr>
                <a:t>POSTMILLENNIALISM </a:t>
              </a:r>
            </a:p>
          </p:txBody>
        </p:sp>
      </p:grpSp>
      <p:grpSp>
        <p:nvGrpSpPr>
          <p:cNvPr id="5" name="Group 4">
            <a:extLst>
              <a:ext uri="{FF2B5EF4-FFF2-40B4-BE49-F238E27FC236}">
                <a16:creationId xmlns:a16="http://schemas.microsoft.com/office/drawing/2014/main" id="{FFC0EE44-BE43-6B4E-B5D4-A5A9AA990F62}"/>
              </a:ext>
            </a:extLst>
          </p:cNvPr>
          <p:cNvGrpSpPr/>
          <p:nvPr/>
        </p:nvGrpSpPr>
        <p:grpSpPr>
          <a:xfrm>
            <a:off x="4911478" y="4374247"/>
            <a:ext cx="5045322" cy="1673213"/>
            <a:chOff x="4911478" y="4160242"/>
            <a:chExt cx="5045322" cy="1673213"/>
          </a:xfrm>
        </p:grpSpPr>
        <p:sp>
          <p:nvSpPr>
            <p:cNvPr id="9" name="Oval 8">
              <a:extLst>
                <a:ext uri="{FF2B5EF4-FFF2-40B4-BE49-F238E27FC236}">
                  <a16:creationId xmlns:a16="http://schemas.microsoft.com/office/drawing/2014/main" id="{B37AB82E-E36F-4042-B2C2-0F4E5CE43C7F}"/>
                </a:ext>
              </a:extLst>
            </p:cNvPr>
            <p:cNvSpPr/>
            <p:nvPr/>
          </p:nvSpPr>
          <p:spPr>
            <a:xfrm>
              <a:off x="4911478" y="4160242"/>
              <a:ext cx="5045322" cy="1673213"/>
            </a:xfrm>
            <a:prstGeom prst="ellipse">
              <a:avLst/>
            </a:prstGeom>
            <a:solidFill>
              <a:srgbClr val="5996FF">
                <a:alpha val="9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tx1"/>
                  </a:solidFill>
                  <a:latin typeface="Arial" panose="020B0604020202020204" pitchFamily="34" charset="0"/>
                  <a:ea typeface="Times New Roman" charset="0"/>
                  <a:cs typeface="Arial" panose="020B0604020202020204" pitchFamily="34" charset="0"/>
                </a:rPr>
                <a:t> </a:t>
              </a:r>
            </a:p>
          </p:txBody>
        </p:sp>
        <p:sp>
          <p:nvSpPr>
            <p:cNvPr id="17" name="Rectangle 16">
              <a:extLst>
                <a:ext uri="{FF2B5EF4-FFF2-40B4-BE49-F238E27FC236}">
                  <a16:creationId xmlns:a16="http://schemas.microsoft.com/office/drawing/2014/main" id="{55C7B3EF-59D5-9B40-B9A8-C7BFF14D5043}"/>
                </a:ext>
              </a:extLst>
            </p:cNvPr>
            <p:cNvSpPr/>
            <p:nvPr/>
          </p:nvSpPr>
          <p:spPr>
            <a:xfrm>
              <a:off x="5721997" y="4598483"/>
              <a:ext cx="3553891" cy="762756"/>
            </a:xfrm>
            <a:prstGeom prst="rect">
              <a:avLst/>
            </a:prstGeom>
            <a:noFill/>
          </p:spPr>
          <p:txBody>
            <a:bodyPr wrap="square" lIns="91440" tIns="45720" rIns="91440" bIns="45720">
              <a:prstTxWarp prst="textPlain">
                <a:avLst/>
              </a:prstTxWarp>
              <a:spAutoFit/>
              <a:scene3d>
                <a:camera prst="perspectiveRelaxedModerately">
                  <a:rot lat="17690631" lon="0" rev="0"/>
                </a:camera>
                <a:lightRig rig="threePt" dir="t"/>
              </a:scene3d>
            </a:bodyPr>
            <a:lstStyle/>
            <a:p>
              <a:pPr algn="ctr"/>
              <a:r>
                <a:rPr lang="en-US" sz="1600" b="0" cap="none" spc="0" dirty="0">
                  <a:ln w="0"/>
                  <a:solidFill>
                    <a:schemeClr val="tx1"/>
                  </a:solidFill>
                  <a:effectLst>
                    <a:outerShdw blurRad="38100" dist="19050" dir="2700000" algn="tl" rotWithShape="0">
                      <a:schemeClr val="dk1">
                        <a:alpha val="40000"/>
                      </a:schemeClr>
                    </a:outerShdw>
                  </a:effectLst>
                </a:rPr>
                <a:t>PREMILLENNIALISM</a:t>
              </a:r>
            </a:p>
          </p:txBody>
        </p:sp>
      </p:grpSp>
      <p:grpSp>
        <p:nvGrpSpPr>
          <p:cNvPr id="19" name="Group 18">
            <a:extLst>
              <a:ext uri="{FF2B5EF4-FFF2-40B4-BE49-F238E27FC236}">
                <a16:creationId xmlns:a16="http://schemas.microsoft.com/office/drawing/2014/main" id="{E62DE2D2-293C-DB43-A044-915343F36504}"/>
              </a:ext>
            </a:extLst>
          </p:cNvPr>
          <p:cNvGrpSpPr/>
          <p:nvPr/>
        </p:nvGrpSpPr>
        <p:grpSpPr>
          <a:xfrm>
            <a:off x="4924036" y="672015"/>
            <a:ext cx="1718270" cy="4177283"/>
            <a:chOff x="4924036" y="672015"/>
            <a:chExt cx="1718270" cy="4177283"/>
          </a:xfrm>
        </p:grpSpPr>
        <p:grpSp>
          <p:nvGrpSpPr>
            <p:cNvPr id="18" name="Group 17">
              <a:extLst>
                <a:ext uri="{FF2B5EF4-FFF2-40B4-BE49-F238E27FC236}">
                  <a16:creationId xmlns:a16="http://schemas.microsoft.com/office/drawing/2014/main" id="{D3443D1E-95E2-DE48-9D04-20FCAEA33840}"/>
                </a:ext>
              </a:extLst>
            </p:cNvPr>
            <p:cNvGrpSpPr/>
            <p:nvPr/>
          </p:nvGrpSpPr>
          <p:grpSpPr>
            <a:xfrm>
              <a:off x="4924036" y="1838611"/>
              <a:ext cx="1718270" cy="3010687"/>
              <a:chOff x="4924036" y="1624606"/>
              <a:chExt cx="1718270" cy="3010687"/>
            </a:xfrm>
          </p:grpSpPr>
          <p:sp>
            <p:nvSpPr>
              <p:cNvPr id="11" name="Oval 10">
                <a:extLst>
                  <a:ext uri="{FF2B5EF4-FFF2-40B4-BE49-F238E27FC236}">
                    <a16:creationId xmlns:a16="http://schemas.microsoft.com/office/drawing/2014/main" id="{37962135-6475-4348-BAA4-672D9BA5C417}"/>
                  </a:ext>
                </a:extLst>
              </p:cNvPr>
              <p:cNvSpPr/>
              <p:nvPr/>
            </p:nvSpPr>
            <p:spPr>
              <a:xfrm>
                <a:off x="4924036" y="3974239"/>
                <a:ext cx="1718270" cy="661054"/>
              </a:xfrm>
              <a:prstGeom prst="ellipse">
                <a:avLst/>
              </a:prstGeom>
              <a:solidFill>
                <a:schemeClr val="bg1">
                  <a:alpha val="43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p:txBody>
          </p:sp>
          <p:pic>
            <p:nvPicPr>
              <p:cNvPr id="13" name="Picture 12">
                <a:extLst>
                  <a:ext uri="{FF2B5EF4-FFF2-40B4-BE49-F238E27FC236}">
                    <a16:creationId xmlns:a16="http://schemas.microsoft.com/office/drawing/2014/main" id="{C1AC3ADE-159C-394D-97A2-4A88E3BAD44E}"/>
                  </a:ext>
                </a:extLst>
              </p:cNvPr>
              <p:cNvPicPr>
                <a:picLocks noChangeAspect="1"/>
              </p:cNvPicPr>
              <p:nvPr/>
            </p:nvPicPr>
            <p:blipFill rotWithShape="1">
              <a:blip r:embed="rId3" cstate="email">
                <a:duotone>
                  <a:schemeClr val="bg2">
                    <a:shade val="45000"/>
                    <a:satMod val="135000"/>
                  </a:schemeClr>
                  <a:prstClr val="white"/>
                </a:duotone>
                <a:extLst>
                  <a:ext uri="{BEBA8EAE-BF5A-486C-A8C5-ECC9F3942E4B}">
                    <a14:imgProps xmlns:a14="http://schemas.microsoft.com/office/drawing/2010/main">
                      <a14:imgLayer r:embed="rId4">
                        <a14:imgEffect>
                          <a14:backgroundRemoval t="1705" b="99148" l="0" r="100000"/>
                        </a14:imgEffect>
                        <a14:imgEffect>
                          <a14:sharpenSoften amount="50000"/>
                        </a14:imgEffect>
                      </a14:imgLayer>
                    </a14:imgProps>
                  </a:ext>
                  <a:ext uri="{28A0092B-C50C-407E-A947-70E740481C1C}">
                    <a14:useLocalDpi xmlns:a14="http://schemas.microsoft.com/office/drawing/2010/main"/>
                  </a:ext>
                </a:extLst>
              </a:blip>
              <a:srcRect/>
              <a:stretch/>
            </p:blipFill>
            <p:spPr>
              <a:xfrm>
                <a:off x="5290589" y="1624606"/>
                <a:ext cx="909276" cy="2787288"/>
              </a:xfrm>
              <a:prstGeom prst="rect">
                <a:avLst/>
              </a:prstGeom>
              <a:effectLst/>
            </p:spPr>
          </p:pic>
        </p:grpSp>
        <p:sp>
          <p:nvSpPr>
            <p:cNvPr id="22" name="Rectangle 21">
              <a:extLst>
                <a:ext uri="{FF2B5EF4-FFF2-40B4-BE49-F238E27FC236}">
                  <a16:creationId xmlns:a16="http://schemas.microsoft.com/office/drawing/2014/main" id="{73C4EA58-1806-9E49-B044-2721F88CDD34}"/>
                </a:ext>
              </a:extLst>
            </p:cNvPr>
            <p:cNvSpPr/>
            <p:nvPr/>
          </p:nvSpPr>
          <p:spPr>
            <a:xfrm>
              <a:off x="5488533" y="672015"/>
              <a:ext cx="466928" cy="1284423"/>
            </a:xfrm>
            <a:prstGeom prst="rect">
              <a:avLst/>
            </a:prstGeom>
            <a:noFill/>
          </p:spPr>
          <p:txBody>
            <a:bodyPr wrap="square" lIns="91440" tIns="45720" rIns="91440" bIns="45720">
              <a:prstTxWarp prst="textPlain">
                <a:avLst/>
              </a:prstTxWarp>
              <a:spAutoFit/>
              <a:scene3d>
                <a:camera prst="perspectiveRelaxedModerately">
                  <a:rot lat="17690631" lon="0" rev="0"/>
                </a:camera>
                <a:lightRig rig="threePt" dir="t"/>
              </a:scene3d>
            </a:bodyPr>
            <a:lstStyle/>
            <a:p>
              <a:pPr algn="ctr"/>
              <a:r>
                <a:rPr lang="en-US" sz="1600" b="0" cap="none" spc="0" dirty="0">
                  <a:ln w="0"/>
                  <a:solidFill>
                    <a:schemeClr val="bg1">
                      <a:lumMod val="85000"/>
                    </a:schemeClr>
                  </a:solidFill>
                  <a:effectLst>
                    <a:outerShdw blurRad="38100" dist="19050" dir="2700000" algn="tl" rotWithShape="0">
                      <a:schemeClr val="dk1">
                        <a:alpha val="40000"/>
                      </a:schemeClr>
                    </a:outerShdw>
                  </a:effectLst>
                </a:rPr>
                <a:t>?</a:t>
              </a:r>
            </a:p>
          </p:txBody>
        </p:sp>
      </p:grpSp>
      <p:sp>
        <p:nvSpPr>
          <p:cNvPr id="4" name="Rectangle 3">
            <a:extLst>
              <a:ext uri="{FF2B5EF4-FFF2-40B4-BE49-F238E27FC236}">
                <a16:creationId xmlns:a16="http://schemas.microsoft.com/office/drawing/2014/main" id="{4F5AE93F-EE21-4401-F848-BD12E4C96AA1}"/>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AACFF1C3-6866-132B-63A6-D41C0EE4238A}"/>
              </a:ext>
            </a:extLst>
          </p:cNvPr>
          <p:cNvGrpSpPr/>
          <p:nvPr/>
        </p:nvGrpSpPr>
        <p:grpSpPr>
          <a:xfrm>
            <a:off x="10805045" y="5962650"/>
            <a:ext cx="1035886" cy="551231"/>
            <a:chOff x="3471863" y="1857374"/>
            <a:chExt cx="5450432" cy="2900367"/>
          </a:xfrm>
        </p:grpSpPr>
        <p:pic>
          <p:nvPicPr>
            <p:cNvPr id="7" name="Picture 6">
              <a:extLst>
                <a:ext uri="{FF2B5EF4-FFF2-40B4-BE49-F238E27FC236}">
                  <a16:creationId xmlns:a16="http://schemas.microsoft.com/office/drawing/2014/main" id="{5D600748-C71F-8258-115F-1E4AE1E2F87E}"/>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2" name="Picture 11">
              <a:extLst>
                <a:ext uri="{FF2B5EF4-FFF2-40B4-BE49-F238E27FC236}">
                  <a16:creationId xmlns:a16="http://schemas.microsoft.com/office/drawing/2014/main" id="{4CD0097A-B795-3967-30B4-3BCEEE631E12}"/>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4" name="Picture 13">
              <a:extLst>
                <a:ext uri="{FF2B5EF4-FFF2-40B4-BE49-F238E27FC236}">
                  <a16:creationId xmlns:a16="http://schemas.microsoft.com/office/drawing/2014/main" id="{32402AF7-A37F-80C8-DF87-4BCA7020FBA7}"/>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417633782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4FE43B83-CAF9-484B-81A9-9C2208BF0E0A}"/>
              </a:ext>
            </a:extLst>
          </p:cNvPr>
          <p:cNvSpPr txBox="1"/>
          <p:nvPr/>
        </p:nvSpPr>
        <p:spPr>
          <a:xfrm>
            <a:off x="2933205" y="3841313"/>
            <a:ext cx="6325590" cy="2369880"/>
          </a:xfrm>
          <a:prstGeom prst="rect">
            <a:avLst/>
          </a:prstGeom>
          <a:noFill/>
        </p:spPr>
        <p:txBody>
          <a:bodyPr wrap="square" rtlCol="0">
            <a:spAutoFit/>
          </a:bodyPr>
          <a:lstStyle/>
          <a:p>
            <a:pPr algn="ctr"/>
            <a:r>
              <a:rPr lang="en-NZ" sz="3600" b="1" dirty="0">
                <a:solidFill>
                  <a:schemeClr val="bg1"/>
                </a:solidFill>
                <a:latin typeface="Abadi" panose="020B0604020104020204" pitchFamily="34" charset="0"/>
              </a:rPr>
              <a:t>What to Believe about the</a:t>
            </a:r>
          </a:p>
          <a:p>
            <a:pPr algn="ctr"/>
            <a:r>
              <a:rPr lang="en-NZ" sz="3600" b="1" dirty="0">
                <a:solidFill>
                  <a:schemeClr val="bg1"/>
                </a:solidFill>
                <a:latin typeface="Abadi" panose="020B0604020104020204" pitchFamily="34" charset="0"/>
              </a:rPr>
              <a:t>End Times…and Why</a:t>
            </a:r>
            <a:endParaRPr lang="en-NZ" sz="4800" b="1" dirty="0">
              <a:solidFill>
                <a:srgbClr val="00B0F0"/>
              </a:solidFill>
              <a:latin typeface="Abadi" panose="020B0604020104020204" pitchFamily="34" charset="0"/>
            </a:endParaRPr>
          </a:p>
          <a:p>
            <a:pPr algn="ctr"/>
            <a:endParaRPr lang="en-NZ" sz="1600" b="1" dirty="0">
              <a:solidFill>
                <a:srgbClr val="00B0F0"/>
              </a:solidFill>
              <a:latin typeface="Abadi" panose="020B0604020104020204" pitchFamily="34" charset="0"/>
            </a:endParaRPr>
          </a:p>
          <a:p>
            <a:pPr algn="ctr"/>
            <a:r>
              <a:rPr lang="en-NZ" sz="3600" b="1" dirty="0" err="1">
                <a:solidFill>
                  <a:srgbClr val="00B0F0"/>
                </a:solidFill>
                <a:latin typeface="Abadi" panose="020B0604020104020204" pitchFamily="34" charset="0"/>
              </a:rPr>
              <a:t>Dr.</a:t>
            </a:r>
            <a:r>
              <a:rPr lang="en-NZ" sz="3600" b="1" dirty="0">
                <a:solidFill>
                  <a:srgbClr val="00B0F0"/>
                </a:solidFill>
                <a:latin typeface="Abadi" panose="020B0604020104020204" pitchFamily="34" charset="0"/>
              </a:rPr>
              <a:t> Michael J. </a:t>
            </a:r>
            <a:r>
              <a:rPr lang="en-NZ" sz="3600" b="1" dirty="0" err="1">
                <a:solidFill>
                  <a:srgbClr val="00B0F0"/>
                </a:solidFill>
                <a:latin typeface="Abadi" panose="020B0604020104020204" pitchFamily="34" charset="0"/>
              </a:rPr>
              <a:t>Svigel</a:t>
            </a:r>
            <a:r>
              <a:rPr lang="en-NZ" sz="3600" b="1" dirty="0">
                <a:solidFill>
                  <a:srgbClr val="00B0F0"/>
                </a:solidFill>
                <a:latin typeface="Abadi" panose="020B0604020104020204" pitchFamily="34" charset="0"/>
              </a:rPr>
              <a:t> </a:t>
            </a:r>
          </a:p>
          <a:p>
            <a:pPr algn="ctr"/>
            <a:r>
              <a:rPr lang="en-NZ" sz="2000" b="1" dirty="0">
                <a:solidFill>
                  <a:srgbClr val="00B0F0"/>
                </a:solidFill>
                <a:latin typeface="Abadi" panose="020B0604020104020204" pitchFamily="34" charset="0"/>
              </a:rPr>
              <a:t>Dallas Theological Seminary</a:t>
            </a:r>
          </a:p>
        </p:txBody>
      </p:sp>
      <p:grpSp>
        <p:nvGrpSpPr>
          <p:cNvPr id="2" name="Group 1">
            <a:extLst>
              <a:ext uri="{FF2B5EF4-FFF2-40B4-BE49-F238E27FC236}">
                <a16:creationId xmlns:a16="http://schemas.microsoft.com/office/drawing/2014/main" id="{3C2A61B4-F60A-3725-5549-F2F0C5CCF08F}"/>
              </a:ext>
            </a:extLst>
          </p:cNvPr>
          <p:cNvGrpSpPr/>
          <p:nvPr/>
        </p:nvGrpSpPr>
        <p:grpSpPr>
          <a:xfrm>
            <a:off x="1769423" y="144945"/>
            <a:ext cx="8653154" cy="3733246"/>
            <a:chOff x="3471863" y="1857374"/>
            <a:chExt cx="5450432" cy="2900367"/>
          </a:xfrm>
        </p:grpSpPr>
        <p:pic>
          <p:nvPicPr>
            <p:cNvPr id="3" name="Picture 2">
              <a:extLst>
                <a:ext uri="{FF2B5EF4-FFF2-40B4-BE49-F238E27FC236}">
                  <a16:creationId xmlns:a16="http://schemas.microsoft.com/office/drawing/2014/main" id="{2AB02A50-DF84-3D02-CB7B-B97B22E19BE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46DD1073-EAC9-EECE-19E3-EDE0E12F8375}"/>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F1133864-D0CF-EA8A-2D72-279FC4B7BA16}"/>
                </a:ext>
              </a:extLst>
            </p:cNvPr>
            <p:cNvPicPr>
              <a:picLocks noChangeAspect="1"/>
            </p:cNvPicPr>
            <p:nvPr/>
          </p:nvPicPr>
          <p:blipFill>
            <a:blip r:embed="rId4"/>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78218937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1">
            <a:extLst>
              <a:ext uri="{FF2B5EF4-FFF2-40B4-BE49-F238E27FC236}">
                <a16:creationId xmlns:a16="http://schemas.microsoft.com/office/drawing/2014/main" id="{B7305976-A87B-384E-B46B-58594DE6B9EC}"/>
              </a:ext>
            </a:extLst>
          </p:cNvPr>
          <p:cNvSpPr/>
          <p:nvPr/>
        </p:nvSpPr>
        <p:spPr>
          <a:xfrm>
            <a:off x="1992489" y="2692922"/>
            <a:ext cx="6812383" cy="1074600"/>
          </a:xfrm>
          <a:custGeom>
            <a:avLst/>
            <a:gdLst>
              <a:gd name="connsiteX0" fmla="*/ 0 w 7135586"/>
              <a:gd name="connsiteY0" fmla="*/ 1159329 h 1159329"/>
              <a:gd name="connsiteX1" fmla="*/ 2677886 w 7135586"/>
              <a:gd name="connsiteY1" fmla="*/ 0 h 1159329"/>
              <a:gd name="connsiteX2" fmla="*/ 7102929 w 7135586"/>
              <a:gd name="connsiteY2" fmla="*/ 0 h 1159329"/>
              <a:gd name="connsiteX3" fmla="*/ 7135586 w 7135586"/>
              <a:gd name="connsiteY3" fmla="*/ 1143000 h 1159329"/>
              <a:gd name="connsiteX4" fmla="*/ 0 w 7135586"/>
              <a:gd name="connsiteY4" fmla="*/ 1159329 h 1159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86" h="1159329">
                <a:moveTo>
                  <a:pt x="0" y="1159329"/>
                </a:moveTo>
                <a:lnTo>
                  <a:pt x="2677886" y="0"/>
                </a:lnTo>
                <a:lnTo>
                  <a:pt x="7102929" y="0"/>
                </a:lnTo>
                <a:lnTo>
                  <a:pt x="7135586" y="1143000"/>
                </a:lnTo>
                <a:lnTo>
                  <a:pt x="0" y="1159329"/>
                </a:lnTo>
                <a:close/>
              </a:path>
            </a:pathLst>
          </a:custGeom>
          <a:gradFill>
            <a:gsLst>
              <a:gs pos="43000">
                <a:schemeClr val="bg1"/>
              </a:gs>
              <a:gs pos="21003">
                <a:srgbClr val="959595"/>
              </a:gs>
              <a:gs pos="21000">
                <a:srgbClr val="959595"/>
              </a:gs>
              <a:gs pos="36000">
                <a:schemeClr val="bg1"/>
              </a:gs>
              <a:gs pos="4000">
                <a:schemeClr val="tx1"/>
              </a:gs>
              <a:gs pos="100000">
                <a:schemeClr val="bg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900" dirty="0"/>
          </a:p>
        </p:txBody>
      </p:sp>
      <p:sp>
        <p:nvSpPr>
          <p:cNvPr id="33" name="Line 3">
            <a:extLst>
              <a:ext uri="{FF2B5EF4-FFF2-40B4-BE49-F238E27FC236}">
                <a16:creationId xmlns:a16="http://schemas.microsoft.com/office/drawing/2014/main" id="{2E2E306E-646A-5D4A-81F3-1EB3733A6AF0}"/>
              </a:ext>
            </a:extLst>
          </p:cNvPr>
          <p:cNvSpPr>
            <a:spLocks noChangeShapeType="1"/>
          </p:cNvSpPr>
          <p:nvPr/>
        </p:nvSpPr>
        <p:spPr bwMode="auto">
          <a:xfrm>
            <a:off x="111067" y="3752112"/>
            <a:ext cx="11854639" cy="15410"/>
          </a:xfrm>
          <a:prstGeom prst="line">
            <a:avLst/>
          </a:prstGeom>
          <a:noFill/>
          <a:ln w="63500">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29" name="Text Box 23">
            <a:extLst>
              <a:ext uri="{FF2B5EF4-FFF2-40B4-BE49-F238E27FC236}">
                <a16:creationId xmlns:a16="http://schemas.microsoft.com/office/drawing/2014/main" id="{1CAA8533-8E49-BA45-AEAD-F59DF9716972}"/>
              </a:ext>
            </a:extLst>
          </p:cNvPr>
          <p:cNvSpPr txBox="1">
            <a:spLocks noChangeArrowheads="1"/>
          </p:cNvSpPr>
          <p:nvPr/>
        </p:nvSpPr>
        <p:spPr bwMode="auto">
          <a:xfrm>
            <a:off x="4782077" y="2659729"/>
            <a:ext cx="4012445" cy="107721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7030A0"/>
                </a:solidFill>
                <a:latin typeface="Abadi" panose="020B0604020104020204" pitchFamily="34" charset="0"/>
                <a:ea typeface="Arial" charset="0"/>
                <a:cs typeface="Arial" charset="0"/>
              </a:rPr>
              <a:t>Millennial Golden Age</a:t>
            </a:r>
          </a:p>
          <a:p>
            <a:pPr algn="ctr" eaLnBrk="1" hangingPunct="1"/>
            <a:r>
              <a:rPr lang="en-US" altLang="en-US" sz="3200" b="0" dirty="0">
                <a:solidFill>
                  <a:srgbClr val="FF0000"/>
                </a:solidFill>
                <a:latin typeface="Abadi" panose="020B0604020104020204" pitchFamily="34" charset="0"/>
                <a:ea typeface="Arial" charset="0"/>
                <a:cs typeface="Arial" charset="0"/>
              </a:rPr>
              <a:t>Satan </a:t>
            </a:r>
            <a:r>
              <a:rPr lang="en-US" altLang="en-US" sz="3200" b="0" i="1" dirty="0">
                <a:solidFill>
                  <a:srgbClr val="FF0000"/>
                </a:solidFill>
                <a:latin typeface="Abadi" panose="020B0604020104020204" pitchFamily="34" charset="0"/>
                <a:ea typeface="Arial" charset="0"/>
                <a:cs typeface="Arial" charset="0"/>
              </a:rPr>
              <a:t>WILL BE </a:t>
            </a:r>
            <a:r>
              <a:rPr lang="en-US" altLang="en-US" sz="3200" b="0" dirty="0">
                <a:solidFill>
                  <a:srgbClr val="FF0000"/>
                </a:solidFill>
                <a:latin typeface="Abadi" panose="020B0604020104020204" pitchFamily="34" charset="0"/>
                <a:ea typeface="Arial" charset="0"/>
                <a:cs typeface="Arial" charset="0"/>
              </a:rPr>
              <a:t>Bound</a:t>
            </a:r>
          </a:p>
        </p:txBody>
      </p:sp>
      <p:sp>
        <p:nvSpPr>
          <p:cNvPr id="24" name="Text Box 23">
            <a:extLst>
              <a:ext uri="{FF2B5EF4-FFF2-40B4-BE49-F238E27FC236}">
                <a16:creationId xmlns:a16="http://schemas.microsoft.com/office/drawing/2014/main" id="{8C7D8D5A-C318-9542-B0C8-3F4CE0837DB6}"/>
              </a:ext>
            </a:extLst>
          </p:cNvPr>
          <p:cNvSpPr txBox="1">
            <a:spLocks noChangeArrowheads="1"/>
          </p:cNvSpPr>
          <p:nvPr/>
        </p:nvSpPr>
        <p:spPr bwMode="auto">
          <a:xfrm>
            <a:off x="2325985" y="3844522"/>
            <a:ext cx="2061783" cy="107721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00D241"/>
                </a:solidFill>
                <a:latin typeface="Abadi" panose="020B0604020104020204" pitchFamily="34" charset="0"/>
                <a:ea typeface="Arial" charset="0"/>
                <a:cs typeface="Arial" charset="0"/>
              </a:rPr>
              <a:t>Victory of</a:t>
            </a:r>
          </a:p>
          <a:p>
            <a:pPr algn="ctr" eaLnBrk="1" hangingPunct="1"/>
            <a:r>
              <a:rPr lang="en-US" altLang="en-US" sz="3200" b="0" dirty="0">
                <a:solidFill>
                  <a:srgbClr val="00D241"/>
                </a:solidFill>
                <a:latin typeface="Abadi" panose="020B0604020104020204" pitchFamily="34" charset="0"/>
                <a:ea typeface="Arial" charset="0"/>
                <a:cs typeface="Arial" charset="0"/>
              </a:rPr>
              <a:t>the Gospel</a:t>
            </a:r>
          </a:p>
        </p:txBody>
      </p:sp>
      <p:sp>
        <p:nvSpPr>
          <p:cNvPr id="18" name="Line 6">
            <a:extLst>
              <a:ext uri="{FF2B5EF4-FFF2-40B4-BE49-F238E27FC236}">
                <a16:creationId xmlns:a16="http://schemas.microsoft.com/office/drawing/2014/main" id="{53BC2F0D-F209-C547-A9E2-69818EDDDAEC}"/>
              </a:ext>
            </a:extLst>
          </p:cNvPr>
          <p:cNvSpPr>
            <a:spLocks noChangeShapeType="1"/>
          </p:cNvSpPr>
          <p:nvPr/>
        </p:nvSpPr>
        <p:spPr bwMode="auto">
          <a:xfrm>
            <a:off x="676289" y="2971843"/>
            <a:ext cx="0" cy="780269"/>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23" name="Line 6">
            <a:extLst>
              <a:ext uri="{FF2B5EF4-FFF2-40B4-BE49-F238E27FC236}">
                <a16:creationId xmlns:a16="http://schemas.microsoft.com/office/drawing/2014/main" id="{40FDD17C-B83A-F34D-B567-6C65338526C4}"/>
              </a:ext>
            </a:extLst>
          </p:cNvPr>
          <p:cNvSpPr>
            <a:spLocks noChangeShapeType="1"/>
          </p:cNvSpPr>
          <p:nvPr/>
        </p:nvSpPr>
        <p:spPr bwMode="auto">
          <a:xfrm flipH="1">
            <a:off x="476398" y="3237078"/>
            <a:ext cx="402144" cy="0"/>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3" name="Rectangle 2">
            <a:extLst>
              <a:ext uri="{FF2B5EF4-FFF2-40B4-BE49-F238E27FC236}">
                <a16:creationId xmlns:a16="http://schemas.microsoft.com/office/drawing/2014/main" id="{03430E9F-5D53-72B3-E11B-B6C4D50BB8C9}"/>
              </a:ext>
            </a:extLst>
          </p:cNvPr>
          <p:cNvSpPr/>
          <p:nvPr/>
        </p:nvSpPr>
        <p:spPr>
          <a:xfrm>
            <a:off x="122839" y="81955"/>
            <a:ext cx="11927647" cy="1323439"/>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Context</a:t>
            </a:r>
          </a:p>
          <a:p>
            <a:r>
              <a:rPr lang="en-NZ" sz="4000" b="1" dirty="0">
                <a:solidFill>
                  <a:schemeClr val="bg1"/>
                </a:solidFill>
                <a:latin typeface="Abadi" panose="020B0604020104020204" pitchFamily="34" charset="0"/>
              </a:rPr>
              <a:t>POSTMILLENNIALISM</a:t>
            </a:r>
            <a:endParaRPr lang="en-NZ" sz="3200" b="1" dirty="0">
              <a:solidFill>
                <a:schemeClr val="bg1"/>
              </a:solidFill>
              <a:latin typeface="Abadi" panose="020B0604020104020204" pitchFamily="34" charset="0"/>
            </a:endParaRPr>
          </a:p>
        </p:txBody>
      </p:sp>
      <p:sp>
        <p:nvSpPr>
          <p:cNvPr id="5" name="TextBox 4">
            <a:extLst>
              <a:ext uri="{FF2B5EF4-FFF2-40B4-BE49-F238E27FC236}">
                <a16:creationId xmlns:a16="http://schemas.microsoft.com/office/drawing/2014/main" id="{F0BDF037-B5DA-396E-BE5B-5B9909FA792F}"/>
              </a:ext>
            </a:extLst>
          </p:cNvPr>
          <p:cNvSpPr txBox="1"/>
          <p:nvPr/>
        </p:nvSpPr>
        <p:spPr>
          <a:xfrm>
            <a:off x="537046" y="4956345"/>
            <a:ext cx="5352766" cy="584775"/>
          </a:xfrm>
          <a:prstGeom prst="rect">
            <a:avLst/>
          </a:prstGeom>
          <a:noFill/>
        </p:spPr>
        <p:txBody>
          <a:bodyPr wrap="square">
            <a:spAutoFit/>
          </a:bodyPr>
          <a:lstStyle/>
          <a:p>
            <a:pPr algn="ctr" eaLnBrk="1" hangingPunct="1"/>
            <a:r>
              <a:rPr lang="en-US" altLang="en-US" sz="3200" b="0" dirty="0">
                <a:solidFill>
                  <a:srgbClr val="FF0000"/>
                </a:solidFill>
                <a:latin typeface="Abadi" panose="020B0604020104020204" pitchFamily="34" charset="0"/>
                <a:ea typeface="Arial" charset="0"/>
                <a:cs typeface="Arial" charset="0"/>
              </a:rPr>
              <a:t>Satan </a:t>
            </a:r>
            <a:r>
              <a:rPr lang="en-US" altLang="en-US" sz="3200" b="0" i="1" dirty="0">
                <a:solidFill>
                  <a:srgbClr val="FF0000"/>
                </a:solidFill>
                <a:latin typeface="Abadi" panose="020B0604020104020204" pitchFamily="34" charset="0"/>
                <a:ea typeface="Arial" charset="0"/>
                <a:cs typeface="Arial" charset="0"/>
              </a:rPr>
              <a:t>IS BEING</a:t>
            </a:r>
            <a:r>
              <a:rPr lang="en-US" altLang="en-US" sz="3200" dirty="0">
                <a:solidFill>
                  <a:srgbClr val="FF0000"/>
                </a:solidFill>
                <a:latin typeface="Abadi" panose="020B0604020104020204" pitchFamily="34" charset="0"/>
                <a:ea typeface="Arial" charset="0"/>
                <a:cs typeface="Arial" charset="0"/>
              </a:rPr>
              <a:t> Bound</a:t>
            </a:r>
            <a:endParaRPr lang="en-US" altLang="en-US" sz="3200" b="0" dirty="0">
              <a:solidFill>
                <a:srgbClr val="FF0000"/>
              </a:solidFill>
              <a:latin typeface="Abadi" panose="020B0604020104020204" pitchFamily="34" charset="0"/>
              <a:ea typeface="Arial" charset="0"/>
              <a:cs typeface="Arial" charset="0"/>
            </a:endParaRPr>
          </a:p>
        </p:txBody>
      </p:sp>
      <p:sp>
        <p:nvSpPr>
          <p:cNvPr id="6" name="Line 6">
            <a:extLst>
              <a:ext uri="{FF2B5EF4-FFF2-40B4-BE49-F238E27FC236}">
                <a16:creationId xmlns:a16="http://schemas.microsoft.com/office/drawing/2014/main" id="{5682727A-78A8-B404-AEC2-70E2B63A6E9C}"/>
              </a:ext>
            </a:extLst>
          </p:cNvPr>
          <p:cNvSpPr>
            <a:spLocks noChangeShapeType="1"/>
          </p:cNvSpPr>
          <p:nvPr/>
        </p:nvSpPr>
        <p:spPr bwMode="auto">
          <a:xfrm>
            <a:off x="1322041" y="2690462"/>
            <a:ext cx="0" cy="1567383"/>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7" name="Text Box 7">
            <a:extLst>
              <a:ext uri="{FF2B5EF4-FFF2-40B4-BE49-F238E27FC236}">
                <a16:creationId xmlns:a16="http://schemas.microsoft.com/office/drawing/2014/main" id="{E306A1F1-C516-0631-8E87-158DF813079F}"/>
              </a:ext>
            </a:extLst>
          </p:cNvPr>
          <p:cNvSpPr txBox="1">
            <a:spLocks noChangeArrowheads="1"/>
          </p:cNvSpPr>
          <p:nvPr/>
        </p:nvSpPr>
        <p:spPr bwMode="auto">
          <a:xfrm>
            <a:off x="367027" y="1480605"/>
            <a:ext cx="1946367"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r>
              <a:rPr lang="en-US" altLang="en-US" sz="3200" b="0" dirty="0">
                <a:solidFill>
                  <a:srgbClr val="FFFF00"/>
                </a:solidFill>
                <a:latin typeface="Abadi" panose="020B0604020104020204" pitchFamily="34" charset="0"/>
                <a:ea typeface="Arial" charset="0"/>
                <a:cs typeface="Arial" charset="0"/>
              </a:rPr>
              <a:t>Ascension</a:t>
            </a:r>
          </a:p>
          <a:p>
            <a:pPr eaLnBrk="1" hangingPunct="1"/>
            <a:r>
              <a:rPr lang="en-US" altLang="en-US" sz="3200" b="0" dirty="0">
                <a:solidFill>
                  <a:srgbClr val="FFFF00"/>
                </a:solidFill>
                <a:latin typeface="Abadi" panose="020B0604020104020204" pitchFamily="34" charset="0"/>
                <a:ea typeface="Arial" charset="0"/>
                <a:cs typeface="Arial" charset="0"/>
              </a:rPr>
              <a:t>of Christ</a:t>
            </a:r>
          </a:p>
        </p:txBody>
      </p:sp>
      <p:sp>
        <p:nvSpPr>
          <p:cNvPr id="8" name="Text Box 23">
            <a:extLst>
              <a:ext uri="{FF2B5EF4-FFF2-40B4-BE49-F238E27FC236}">
                <a16:creationId xmlns:a16="http://schemas.microsoft.com/office/drawing/2014/main" id="{82625AFD-B2DA-C8C1-9210-9399D68A09EE}"/>
              </a:ext>
            </a:extLst>
          </p:cNvPr>
          <p:cNvSpPr txBox="1">
            <a:spLocks noChangeArrowheads="1"/>
          </p:cNvSpPr>
          <p:nvPr/>
        </p:nvSpPr>
        <p:spPr bwMode="auto">
          <a:xfrm>
            <a:off x="1537224" y="2525429"/>
            <a:ext cx="1393587"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00B0F0"/>
                </a:solidFill>
                <a:latin typeface="Abadi" panose="020B0604020104020204" pitchFamily="34" charset="0"/>
                <a:ea typeface="Arial" charset="0"/>
                <a:cs typeface="Arial" charset="0"/>
              </a:rPr>
              <a:t>Church</a:t>
            </a:r>
          </a:p>
          <a:p>
            <a:pPr algn="ctr" eaLnBrk="1" hangingPunct="1"/>
            <a:r>
              <a:rPr lang="en-US" altLang="en-US" sz="3200" b="0" dirty="0">
                <a:solidFill>
                  <a:srgbClr val="00B0F0"/>
                </a:solidFill>
                <a:latin typeface="Abadi" panose="020B0604020104020204" pitchFamily="34" charset="0"/>
                <a:ea typeface="Arial" charset="0"/>
                <a:cs typeface="Arial" charset="0"/>
              </a:rPr>
              <a:t>Age</a:t>
            </a:r>
          </a:p>
        </p:txBody>
      </p:sp>
      <p:sp>
        <p:nvSpPr>
          <p:cNvPr id="4" name="Text Box 7">
            <a:extLst>
              <a:ext uri="{FF2B5EF4-FFF2-40B4-BE49-F238E27FC236}">
                <a16:creationId xmlns:a16="http://schemas.microsoft.com/office/drawing/2014/main" id="{2AE06851-F0FB-A948-C5BB-CA98532D3F73}"/>
              </a:ext>
            </a:extLst>
          </p:cNvPr>
          <p:cNvSpPr txBox="1">
            <a:spLocks noChangeArrowheads="1"/>
          </p:cNvSpPr>
          <p:nvPr/>
        </p:nvSpPr>
        <p:spPr bwMode="auto">
          <a:xfrm>
            <a:off x="8586878" y="1542245"/>
            <a:ext cx="1712713"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r>
              <a:rPr lang="en-US" altLang="en-US" sz="3200" b="0" dirty="0">
                <a:solidFill>
                  <a:srgbClr val="FFFF00"/>
                </a:solidFill>
                <a:latin typeface="Abadi" panose="020B0604020104020204" pitchFamily="34" charset="0"/>
                <a:ea typeface="Arial" charset="0"/>
                <a:cs typeface="Arial" charset="0"/>
              </a:rPr>
              <a:t>Return</a:t>
            </a:r>
          </a:p>
          <a:p>
            <a:pPr eaLnBrk="1" hangingPunct="1"/>
            <a:r>
              <a:rPr lang="en-US" altLang="en-US" sz="3200" b="0" dirty="0">
                <a:solidFill>
                  <a:srgbClr val="FFFF00"/>
                </a:solidFill>
                <a:latin typeface="Abadi" panose="020B0604020104020204" pitchFamily="34" charset="0"/>
                <a:ea typeface="Arial" charset="0"/>
                <a:cs typeface="Arial" charset="0"/>
              </a:rPr>
              <a:t>of Christ</a:t>
            </a:r>
          </a:p>
        </p:txBody>
      </p:sp>
      <p:sp>
        <p:nvSpPr>
          <p:cNvPr id="14" name="Text Box 23">
            <a:extLst>
              <a:ext uri="{FF2B5EF4-FFF2-40B4-BE49-F238E27FC236}">
                <a16:creationId xmlns:a16="http://schemas.microsoft.com/office/drawing/2014/main" id="{D5549FDF-287F-E873-45A2-1ACDB1D9A480}"/>
              </a:ext>
            </a:extLst>
          </p:cNvPr>
          <p:cNvSpPr txBox="1">
            <a:spLocks noChangeArrowheads="1"/>
          </p:cNvSpPr>
          <p:nvPr/>
        </p:nvSpPr>
        <p:spPr bwMode="auto">
          <a:xfrm>
            <a:off x="8586879" y="4340800"/>
            <a:ext cx="2731069"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r>
              <a:rPr lang="en-US" altLang="en-US" sz="3200" b="0" dirty="0">
                <a:solidFill>
                  <a:srgbClr val="B44FFF"/>
                </a:solidFill>
                <a:latin typeface="Abadi" panose="020B0604020104020204" pitchFamily="34" charset="0"/>
                <a:ea typeface="Arial" charset="0"/>
                <a:cs typeface="Arial" charset="0"/>
              </a:rPr>
              <a:t>General Bodily</a:t>
            </a:r>
          </a:p>
          <a:p>
            <a:pPr eaLnBrk="1" hangingPunct="1"/>
            <a:r>
              <a:rPr lang="en-US" altLang="en-US" sz="3200" b="0" dirty="0">
                <a:solidFill>
                  <a:srgbClr val="B44FFF"/>
                </a:solidFill>
                <a:latin typeface="Abadi" panose="020B0604020104020204" pitchFamily="34" charset="0"/>
                <a:ea typeface="Arial" charset="0"/>
                <a:cs typeface="Arial" charset="0"/>
              </a:rPr>
              <a:t>Resurrection</a:t>
            </a:r>
          </a:p>
          <a:p>
            <a:pPr eaLnBrk="1" hangingPunct="1"/>
            <a:r>
              <a:rPr lang="en-US" altLang="en-US" sz="3200" b="0" dirty="0">
                <a:solidFill>
                  <a:srgbClr val="B44FFF"/>
                </a:solidFill>
                <a:latin typeface="Abadi" panose="020B0604020104020204" pitchFamily="34" charset="0"/>
                <a:ea typeface="Arial" charset="0"/>
                <a:cs typeface="Arial" charset="0"/>
              </a:rPr>
              <a:t>for Judgment</a:t>
            </a:r>
          </a:p>
        </p:txBody>
      </p:sp>
      <p:sp>
        <p:nvSpPr>
          <p:cNvPr id="15" name="Text Box 7">
            <a:extLst>
              <a:ext uri="{FF2B5EF4-FFF2-40B4-BE49-F238E27FC236}">
                <a16:creationId xmlns:a16="http://schemas.microsoft.com/office/drawing/2014/main" id="{7C337963-89C5-DF46-F5EF-9811AF60383C}"/>
              </a:ext>
            </a:extLst>
          </p:cNvPr>
          <p:cNvSpPr txBox="1">
            <a:spLocks noChangeArrowheads="1"/>
          </p:cNvSpPr>
          <p:nvPr/>
        </p:nvSpPr>
        <p:spPr bwMode="auto">
          <a:xfrm>
            <a:off x="8912481" y="2584740"/>
            <a:ext cx="1874231"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r>
              <a:rPr lang="en-US" altLang="en-US" sz="3200" b="0" dirty="0">
                <a:solidFill>
                  <a:srgbClr val="EE3897"/>
                </a:solidFill>
                <a:latin typeface="Abadi" panose="020B0604020104020204" pitchFamily="34" charset="0"/>
                <a:ea typeface="Arial" charset="0"/>
                <a:cs typeface="Arial" charset="0"/>
              </a:rPr>
              <a:t>Eternal</a:t>
            </a:r>
          </a:p>
          <a:p>
            <a:pPr eaLnBrk="1" hangingPunct="1"/>
            <a:r>
              <a:rPr lang="en-US" altLang="en-US" sz="3200" b="0" dirty="0">
                <a:solidFill>
                  <a:srgbClr val="EE3897"/>
                </a:solidFill>
                <a:latin typeface="Abadi" panose="020B0604020104020204" pitchFamily="34" charset="0"/>
                <a:ea typeface="Arial" charset="0"/>
                <a:cs typeface="Arial" charset="0"/>
              </a:rPr>
              <a:t>Condition</a:t>
            </a:r>
          </a:p>
        </p:txBody>
      </p:sp>
      <p:sp>
        <p:nvSpPr>
          <p:cNvPr id="16" name="Line 6">
            <a:extLst>
              <a:ext uri="{FF2B5EF4-FFF2-40B4-BE49-F238E27FC236}">
                <a16:creationId xmlns:a16="http://schemas.microsoft.com/office/drawing/2014/main" id="{39251785-CB8C-39A6-A6B7-5B3FEE3F1522}"/>
              </a:ext>
            </a:extLst>
          </p:cNvPr>
          <p:cNvSpPr>
            <a:spLocks noChangeShapeType="1"/>
          </p:cNvSpPr>
          <p:nvPr/>
        </p:nvSpPr>
        <p:spPr bwMode="auto">
          <a:xfrm>
            <a:off x="8804872" y="2690462"/>
            <a:ext cx="0" cy="1567383"/>
          </a:xfrm>
          <a:prstGeom prst="line">
            <a:avLst/>
          </a:prstGeom>
          <a:noFill/>
          <a:ln w="76200">
            <a:solidFill>
              <a:srgbClr val="FFFF00"/>
            </a:solidFill>
            <a:round/>
            <a:headEnd/>
            <a:tailEn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grpSp>
        <p:nvGrpSpPr>
          <p:cNvPr id="13" name="Group 12">
            <a:extLst>
              <a:ext uri="{FF2B5EF4-FFF2-40B4-BE49-F238E27FC236}">
                <a16:creationId xmlns:a16="http://schemas.microsoft.com/office/drawing/2014/main" id="{64EFB331-92CC-144F-D2F3-4C77C116BA0A}"/>
              </a:ext>
            </a:extLst>
          </p:cNvPr>
          <p:cNvGrpSpPr/>
          <p:nvPr/>
        </p:nvGrpSpPr>
        <p:grpSpPr>
          <a:xfrm>
            <a:off x="10805045" y="5962650"/>
            <a:ext cx="1035886" cy="551231"/>
            <a:chOff x="3471863" y="1857374"/>
            <a:chExt cx="5450432" cy="2900367"/>
          </a:xfrm>
        </p:grpSpPr>
        <p:pic>
          <p:nvPicPr>
            <p:cNvPr id="17" name="Picture 16">
              <a:extLst>
                <a:ext uri="{FF2B5EF4-FFF2-40B4-BE49-F238E27FC236}">
                  <a16:creationId xmlns:a16="http://schemas.microsoft.com/office/drawing/2014/main" id="{C94711FC-8BD5-7304-4443-D3323A28DF91}"/>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9" name="Picture 18">
              <a:extLst>
                <a:ext uri="{FF2B5EF4-FFF2-40B4-BE49-F238E27FC236}">
                  <a16:creationId xmlns:a16="http://schemas.microsoft.com/office/drawing/2014/main" id="{10D876BD-8D68-D30A-7F9D-DC516F813920}"/>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20" name="Picture 19">
              <a:extLst>
                <a:ext uri="{FF2B5EF4-FFF2-40B4-BE49-F238E27FC236}">
                  <a16:creationId xmlns:a16="http://schemas.microsoft.com/office/drawing/2014/main" id="{98EABBF5-5A8A-FCB1-0C3D-4416CAE1F048}"/>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91904444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50F94F64-0248-D348-A3B7-A5D07A0275B9}"/>
              </a:ext>
            </a:extLst>
          </p:cNvPr>
          <p:cNvGrpSpPr/>
          <p:nvPr/>
        </p:nvGrpSpPr>
        <p:grpSpPr>
          <a:xfrm>
            <a:off x="1516216" y="3704279"/>
            <a:ext cx="4234195" cy="1628983"/>
            <a:chOff x="1516216" y="3490274"/>
            <a:chExt cx="4234195" cy="1628983"/>
          </a:xfrm>
        </p:grpSpPr>
        <p:sp>
          <p:nvSpPr>
            <p:cNvPr id="10" name="Oval 9">
              <a:extLst>
                <a:ext uri="{FF2B5EF4-FFF2-40B4-BE49-F238E27FC236}">
                  <a16:creationId xmlns:a16="http://schemas.microsoft.com/office/drawing/2014/main" id="{26B411AF-7EA6-C841-A7F4-D42DB7D7158B}"/>
                </a:ext>
              </a:extLst>
            </p:cNvPr>
            <p:cNvSpPr/>
            <p:nvPr/>
          </p:nvSpPr>
          <p:spPr>
            <a:xfrm>
              <a:off x="1516216" y="3490274"/>
              <a:ext cx="4234195" cy="1628983"/>
            </a:xfrm>
            <a:prstGeom prst="ellipse">
              <a:avLst/>
            </a:prstGeom>
            <a:solidFill>
              <a:srgbClr val="487BD3">
                <a:alpha val="9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21C53827-FCA9-E241-8D50-2A8130D88F1B}"/>
                </a:ext>
              </a:extLst>
            </p:cNvPr>
            <p:cNvSpPr/>
            <p:nvPr/>
          </p:nvSpPr>
          <p:spPr>
            <a:xfrm>
              <a:off x="2004647" y="3853712"/>
              <a:ext cx="2891661" cy="902106"/>
            </a:xfrm>
            <a:prstGeom prst="rect">
              <a:avLst/>
            </a:prstGeom>
            <a:noFill/>
            <a:scene3d>
              <a:camera prst="perspectiveRelaxedModerately">
                <a:rot lat="17390632" lon="0" rev="0"/>
              </a:camera>
              <a:lightRig rig="threePt" dir="t"/>
            </a:scene3d>
          </p:spPr>
          <p:txBody>
            <a:bodyPr wrap="square" lIns="91440" tIns="45720" rIns="91440" bIns="45720">
              <a:prstTxWarp prst="textPlain">
                <a:avLst/>
              </a:prstTxWarp>
              <a:spAutoFit/>
              <a:scene3d>
                <a:camera prst="perspectiveRelaxedModerately">
                  <a:rot lat="17690631" lon="0" rev="0"/>
                </a:camera>
                <a:lightRig rig="threePt" dir="t"/>
              </a:scene3d>
            </a:bodyPr>
            <a:lstStyle/>
            <a:p>
              <a:pPr algn="ctr"/>
              <a:r>
                <a:rPr lang="en-US" sz="2400" b="0" cap="none" spc="0" dirty="0">
                  <a:ln w="0"/>
                  <a:solidFill>
                    <a:schemeClr val="tx1"/>
                  </a:solidFill>
                  <a:effectLst>
                    <a:outerShdw blurRad="38100" dist="19050" dir="2700000" algn="tl" rotWithShape="0">
                      <a:schemeClr val="dk1">
                        <a:alpha val="40000"/>
                      </a:schemeClr>
                    </a:outerShdw>
                  </a:effectLst>
                </a:rPr>
                <a:t>AMILLENNIALISM </a:t>
              </a:r>
            </a:p>
          </p:txBody>
        </p:sp>
      </p:grpSp>
      <p:grpSp>
        <p:nvGrpSpPr>
          <p:cNvPr id="23" name="Group 22">
            <a:extLst>
              <a:ext uri="{FF2B5EF4-FFF2-40B4-BE49-F238E27FC236}">
                <a16:creationId xmlns:a16="http://schemas.microsoft.com/office/drawing/2014/main" id="{EFBDB571-104C-5C4E-9940-2A472CA74BC0}"/>
              </a:ext>
            </a:extLst>
          </p:cNvPr>
          <p:cNvGrpSpPr/>
          <p:nvPr/>
        </p:nvGrpSpPr>
        <p:grpSpPr>
          <a:xfrm>
            <a:off x="5240761" y="3306022"/>
            <a:ext cx="3904911" cy="1284423"/>
            <a:chOff x="5240761" y="3306022"/>
            <a:chExt cx="3904911" cy="1284423"/>
          </a:xfrm>
        </p:grpSpPr>
        <p:sp>
          <p:nvSpPr>
            <p:cNvPr id="8" name="Oval 7">
              <a:extLst>
                <a:ext uri="{FF2B5EF4-FFF2-40B4-BE49-F238E27FC236}">
                  <a16:creationId xmlns:a16="http://schemas.microsoft.com/office/drawing/2014/main" id="{662E5CC1-9809-2440-808F-E5D2025560A0}"/>
                </a:ext>
              </a:extLst>
            </p:cNvPr>
            <p:cNvSpPr/>
            <p:nvPr/>
          </p:nvSpPr>
          <p:spPr>
            <a:xfrm>
              <a:off x="5240761" y="3306022"/>
              <a:ext cx="3904911" cy="1284423"/>
            </a:xfrm>
            <a:prstGeom prst="ellipse">
              <a:avLst/>
            </a:prstGeom>
            <a:solidFill>
              <a:srgbClr val="4B86E8">
                <a:alpha val="9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solidFill>
                  <a:latin typeface="Arial" panose="020B0604020202020204" pitchFamily="34" charset="0"/>
                  <a:ea typeface="Times New Roman" charset="0"/>
                  <a:cs typeface="Arial" panose="020B0604020202020204" pitchFamily="34" charset="0"/>
                </a:rPr>
                <a:t>    </a:t>
              </a:r>
            </a:p>
          </p:txBody>
        </p:sp>
        <p:sp>
          <p:nvSpPr>
            <p:cNvPr id="15" name="Rectangle 14">
              <a:extLst>
                <a:ext uri="{FF2B5EF4-FFF2-40B4-BE49-F238E27FC236}">
                  <a16:creationId xmlns:a16="http://schemas.microsoft.com/office/drawing/2014/main" id="{5110072B-33C5-B248-A75A-6DF98588D302}"/>
                </a:ext>
              </a:extLst>
            </p:cNvPr>
            <p:cNvSpPr/>
            <p:nvPr/>
          </p:nvSpPr>
          <p:spPr>
            <a:xfrm>
              <a:off x="6071791" y="3584636"/>
              <a:ext cx="2306153" cy="669086"/>
            </a:xfrm>
            <a:prstGeom prst="rect">
              <a:avLst/>
            </a:prstGeom>
            <a:noFill/>
            <a:scene3d>
              <a:camera prst="perspectiveBelow">
                <a:rot lat="17699988" lon="0" rev="0"/>
              </a:camera>
              <a:lightRig rig="threePt" dir="t"/>
            </a:scene3d>
          </p:spPr>
          <p:txBody>
            <a:bodyPr wrap="square" lIns="91440" tIns="45720" rIns="91440" bIns="45720">
              <a:prstTxWarp prst="textPlain">
                <a:avLst/>
              </a:prstTxWarp>
              <a:spAutoFit/>
              <a:scene3d>
                <a:camera prst="perspectiveRelaxedModerately">
                  <a:rot lat="17990631" lon="0" rev="0"/>
                </a:camera>
                <a:lightRig rig="threePt" dir="t"/>
              </a:scene3d>
            </a:bodyPr>
            <a:lstStyle/>
            <a:p>
              <a:pPr algn="ctr"/>
              <a:r>
                <a:rPr lang="en-US" sz="1600" b="0" cap="none" spc="0" dirty="0">
                  <a:ln w="0"/>
                  <a:solidFill>
                    <a:schemeClr val="tx1"/>
                  </a:solidFill>
                  <a:effectLst>
                    <a:outerShdw blurRad="38100" dist="19050" dir="2700000" algn="tl" rotWithShape="0">
                      <a:schemeClr val="dk1">
                        <a:alpha val="40000"/>
                      </a:schemeClr>
                    </a:outerShdw>
                  </a:effectLst>
                </a:rPr>
                <a:t>POSTMILLENNIALISM </a:t>
              </a:r>
            </a:p>
          </p:txBody>
        </p:sp>
      </p:grpSp>
      <p:grpSp>
        <p:nvGrpSpPr>
          <p:cNvPr id="5" name="Group 4">
            <a:extLst>
              <a:ext uri="{FF2B5EF4-FFF2-40B4-BE49-F238E27FC236}">
                <a16:creationId xmlns:a16="http://schemas.microsoft.com/office/drawing/2014/main" id="{FFC0EE44-BE43-6B4E-B5D4-A5A9AA990F62}"/>
              </a:ext>
            </a:extLst>
          </p:cNvPr>
          <p:cNvGrpSpPr/>
          <p:nvPr/>
        </p:nvGrpSpPr>
        <p:grpSpPr>
          <a:xfrm>
            <a:off x="4911478" y="4374247"/>
            <a:ext cx="5045322" cy="1673213"/>
            <a:chOff x="4911478" y="4160242"/>
            <a:chExt cx="5045322" cy="1673213"/>
          </a:xfrm>
        </p:grpSpPr>
        <p:sp>
          <p:nvSpPr>
            <p:cNvPr id="9" name="Oval 8">
              <a:extLst>
                <a:ext uri="{FF2B5EF4-FFF2-40B4-BE49-F238E27FC236}">
                  <a16:creationId xmlns:a16="http://schemas.microsoft.com/office/drawing/2014/main" id="{B37AB82E-E36F-4042-B2C2-0F4E5CE43C7F}"/>
                </a:ext>
              </a:extLst>
            </p:cNvPr>
            <p:cNvSpPr/>
            <p:nvPr/>
          </p:nvSpPr>
          <p:spPr>
            <a:xfrm>
              <a:off x="4911478" y="4160242"/>
              <a:ext cx="5045322" cy="1673213"/>
            </a:xfrm>
            <a:prstGeom prst="ellipse">
              <a:avLst/>
            </a:prstGeom>
            <a:solidFill>
              <a:srgbClr val="5996FF">
                <a:alpha val="9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tx1"/>
                  </a:solidFill>
                  <a:latin typeface="Arial" panose="020B0604020202020204" pitchFamily="34" charset="0"/>
                  <a:ea typeface="Times New Roman" charset="0"/>
                  <a:cs typeface="Arial" panose="020B0604020202020204" pitchFamily="34" charset="0"/>
                </a:rPr>
                <a:t> </a:t>
              </a:r>
            </a:p>
          </p:txBody>
        </p:sp>
        <p:sp>
          <p:nvSpPr>
            <p:cNvPr id="17" name="Rectangle 16">
              <a:extLst>
                <a:ext uri="{FF2B5EF4-FFF2-40B4-BE49-F238E27FC236}">
                  <a16:creationId xmlns:a16="http://schemas.microsoft.com/office/drawing/2014/main" id="{55C7B3EF-59D5-9B40-B9A8-C7BFF14D5043}"/>
                </a:ext>
              </a:extLst>
            </p:cNvPr>
            <p:cNvSpPr/>
            <p:nvPr/>
          </p:nvSpPr>
          <p:spPr>
            <a:xfrm>
              <a:off x="5721997" y="4598483"/>
              <a:ext cx="3553891" cy="762756"/>
            </a:xfrm>
            <a:prstGeom prst="rect">
              <a:avLst/>
            </a:prstGeom>
            <a:noFill/>
          </p:spPr>
          <p:txBody>
            <a:bodyPr wrap="square" lIns="91440" tIns="45720" rIns="91440" bIns="45720">
              <a:prstTxWarp prst="textPlain">
                <a:avLst/>
              </a:prstTxWarp>
              <a:spAutoFit/>
              <a:scene3d>
                <a:camera prst="perspectiveRelaxedModerately">
                  <a:rot lat="17690631" lon="0" rev="0"/>
                </a:camera>
                <a:lightRig rig="threePt" dir="t"/>
              </a:scene3d>
            </a:bodyPr>
            <a:lstStyle/>
            <a:p>
              <a:pPr algn="ctr"/>
              <a:r>
                <a:rPr lang="en-US" sz="1600" b="0" cap="none" spc="0" dirty="0">
                  <a:ln w="0"/>
                  <a:solidFill>
                    <a:schemeClr val="tx1"/>
                  </a:solidFill>
                  <a:effectLst>
                    <a:outerShdw blurRad="38100" dist="19050" dir="2700000" algn="tl" rotWithShape="0">
                      <a:schemeClr val="dk1">
                        <a:alpha val="40000"/>
                      </a:schemeClr>
                    </a:outerShdw>
                  </a:effectLst>
                </a:rPr>
                <a:t>PREMILLENNIALISM</a:t>
              </a:r>
            </a:p>
          </p:txBody>
        </p:sp>
      </p:grpSp>
      <p:grpSp>
        <p:nvGrpSpPr>
          <p:cNvPr id="18" name="Group 17">
            <a:extLst>
              <a:ext uri="{FF2B5EF4-FFF2-40B4-BE49-F238E27FC236}">
                <a16:creationId xmlns:a16="http://schemas.microsoft.com/office/drawing/2014/main" id="{D3443D1E-95E2-DE48-9D04-20FCAEA33840}"/>
              </a:ext>
            </a:extLst>
          </p:cNvPr>
          <p:cNvGrpSpPr/>
          <p:nvPr/>
        </p:nvGrpSpPr>
        <p:grpSpPr>
          <a:xfrm>
            <a:off x="6488363" y="2334791"/>
            <a:ext cx="1718270" cy="3010687"/>
            <a:chOff x="6488363" y="2120786"/>
            <a:chExt cx="1718270" cy="3010687"/>
          </a:xfrm>
        </p:grpSpPr>
        <p:sp>
          <p:nvSpPr>
            <p:cNvPr id="11" name="Oval 10">
              <a:extLst>
                <a:ext uri="{FF2B5EF4-FFF2-40B4-BE49-F238E27FC236}">
                  <a16:creationId xmlns:a16="http://schemas.microsoft.com/office/drawing/2014/main" id="{37962135-6475-4348-BAA4-672D9BA5C417}"/>
                </a:ext>
              </a:extLst>
            </p:cNvPr>
            <p:cNvSpPr/>
            <p:nvPr/>
          </p:nvSpPr>
          <p:spPr>
            <a:xfrm>
              <a:off x="6488363" y="4470419"/>
              <a:ext cx="1718270" cy="661054"/>
            </a:xfrm>
            <a:prstGeom prst="ellipse">
              <a:avLst/>
            </a:prstGeom>
            <a:solidFill>
              <a:schemeClr val="bg1">
                <a:alpha val="43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p:txBody>
        </p:sp>
        <p:pic>
          <p:nvPicPr>
            <p:cNvPr id="13" name="Picture 12">
              <a:extLst>
                <a:ext uri="{FF2B5EF4-FFF2-40B4-BE49-F238E27FC236}">
                  <a16:creationId xmlns:a16="http://schemas.microsoft.com/office/drawing/2014/main" id="{C1AC3ADE-159C-394D-97A2-4A88E3BAD44E}"/>
                </a:ext>
              </a:extLst>
            </p:cNvPr>
            <p:cNvPicPr>
              <a:picLocks noChangeAspect="1"/>
            </p:cNvPicPr>
            <p:nvPr/>
          </p:nvPicPr>
          <p:blipFill rotWithShape="1">
            <a:blip r:embed="rId3" cstate="email">
              <a:duotone>
                <a:schemeClr val="bg2">
                  <a:shade val="45000"/>
                  <a:satMod val="135000"/>
                </a:schemeClr>
                <a:prstClr val="white"/>
              </a:duotone>
              <a:extLst>
                <a:ext uri="{BEBA8EAE-BF5A-486C-A8C5-ECC9F3942E4B}">
                  <a14:imgProps xmlns:a14="http://schemas.microsoft.com/office/drawing/2010/main">
                    <a14:imgLayer r:embed="rId4">
                      <a14:imgEffect>
                        <a14:backgroundRemoval t="1705" b="99148" l="0" r="100000"/>
                      </a14:imgEffect>
                      <a14:imgEffect>
                        <a14:sharpenSoften amount="50000"/>
                      </a14:imgEffect>
                    </a14:imgLayer>
                  </a14:imgProps>
                </a:ext>
                <a:ext uri="{28A0092B-C50C-407E-A947-70E740481C1C}">
                  <a14:useLocalDpi xmlns:a14="http://schemas.microsoft.com/office/drawing/2010/main"/>
                </a:ext>
              </a:extLst>
            </a:blip>
            <a:srcRect/>
            <a:stretch/>
          </p:blipFill>
          <p:spPr>
            <a:xfrm>
              <a:off x="6854916" y="2120786"/>
              <a:ext cx="909276" cy="2787288"/>
            </a:xfrm>
            <a:prstGeom prst="rect">
              <a:avLst/>
            </a:prstGeom>
            <a:effectLst/>
          </p:spPr>
        </p:pic>
      </p:grpSp>
      <p:sp>
        <p:nvSpPr>
          <p:cNvPr id="2" name="Rectangle 1">
            <a:extLst>
              <a:ext uri="{FF2B5EF4-FFF2-40B4-BE49-F238E27FC236}">
                <a16:creationId xmlns:a16="http://schemas.microsoft.com/office/drawing/2014/main" id="{3D689E41-E8ED-ADAD-C7C0-FB3479117FEE}"/>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grpSp>
        <p:nvGrpSpPr>
          <p:cNvPr id="4" name="Group 3">
            <a:extLst>
              <a:ext uri="{FF2B5EF4-FFF2-40B4-BE49-F238E27FC236}">
                <a16:creationId xmlns:a16="http://schemas.microsoft.com/office/drawing/2014/main" id="{C98E7A49-339C-A5CE-E747-FADE033970F3}"/>
              </a:ext>
            </a:extLst>
          </p:cNvPr>
          <p:cNvGrpSpPr/>
          <p:nvPr/>
        </p:nvGrpSpPr>
        <p:grpSpPr>
          <a:xfrm>
            <a:off x="10805045" y="5962650"/>
            <a:ext cx="1035886" cy="551231"/>
            <a:chOff x="3471863" y="1857374"/>
            <a:chExt cx="5450432" cy="2900367"/>
          </a:xfrm>
        </p:grpSpPr>
        <p:pic>
          <p:nvPicPr>
            <p:cNvPr id="7" name="Picture 6">
              <a:extLst>
                <a:ext uri="{FF2B5EF4-FFF2-40B4-BE49-F238E27FC236}">
                  <a16:creationId xmlns:a16="http://schemas.microsoft.com/office/drawing/2014/main" id="{407B55B8-20B2-0854-555E-FD2EC1A0CFAB}"/>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2" name="Picture 11">
              <a:extLst>
                <a:ext uri="{FF2B5EF4-FFF2-40B4-BE49-F238E27FC236}">
                  <a16:creationId xmlns:a16="http://schemas.microsoft.com/office/drawing/2014/main" id="{43124E5B-EEEF-13F3-A084-F5E53DAB0F94}"/>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4" name="Picture 13">
              <a:extLst>
                <a:ext uri="{FF2B5EF4-FFF2-40B4-BE49-F238E27FC236}">
                  <a16:creationId xmlns:a16="http://schemas.microsoft.com/office/drawing/2014/main" id="{424EFE98-35DE-AD45-C817-8CE6B33993C0}"/>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010163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8274249" cy="3539430"/>
          </a:xfrm>
          <a:prstGeom prst="rect">
            <a:avLst/>
          </a:prstGeom>
        </p:spPr>
        <p:txBody>
          <a:bodyPr wrap="square">
            <a:spAutoFit/>
          </a:bodyPr>
          <a:lstStyle/>
          <a:p>
            <a:pPr algn="ctr"/>
            <a:endParaRPr lang="en-US" sz="4400" dirty="0">
              <a:solidFill>
                <a:srgbClr val="FFF32B"/>
              </a:solidFill>
              <a:latin typeface="Abadi" panose="020B0604020104020204" pitchFamily="34" charset="0"/>
              <a:ea typeface="Calibri" panose="020F0502020204030204" pitchFamily="34" charset="0"/>
            </a:endParaRPr>
          </a:p>
          <a:p>
            <a:pPr algn="ctr"/>
            <a:r>
              <a:rPr lang="en-US" sz="6000" dirty="0">
                <a:solidFill>
                  <a:schemeClr val="bg1"/>
                </a:solidFill>
                <a:latin typeface="Abadi" panose="020B0604020104020204" pitchFamily="34" charset="0"/>
                <a:ea typeface="Calibri" panose="020F0502020204030204" pitchFamily="34" charset="0"/>
              </a:rPr>
              <a:t>4.2</a:t>
            </a:r>
          </a:p>
          <a:p>
            <a:pPr algn="ctr"/>
            <a:r>
              <a:rPr lang="en-US" sz="6000" dirty="0">
                <a:solidFill>
                  <a:srgbClr val="FFF32B"/>
                </a:solidFill>
                <a:latin typeface="Abadi" panose="020B0604020104020204" pitchFamily="34" charset="0"/>
                <a:ea typeface="Calibri" panose="020F0502020204030204" pitchFamily="34" charset="0"/>
              </a:rPr>
              <a:t>The Binding</a:t>
            </a:r>
          </a:p>
          <a:p>
            <a:pPr algn="ctr"/>
            <a:r>
              <a:rPr lang="en-US" sz="6000" dirty="0">
                <a:solidFill>
                  <a:srgbClr val="FFF32B"/>
                </a:solidFill>
                <a:latin typeface="Abadi" panose="020B0604020104020204" pitchFamily="34" charset="0"/>
                <a:ea typeface="Calibri" panose="020F0502020204030204" pitchFamily="34" charset="0"/>
              </a:rPr>
              <a:t>of Satan</a:t>
            </a:r>
          </a:p>
        </p:txBody>
      </p:sp>
      <p:sp>
        <p:nvSpPr>
          <p:cNvPr id="9" name="Rectangle 8">
            <a:extLst>
              <a:ext uri="{FF2B5EF4-FFF2-40B4-BE49-F238E27FC236}">
                <a16:creationId xmlns:a16="http://schemas.microsoft.com/office/drawing/2014/main" id="{3AB711B0-8E79-A443-A9B3-8279FBBC5029}"/>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pic>
        <p:nvPicPr>
          <p:cNvPr id="11" name="Picture 10">
            <a:extLst>
              <a:ext uri="{FF2B5EF4-FFF2-40B4-BE49-F238E27FC236}">
                <a16:creationId xmlns:a16="http://schemas.microsoft.com/office/drawing/2014/main" id="{1A4A134D-6622-5B46-AA0F-A001F4EAB235}"/>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8695425" y="1212502"/>
            <a:ext cx="3053360" cy="3803633"/>
          </a:xfrm>
          <a:prstGeom prst="rect">
            <a:avLst/>
          </a:prstGeom>
          <a:ln w="3175">
            <a:solidFill>
              <a:schemeClr val="tx1"/>
            </a:solidFill>
          </a:ln>
        </p:spPr>
      </p:pic>
      <p:grpSp>
        <p:nvGrpSpPr>
          <p:cNvPr id="2" name="Group 1">
            <a:extLst>
              <a:ext uri="{FF2B5EF4-FFF2-40B4-BE49-F238E27FC236}">
                <a16:creationId xmlns:a16="http://schemas.microsoft.com/office/drawing/2014/main" id="{F8100F3A-A726-A7F8-E2CE-D5C3D6F6FA2E}"/>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D1E93001-2C8C-B1E2-4110-548D3497F175}"/>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E450AE13-F865-B5F9-6B61-C8BDDED741E6}"/>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351F7B8A-EDE8-A4B2-F7DF-47E078CEDB5D}"/>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54665515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32469192-2EE0-434B-AC7B-CA95212356C2}"/>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8695425" y="1212502"/>
            <a:ext cx="3053360" cy="3803633"/>
          </a:xfrm>
          <a:prstGeom prst="rect">
            <a:avLst/>
          </a:prstGeom>
          <a:ln w="3175">
            <a:solidFill>
              <a:schemeClr val="tx1"/>
            </a:solidFill>
          </a:ln>
        </p:spPr>
      </p:pic>
      <p:sp>
        <p:nvSpPr>
          <p:cNvPr id="10" name="Rectangle 9">
            <a:extLst>
              <a:ext uri="{FF2B5EF4-FFF2-40B4-BE49-F238E27FC236}">
                <a16:creationId xmlns:a16="http://schemas.microsoft.com/office/drawing/2014/main" id="{C817EC0E-DDA6-8141-93ED-7C0B0ACC3EE7}"/>
              </a:ext>
            </a:extLst>
          </p:cNvPr>
          <p:cNvSpPr/>
          <p:nvPr/>
        </p:nvSpPr>
        <p:spPr>
          <a:xfrm>
            <a:off x="421178" y="971670"/>
            <a:ext cx="8274249" cy="3785652"/>
          </a:xfrm>
          <a:prstGeom prst="rect">
            <a:avLst/>
          </a:prstGeom>
        </p:spPr>
        <p:txBody>
          <a:bodyPr wrap="square">
            <a:spAutoFit/>
          </a:bodyPr>
          <a:lstStyle/>
          <a:p>
            <a:r>
              <a:rPr lang="en-US" sz="3200" dirty="0">
                <a:solidFill>
                  <a:srgbClr val="00AEEF"/>
                </a:solidFill>
                <a:latin typeface="Abadi" panose="020B0604020104020204" pitchFamily="34" charset="0"/>
                <a:ea typeface="Calibri" panose="020F0502020204030204" pitchFamily="34" charset="0"/>
              </a:rPr>
              <a:t>The Binding of Satan in Revelation 20:1-3</a:t>
            </a:r>
          </a:p>
          <a:p>
            <a:endParaRPr lang="en-US" sz="1600" dirty="0">
              <a:solidFill>
                <a:schemeClr val="bg1"/>
              </a:solidFill>
              <a:latin typeface="Abadi" panose="020B0604020104020204" pitchFamily="34" charset="0"/>
              <a:ea typeface="Calibri" panose="020F0502020204030204" pitchFamily="34" charset="0"/>
            </a:endParaRPr>
          </a:p>
          <a:p>
            <a:r>
              <a:rPr lang="en-US" sz="3200" baseline="30000" dirty="0">
                <a:solidFill>
                  <a:schemeClr val="bg1"/>
                </a:solidFill>
                <a:latin typeface="Abadi" panose="020B0604020104020204" pitchFamily="34" charset="0"/>
                <a:ea typeface="Calibri" panose="020F0502020204030204" pitchFamily="34" charset="0"/>
              </a:rPr>
              <a:t>1</a:t>
            </a:r>
            <a:r>
              <a:rPr lang="en-US" sz="3200" dirty="0">
                <a:solidFill>
                  <a:schemeClr val="bg1"/>
                </a:solidFill>
                <a:latin typeface="Abadi" panose="020B0604020104020204" pitchFamily="34" charset="0"/>
                <a:ea typeface="Calibri" panose="020F0502020204030204" pitchFamily="34" charset="0"/>
              </a:rPr>
              <a:t>And I saw an angel coming down out of heaven, having the key to the Abyss and holding in his hand a great chain. </a:t>
            </a:r>
            <a:r>
              <a:rPr lang="en-US" sz="3200" baseline="30000" dirty="0">
                <a:solidFill>
                  <a:schemeClr val="bg1"/>
                </a:solidFill>
                <a:latin typeface="Abadi" panose="020B0604020104020204" pitchFamily="34" charset="0"/>
                <a:ea typeface="Calibri" panose="020F0502020204030204" pitchFamily="34" charset="0"/>
              </a:rPr>
              <a:t>2</a:t>
            </a:r>
            <a:r>
              <a:rPr lang="en-US" sz="3200" dirty="0">
                <a:solidFill>
                  <a:schemeClr val="bg1"/>
                </a:solidFill>
                <a:latin typeface="Abadi" panose="020B0604020104020204" pitchFamily="34" charset="0"/>
                <a:ea typeface="Calibri" panose="020F0502020204030204" pitchFamily="34" charset="0"/>
              </a:rPr>
              <a:t> He seized the dragon, that ancient serpent, who is the devil, or Satan, and bound </a:t>
            </a:r>
            <a:r>
              <a:rPr lang="en-US" sz="3200" i="1" dirty="0">
                <a:solidFill>
                  <a:srgbClr val="B44FFF"/>
                </a:solidFill>
                <a:latin typeface="Abadi" panose="020B0604020104020204" pitchFamily="34" charset="0"/>
                <a:ea typeface="Calibri" panose="020F0502020204030204" pitchFamily="34" charset="0"/>
              </a:rPr>
              <a:t>(</a:t>
            </a:r>
            <a:r>
              <a:rPr lang="en-US" sz="3200" i="1" dirty="0" err="1">
                <a:solidFill>
                  <a:srgbClr val="B44FFF"/>
                </a:solidFill>
                <a:latin typeface="Abadi" panose="020B0604020104020204" pitchFamily="34" charset="0"/>
                <a:ea typeface="Calibri" panose="020F0502020204030204" pitchFamily="34" charset="0"/>
              </a:rPr>
              <a:t>deō</a:t>
            </a:r>
            <a:r>
              <a:rPr lang="en-US" sz="3200" i="1" dirty="0">
                <a:solidFill>
                  <a:srgbClr val="B44FFF"/>
                </a:solidFill>
                <a:latin typeface="Abadi" panose="020B0604020104020204" pitchFamily="34" charset="0"/>
                <a:ea typeface="Calibri" panose="020F0502020204030204" pitchFamily="34" charset="0"/>
              </a:rPr>
              <a:t>)</a:t>
            </a:r>
            <a:r>
              <a:rPr lang="en-US" sz="3200" dirty="0">
                <a:solidFill>
                  <a:srgbClr val="B44FFF"/>
                </a:solidFill>
                <a:latin typeface="Abadi" panose="020B0604020104020204" pitchFamily="34" charset="0"/>
                <a:ea typeface="Calibri" panose="020F0502020204030204" pitchFamily="34" charset="0"/>
              </a:rPr>
              <a:t> </a:t>
            </a:r>
            <a:r>
              <a:rPr lang="en-US" sz="3200" dirty="0">
                <a:solidFill>
                  <a:schemeClr val="bg1"/>
                </a:solidFill>
                <a:latin typeface="Abadi" panose="020B0604020104020204" pitchFamily="34" charset="0"/>
                <a:ea typeface="Calibri" panose="020F0502020204030204" pitchFamily="34" charset="0"/>
              </a:rPr>
              <a:t>him for a thousand years.</a:t>
            </a:r>
          </a:p>
        </p:txBody>
      </p:sp>
      <p:sp>
        <p:nvSpPr>
          <p:cNvPr id="9" name="Rectangle 8">
            <a:extLst>
              <a:ext uri="{FF2B5EF4-FFF2-40B4-BE49-F238E27FC236}">
                <a16:creationId xmlns:a16="http://schemas.microsoft.com/office/drawing/2014/main" id="{3AB711B0-8E79-A443-A9B3-8279FBBC5029}"/>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1971BE64-C0C1-588D-3A5F-B95FFC4D0C1B}"/>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E897BE56-08E5-1530-7BE1-89D90A78EE5F}"/>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D80925C9-801C-A118-529A-C90F191CE278}"/>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85E05FDF-10BB-CF12-AC00-59D8290F3E70}"/>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43745385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32469192-2EE0-434B-AC7B-CA95212356C2}"/>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8695425" y="1212502"/>
            <a:ext cx="3053360" cy="3803633"/>
          </a:xfrm>
          <a:prstGeom prst="rect">
            <a:avLst/>
          </a:prstGeom>
          <a:ln w="3175">
            <a:solidFill>
              <a:schemeClr val="tx1"/>
            </a:solidFill>
          </a:ln>
        </p:spPr>
      </p:pic>
      <p:sp>
        <p:nvSpPr>
          <p:cNvPr id="10" name="Rectangle 9">
            <a:extLst>
              <a:ext uri="{FF2B5EF4-FFF2-40B4-BE49-F238E27FC236}">
                <a16:creationId xmlns:a16="http://schemas.microsoft.com/office/drawing/2014/main" id="{C817EC0E-DDA6-8141-93ED-7C0B0ACC3EE7}"/>
              </a:ext>
            </a:extLst>
          </p:cNvPr>
          <p:cNvSpPr/>
          <p:nvPr/>
        </p:nvSpPr>
        <p:spPr>
          <a:xfrm>
            <a:off x="421178" y="971670"/>
            <a:ext cx="8274249" cy="3293209"/>
          </a:xfrm>
          <a:prstGeom prst="rect">
            <a:avLst/>
          </a:prstGeom>
        </p:spPr>
        <p:txBody>
          <a:bodyPr wrap="square">
            <a:spAutoFit/>
          </a:bodyPr>
          <a:lstStyle/>
          <a:p>
            <a:r>
              <a:rPr lang="en-US" sz="3200" dirty="0">
                <a:solidFill>
                  <a:srgbClr val="00AEEF"/>
                </a:solidFill>
                <a:latin typeface="Abadi" panose="020B0604020104020204" pitchFamily="34" charset="0"/>
                <a:ea typeface="Calibri" panose="020F0502020204030204" pitchFamily="34" charset="0"/>
              </a:rPr>
              <a:t>The Binding of Satan in Revelation 20:1-3</a:t>
            </a:r>
          </a:p>
          <a:p>
            <a:endParaRPr lang="en-US" sz="1600" dirty="0">
              <a:solidFill>
                <a:schemeClr val="bg1"/>
              </a:solidFill>
              <a:latin typeface="Abadi" panose="020B0604020104020204" pitchFamily="34" charset="0"/>
              <a:ea typeface="Calibri" panose="020F0502020204030204" pitchFamily="34" charset="0"/>
            </a:endParaRPr>
          </a:p>
          <a:p>
            <a:r>
              <a:rPr lang="en-US" sz="3200" baseline="30000" dirty="0">
                <a:solidFill>
                  <a:schemeClr val="bg1"/>
                </a:solidFill>
                <a:latin typeface="Abadi" panose="020B0604020104020204" pitchFamily="34" charset="0"/>
                <a:ea typeface="Calibri" panose="020F0502020204030204" pitchFamily="34" charset="0"/>
              </a:rPr>
              <a:t>3</a:t>
            </a:r>
            <a:r>
              <a:rPr lang="en-US" sz="3200" dirty="0">
                <a:solidFill>
                  <a:schemeClr val="bg1"/>
                </a:solidFill>
                <a:latin typeface="Abadi" panose="020B0604020104020204" pitchFamily="34" charset="0"/>
                <a:ea typeface="Calibri" panose="020F0502020204030204" pitchFamily="34" charset="0"/>
              </a:rPr>
              <a:t> He threw </a:t>
            </a:r>
            <a:r>
              <a:rPr lang="en-US" sz="3200" i="1" dirty="0">
                <a:solidFill>
                  <a:srgbClr val="B44FFF"/>
                </a:solidFill>
                <a:latin typeface="Abadi" panose="020B0604020104020204" pitchFamily="34" charset="0"/>
                <a:ea typeface="Calibri" panose="020F0502020204030204" pitchFamily="34" charset="0"/>
              </a:rPr>
              <a:t>(</a:t>
            </a:r>
            <a:r>
              <a:rPr lang="en-US" sz="3200" i="1" dirty="0" err="1">
                <a:solidFill>
                  <a:srgbClr val="B44FFF"/>
                </a:solidFill>
                <a:latin typeface="Abadi" panose="020B0604020104020204" pitchFamily="34" charset="0"/>
                <a:ea typeface="Calibri" panose="020F0502020204030204" pitchFamily="34" charset="0"/>
              </a:rPr>
              <a:t>ballō</a:t>
            </a:r>
            <a:r>
              <a:rPr lang="en-US" sz="3200" i="1" dirty="0">
                <a:solidFill>
                  <a:srgbClr val="B44FFF"/>
                </a:solidFill>
                <a:latin typeface="Abadi" panose="020B0604020104020204" pitchFamily="34" charset="0"/>
                <a:ea typeface="Calibri" panose="020F0502020204030204" pitchFamily="34" charset="0"/>
              </a:rPr>
              <a:t>)</a:t>
            </a:r>
            <a:r>
              <a:rPr lang="en-US" sz="3200" dirty="0">
                <a:solidFill>
                  <a:srgbClr val="B44FFF"/>
                </a:solidFill>
                <a:latin typeface="Abadi" panose="020B0604020104020204" pitchFamily="34" charset="0"/>
                <a:ea typeface="Calibri" panose="020F0502020204030204" pitchFamily="34" charset="0"/>
              </a:rPr>
              <a:t> </a:t>
            </a:r>
            <a:r>
              <a:rPr lang="en-US" sz="3200" dirty="0">
                <a:solidFill>
                  <a:schemeClr val="bg1"/>
                </a:solidFill>
                <a:latin typeface="Abadi" panose="020B0604020104020204" pitchFamily="34" charset="0"/>
                <a:ea typeface="Calibri" panose="020F0502020204030204" pitchFamily="34" charset="0"/>
              </a:rPr>
              <a:t>him into the Abyss, and locked and sealed it over him, to keep him from deceiving the nations anymore until the thousand years were ended. After that, he must be set free for a short time.</a:t>
            </a:r>
          </a:p>
        </p:txBody>
      </p:sp>
      <p:sp>
        <p:nvSpPr>
          <p:cNvPr id="9" name="Rectangle 8">
            <a:extLst>
              <a:ext uri="{FF2B5EF4-FFF2-40B4-BE49-F238E27FC236}">
                <a16:creationId xmlns:a16="http://schemas.microsoft.com/office/drawing/2014/main" id="{3AB711B0-8E79-A443-A9B3-8279FBBC5029}"/>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093E76A4-1095-7B9A-C8B9-AF24036D7017}"/>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96708382-82A3-A32A-8594-61BE762CE04E}"/>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AE3DB4C0-D312-0F64-CAF7-3006EBFA775E}"/>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7EDB5577-6642-8635-181F-B5F483B18B39}"/>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41062002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32469192-2EE0-434B-AC7B-CA95212356C2}"/>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8695425" y="1212502"/>
            <a:ext cx="3053360" cy="3803633"/>
          </a:xfrm>
          <a:prstGeom prst="rect">
            <a:avLst/>
          </a:prstGeom>
          <a:ln w="3175">
            <a:solidFill>
              <a:schemeClr val="tx1"/>
            </a:solidFill>
          </a:ln>
        </p:spPr>
      </p:pic>
      <p:sp>
        <p:nvSpPr>
          <p:cNvPr id="10" name="Rectangle 9">
            <a:extLst>
              <a:ext uri="{FF2B5EF4-FFF2-40B4-BE49-F238E27FC236}">
                <a16:creationId xmlns:a16="http://schemas.microsoft.com/office/drawing/2014/main" id="{C817EC0E-DDA6-8141-93ED-7C0B0ACC3EE7}"/>
              </a:ext>
            </a:extLst>
          </p:cNvPr>
          <p:cNvSpPr/>
          <p:nvPr/>
        </p:nvSpPr>
        <p:spPr>
          <a:xfrm>
            <a:off x="421178" y="971670"/>
            <a:ext cx="8274249" cy="5755422"/>
          </a:xfrm>
          <a:prstGeom prst="rect">
            <a:avLst/>
          </a:prstGeom>
        </p:spPr>
        <p:txBody>
          <a:bodyPr wrap="square">
            <a:spAutoFit/>
          </a:bodyPr>
          <a:lstStyle/>
          <a:p>
            <a:r>
              <a:rPr lang="en-US" sz="3200" dirty="0">
                <a:solidFill>
                  <a:srgbClr val="00AEEF"/>
                </a:solidFill>
                <a:latin typeface="Abadi" panose="020B0604020104020204" pitchFamily="34" charset="0"/>
                <a:ea typeface="Calibri" panose="020F0502020204030204" pitchFamily="34" charset="0"/>
              </a:rPr>
              <a:t>The Crucial Background Imagery of</a:t>
            </a:r>
            <a:r>
              <a:rPr lang="en-US" sz="3200" i="1" dirty="0">
                <a:solidFill>
                  <a:srgbClr val="00AEEF"/>
                </a:solidFill>
                <a:latin typeface="Abadi" panose="020B0604020104020204" pitchFamily="34" charset="0"/>
                <a:ea typeface="Calibri" panose="020F0502020204030204" pitchFamily="34" charset="0"/>
              </a:rPr>
              <a:t>1 Enoch</a:t>
            </a:r>
            <a:endParaRPr lang="en-US" sz="3200" dirty="0">
              <a:solidFill>
                <a:srgbClr val="00AEEF"/>
              </a:solidFill>
              <a:latin typeface="Abadi" panose="020B0604020104020204" pitchFamily="34" charset="0"/>
              <a:ea typeface="Calibri" panose="020F0502020204030204" pitchFamily="34" charset="0"/>
            </a:endParaRPr>
          </a:p>
          <a:p>
            <a:endParaRPr lang="en-US" sz="1600" dirty="0">
              <a:solidFill>
                <a:schemeClr val="bg1"/>
              </a:solidFill>
              <a:latin typeface="Abadi" panose="020B0604020104020204" pitchFamily="34" charset="0"/>
              <a:ea typeface="Calibri" panose="020F0502020204030204" pitchFamily="34" charset="0"/>
            </a:endParaRPr>
          </a:p>
          <a:p>
            <a:r>
              <a:rPr lang="en-US" sz="3200" dirty="0">
                <a:solidFill>
                  <a:srgbClr val="FFFF00"/>
                </a:solidFill>
                <a:latin typeface="Abadi" panose="020B0604020104020204" pitchFamily="34" charset="0"/>
                <a:ea typeface="Calibri" panose="020F0502020204030204" pitchFamily="34" charset="0"/>
              </a:rPr>
              <a:t>“And again the Lord said to Raphael: ‘Bind </a:t>
            </a:r>
            <a:r>
              <a:rPr lang="en-US" sz="3200" i="1" dirty="0">
                <a:solidFill>
                  <a:srgbClr val="B44FFF"/>
                </a:solidFill>
                <a:latin typeface="Abadi" panose="020B0604020104020204" pitchFamily="34" charset="0"/>
                <a:ea typeface="Calibri" panose="020F0502020204030204" pitchFamily="34" charset="0"/>
              </a:rPr>
              <a:t>(</a:t>
            </a:r>
            <a:r>
              <a:rPr lang="en-US" sz="3200" i="1" dirty="0" err="1">
                <a:solidFill>
                  <a:srgbClr val="B44FFF"/>
                </a:solidFill>
                <a:latin typeface="Abadi" panose="020B0604020104020204" pitchFamily="34" charset="0"/>
                <a:ea typeface="Calibri" panose="020F0502020204030204" pitchFamily="34" charset="0"/>
              </a:rPr>
              <a:t>deō</a:t>
            </a:r>
            <a:r>
              <a:rPr lang="el-GR" sz="3200" i="1" dirty="0">
                <a:solidFill>
                  <a:srgbClr val="B44FFF"/>
                </a:solidFill>
                <a:latin typeface="Abadi" panose="020B0604020104020204" pitchFamily="34" charset="0"/>
                <a:ea typeface="Calibri" panose="020F0502020204030204" pitchFamily="34" charset="0"/>
              </a:rPr>
              <a:t>)</a:t>
            </a:r>
            <a:r>
              <a:rPr lang="el-GR" sz="3200" dirty="0">
                <a:solidFill>
                  <a:srgbClr val="B44FFF"/>
                </a:solidFill>
                <a:latin typeface="Abadi" panose="020B0604020104020204" pitchFamily="34" charset="0"/>
                <a:ea typeface="Calibri" panose="020F0502020204030204" pitchFamily="34" charset="0"/>
              </a:rPr>
              <a:t> </a:t>
            </a:r>
            <a:r>
              <a:rPr lang="en-US" sz="3200" dirty="0" err="1">
                <a:solidFill>
                  <a:srgbClr val="FFFF00"/>
                </a:solidFill>
                <a:latin typeface="Abadi" panose="020B0604020104020204" pitchFamily="34" charset="0"/>
                <a:ea typeface="Calibri" panose="020F0502020204030204" pitchFamily="34" charset="0"/>
              </a:rPr>
              <a:t>Azâzêl</a:t>
            </a:r>
            <a:r>
              <a:rPr lang="en-US" sz="3200" dirty="0">
                <a:solidFill>
                  <a:srgbClr val="FFFF00"/>
                </a:solidFill>
                <a:latin typeface="Abadi" panose="020B0604020104020204" pitchFamily="34" charset="0"/>
                <a:ea typeface="Calibri" panose="020F0502020204030204" pitchFamily="34" charset="0"/>
              </a:rPr>
              <a:t> hand and foot, and cast him into the darkness: and make an opening in the desert, which is in </a:t>
            </a:r>
            <a:r>
              <a:rPr lang="en-US" sz="3200" dirty="0" err="1">
                <a:solidFill>
                  <a:srgbClr val="FFFF00"/>
                </a:solidFill>
                <a:latin typeface="Abadi" panose="020B0604020104020204" pitchFamily="34" charset="0"/>
                <a:ea typeface="Calibri" panose="020F0502020204030204" pitchFamily="34" charset="0"/>
              </a:rPr>
              <a:t>Dûdâêl</a:t>
            </a:r>
            <a:r>
              <a:rPr lang="en-US" sz="3200" dirty="0">
                <a:solidFill>
                  <a:srgbClr val="FFFF00"/>
                </a:solidFill>
                <a:latin typeface="Abadi" panose="020B0604020104020204" pitchFamily="34" charset="0"/>
                <a:ea typeface="Calibri" panose="020F0502020204030204" pitchFamily="34" charset="0"/>
              </a:rPr>
              <a:t>, and cast </a:t>
            </a:r>
            <a:r>
              <a:rPr lang="en-US" sz="3200" i="1" dirty="0">
                <a:solidFill>
                  <a:srgbClr val="B44FFF"/>
                </a:solidFill>
                <a:latin typeface="Abadi" panose="020B0604020104020204" pitchFamily="34" charset="0"/>
                <a:ea typeface="Calibri" panose="020F0502020204030204" pitchFamily="34" charset="0"/>
              </a:rPr>
              <a:t>(</a:t>
            </a:r>
            <a:r>
              <a:rPr lang="en-US" sz="3200" i="1" dirty="0" err="1">
                <a:solidFill>
                  <a:srgbClr val="B44FFF"/>
                </a:solidFill>
                <a:latin typeface="Abadi" panose="020B0604020104020204" pitchFamily="34" charset="0"/>
                <a:ea typeface="Calibri" panose="020F0502020204030204" pitchFamily="34" charset="0"/>
              </a:rPr>
              <a:t>ballō</a:t>
            </a:r>
            <a:r>
              <a:rPr lang="el-GR" sz="3200" i="1" dirty="0">
                <a:solidFill>
                  <a:srgbClr val="B44FFF"/>
                </a:solidFill>
                <a:latin typeface="Abadi" panose="020B0604020104020204" pitchFamily="34" charset="0"/>
                <a:ea typeface="Calibri" panose="020F0502020204030204" pitchFamily="34" charset="0"/>
              </a:rPr>
              <a:t>)</a:t>
            </a:r>
            <a:r>
              <a:rPr lang="el-GR" sz="3200" dirty="0">
                <a:solidFill>
                  <a:srgbClr val="B44FFF"/>
                </a:solidFill>
                <a:latin typeface="Abadi" panose="020B0604020104020204" pitchFamily="34" charset="0"/>
                <a:ea typeface="Calibri" panose="020F0502020204030204" pitchFamily="34" charset="0"/>
              </a:rPr>
              <a:t> </a:t>
            </a:r>
            <a:r>
              <a:rPr lang="en-US" sz="3200" dirty="0">
                <a:solidFill>
                  <a:srgbClr val="FFFF00"/>
                </a:solidFill>
                <a:latin typeface="Abadi" panose="020B0604020104020204" pitchFamily="34" charset="0"/>
                <a:ea typeface="Calibri" panose="020F0502020204030204" pitchFamily="34" charset="0"/>
              </a:rPr>
              <a:t>him therein. And place upon him rough and jagged rocks, and cover him with darkness, and let him abide there for ever, and cover his face that he may not see light.” (</a:t>
            </a:r>
            <a:r>
              <a:rPr lang="en-US" sz="3200" i="1" dirty="0">
                <a:solidFill>
                  <a:srgbClr val="FFFF00"/>
                </a:solidFill>
                <a:latin typeface="Abadi" panose="020B0604020104020204" pitchFamily="34" charset="0"/>
                <a:ea typeface="Calibri" panose="020F0502020204030204" pitchFamily="34" charset="0"/>
              </a:rPr>
              <a:t>1 Enoch </a:t>
            </a:r>
            <a:r>
              <a:rPr lang="en-US" sz="3200" dirty="0">
                <a:solidFill>
                  <a:srgbClr val="FFFF00"/>
                </a:solidFill>
                <a:latin typeface="Abadi" panose="020B0604020104020204" pitchFamily="34" charset="0"/>
                <a:ea typeface="Calibri" panose="020F0502020204030204" pitchFamily="34" charset="0"/>
              </a:rPr>
              <a:t>10.4-5)</a:t>
            </a:r>
          </a:p>
          <a:p>
            <a:endParaRPr lang="en-US" sz="3200" dirty="0">
              <a:solidFill>
                <a:schemeClr val="bg1"/>
              </a:solidFill>
              <a:latin typeface="Abadi" panose="020B0604020104020204" pitchFamily="34" charset="0"/>
              <a:ea typeface="Calibri" panose="020F0502020204030204" pitchFamily="34" charset="0"/>
            </a:endParaRPr>
          </a:p>
        </p:txBody>
      </p:sp>
      <p:sp>
        <p:nvSpPr>
          <p:cNvPr id="9" name="Rectangle 8">
            <a:extLst>
              <a:ext uri="{FF2B5EF4-FFF2-40B4-BE49-F238E27FC236}">
                <a16:creationId xmlns:a16="http://schemas.microsoft.com/office/drawing/2014/main" id="{3AB711B0-8E79-A443-A9B3-8279FBBC5029}"/>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9299FE82-B099-BD02-F8A9-A8F3937BE735}"/>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3A5E549D-717C-E629-46AB-AD713C6359FD}"/>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2A2DA050-1D63-EB79-48DB-63699413D5B5}"/>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085BE800-DF3D-6DB9-328B-5C6462555F68}"/>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64119648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32469192-2EE0-434B-AC7B-CA95212356C2}"/>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8695425" y="1212502"/>
            <a:ext cx="3053360" cy="3803633"/>
          </a:xfrm>
          <a:prstGeom prst="rect">
            <a:avLst/>
          </a:prstGeom>
          <a:ln w="3175">
            <a:solidFill>
              <a:schemeClr val="tx1"/>
            </a:solidFill>
          </a:ln>
        </p:spPr>
      </p:pic>
      <p:sp>
        <p:nvSpPr>
          <p:cNvPr id="10" name="Rectangle 9">
            <a:extLst>
              <a:ext uri="{FF2B5EF4-FFF2-40B4-BE49-F238E27FC236}">
                <a16:creationId xmlns:a16="http://schemas.microsoft.com/office/drawing/2014/main" id="{C817EC0E-DDA6-8141-93ED-7C0B0ACC3EE7}"/>
              </a:ext>
            </a:extLst>
          </p:cNvPr>
          <p:cNvSpPr/>
          <p:nvPr/>
        </p:nvSpPr>
        <p:spPr>
          <a:xfrm>
            <a:off x="421178" y="971670"/>
            <a:ext cx="8274249" cy="5262979"/>
          </a:xfrm>
          <a:prstGeom prst="rect">
            <a:avLst/>
          </a:prstGeom>
        </p:spPr>
        <p:txBody>
          <a:bodyPr wrap="square">
            <a:spAutoFit/>
          </a:bodyPr>
          <a:lstStyle/>
          <a:p>
            <a:r>
              <a:rPr lang="en-US" sz="3200" dirty="0">
                <a:solidFill>
                  <a:srgbClr val="00B0F0"/>
                </a:solidFill>
                <a:latin typeface="Abadi" panose="020B0604020104020204" pitchFamily="34" charset="0"/>
                <a:ea typeface="Calibri" panose="020F0502020204030204" pitchFamily="34" charset="0"/>
              </a:rPr>
              <a:t>The Crucial Background Imagery of</a:t>
            </a:r>
            <a:r>
              <a:rPr lang="en-US" sz="3200" i="1" dirty="0">
                <a:solidFill>
                  <a:srgbClr val="00B0F0"/>
                </a:solidFill>
                <a:latin typeface="Abadi" panose="020B0604020104020204" pitchFamily="34" charset="0"/>
                <a:ea typeface="Calibri" panose="020F0502020204030204" pitchFamily="34" charset="0"/>
              </a:rPr>
              <a:t>1 Enoch</a:t>
            </a:r>
            <a:endParaRPr lang="en-US" sz="3200" dirty="0">
              <a:solidFill>
                <a:srgbClr val="00B0F0"/>
              </a:solidFill>
              <a:latin typeface="Abadi" panose="020B0604020104020204" pitchFamily="34" charset="0"/>
              <a:ea typeface="Calibri" panose="020F0502020204030204" pitchFamily="34" charset="0"/>
            </a:endParaRPr>
          </a:p>
          <a:p>
            <a:endParaRPr lang="en-US" sz="1600" dirty="0">
              <a:solidFill>
                <a:schemeClr val="bg1"/>
              </a:solidFill>
              <a:latin typeface="Abadi" panose="020B0604020104020204" pitchFamily="34" charset="0"/>
              <a:ea typeface="Calibri" panose="020F0502020204030204" pitchFamily="34" charset="0"/>
            </a:endParaRPr>
          </a:p>
          <a:p>
            <a:r>
              <a:rPr lang="en-US" sz="3200" dirty="0">
                <a:solidFill>
                  <a:srgbClr val="FFFF00"/>
                </a:solidFill>
                <a:latin typeface="Abadi" panose="020B0604020104020204" pitchFamily="34" charset="0"/>
                <a:ea typeface="Calibri" panose="020F0502020204030204" pitchFamily="34" charset="0"/>
              </a:rPr>
              <a:t>“‘For whom are these </a:t>
            </a:r>
            <a:r>
              <a:rPr lang="en-US" sz="3200" dirty="0">
                <a:solidFill>
                  <a:srgbClr val="B44FFF"/>
                </a:solidFill>
                <a:latin typeface="Abadi" panose="020B0604020104020204" pitchFamily="34" charset="0"/>
                <a:ea typeface="Calibri" panose="020F0502020204030204" pitchFamily="34" charset="0"/>
              </a:rPr>
              <a:t>chains</a:t>
            </a:r>
            <a:r>
              <a:rPr lang="en-US" sz="3200" dirty="0">
                <a:solidFill>
                  <a:srgbClr val="FFFF00"/>
                </a:solidFill>
                <a:latin typeface="Abadi" panose="020B0604020104020204" pitchFamily="34" charset="0"/>
                <a:ea typeface="Calibri" panose="020F0502020204030204" pitchFamily="34" charset="0"/>
              </a:rPr>
              <a:t> being prepared?’… He said unto me: ‘These are being prepared for the hosts of </a:t>
            </a:r>
            <a:r>
              <a:rPr lang="en-US" sz="3200" dirty="0" err="1">
                <a:solidFill>
                  <a:srgbClr val="FFFF00"/>
                </a:solidFill>
                <a:latin typeface="Abadi" panose="020B0604020104020204" pitchFamily="34" charset="0"/>
                <a:ea typeface="Calibri" panose="020F0502020204030204" pitchFamily="34" charset="0"/>
              </a:rPr>
              <a:t>Azâzêl</a:t>
            </a:r>
            <a:r>
              <a:rPr lang="en-US" sz="3200" dirty="0">
                <a:solidFill>
                  <a:srgbClr val="FFFF00"/>
                </a:solidFill>
                <a:latin typeface="Abadi" panose="020B0604020104020204" pitchFamily="34" charset="0"/>
                <a:ea typeface="Calibri" panose="020F0502020204030204" pitchFamily="34" charset="0"/>
              </a:rPr>
              <a:t>, so that they may take them and </a:t>
            </a:r>
            <a:r>
              <a:rPr lang="en-US" sz="3200" dirty="0">
                <a:solidFill>
                  <a:srgbClr val="B44FFF"/>
                </a:solidFill>
                <a:latin typeface="Abadi" panose="020B0604020104020204" pitchFamily="34" charset="0"/>
                <a:ea typeface="Calibri" panose="020F0502020204030204" pitchFamily="34" charset="0"/>
              </a:rPr>
              <a:t>cast</a:t>
            </a:r>
            <a:r>
              <a:rPr lang="en-US" sz="3200" dirty="0">
                <a:solidFill>
                  <a:srgbClr val="FFFF00"/>
                </a:solidFill>
                <a:latin typeface="Abadi" panose="020B0604020104020204" pitchFamily="34" charset="0"/>
                <a:ea typeface="Calibri" panose="020F0502020204030204" pitchFamily="34" charset="0"/>
              </a:rPr>
              <a:t> </a:t>
            </a:r>
            <a:r>
              <a:rPr lang="en-US" sz="3200" dirty="0">
                <a:solidFill>
                  <a:srgbClr val="B44FFF"/>
                </a:solidFill>
                <a:latin typeface="Abadi" panose="020B0604020104020204" pitchFamily="34" charset="0"/>
                <a:ea typeface="Calibri" panose="020F0502020204030204" pitchFamily="34" charset="0"/>
              </a:rPr>
              <a:t>them into the abyss</a:t>
            </a:r>
            <a:r>
              <a:rPr lang="en-US" sz="3200" dirty="0">
                <a:solidFill>
                  <a:srgbClr val="FFFF00"/>
                </a:solidFill>
                <a:latin typeface="Abadi" panose="020B0604020104020204" pitchFamily="34" charset="0"/>
                <a:ea typeface="Calibri" panose="020F0502020204030204" pitchFamily="34" charset="0"/>
              </a:rPr>
              <a:t> of complete condemnation….that the Lord of Spirits may take vengeance on them for their unrighteousness in becoming subject to Satan and leading astray those who dwell on the earth.’” (</a:t>
            </a:r>
            <a:r>
              <a:rPr lang="en-US" sz="3200" i="1" dirty="0">
                <a:solidFill>
                  <a:srgbClr val="FFFF00"/>
                </a:solidFill>
                <a:latin typeface="Abadi" panose="020B0604020104020204" pitchFamily="34" charset="0"/>
                <a:ea typeface="Calibri" panose="020F0502020204030204" pitchFamily="34" charset="0"/>
              </a:rPr>
              <a:t>1 Enoch </a:t>
            </a:r>
            <a:r>
              <a:rPr lang="en-US" sz="3200" dirty="0">
                <a:solidFill>
                  <a:srgbClr val="FFFF00"/>
                </a:solidFill>
                <a:latin typeface="Abadi" panose="020B0604020104020204" pitchFamily="34" charset="0"/>
                <a:ea typeface="Calibri" panose="020F0502020204030204" pitchFamily="34" charset="0"/>
              </a:rPr>
              <a:t>54.4-6)</a:t>
            </a:r>
          </a:p>
        </p:txBody>
      </p:sp>
      <p:sp>
        <p:nvSpPr>
          <p:cNvPr id="9" name="Rectangle 8">
            <a:extLst>
              <a:ext uri="{FF2B5EF4-FFF2-40B4-BE49-F238E27FC236}">
                <a16:creationId xmlns:a16="http://schemas.microsoft.com/office/drawing/2014/main" id="{3AB711B0-8E79-A443-A9B3-8279FBBC5029}"/>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E1FA3EC7-085E-0C0D-8ACE-132287460F42}"/>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A27AEC60-A302-5B33-0E51-71057727B167}"/>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C2A2CFF1-6216-C5A7-72E2-32AF605A0C5E}"/>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030CE7D3-8E99-186D-A0A1-EF037E21599B}"/>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41561549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8274249" cy="5262979"/>
          </a:xfrm>
          <a:prstGeom prst="rect">
            <a:avLst/>
          </a:prstGeom>
        </p:spPr>
        <p:txBody>
          <a:bodyPr wrap="square">
            <a:spAutoFit/>
          </a:bodyPr>
          <a:lstStyle/>
          <a:p>
            <a:r>
              <a:rPr lang="en-US" sz="3200" dirty="0">
                <a:solidFill>
                  <a:srgbClr val="00B0F0"/>
                </a:solidFill>
                <a:latin typeface="Abadi" panose="020B0604020104020204" pitchFamily="34" charset="0"/>
                <a:ea typeface="Calibri" panose="020F0502020204030204" pitchFamily="34" charset="0"/>
              </a:rPr>
              <a:t>The Crucial Background Imagery of</a:t>
            </a:r>
            <a:r>
              <a:rPr lang="en-US" sz="3200" i="1" dirty="0">
                <a:solidFill>
                  <a:srgbClr val="00B0F0"/>
                </a:solidFill>
                <a:latin typeface="Abadi" panose="020B0604020104020204" pitchFamily="34" charset="0"/>
                <a:ea typeface="Calibri" panose="020F0502020204030204" pitchFamily="34" charset="0"/>
              </a:rPr>
              <a:t>1 Enoch</a:t>
            </a:r>
            <a:endParaRPr lang="en-US" sz="3200" dirty="0">
              <a:solidFill>
                <a:srgbClr val="00B0F0"/>
              </a:solidFill>
              <a:latin typeface="Abadi" panose="020B0604020104020204" pitchFamily="34" charset="0"/>
              <a:ea typeface="Calibri" panose="020F0502020204030204" pitchFamily="34" charset="0"/>
            </a:endParaRPr>
          </a:p>
          <a:p>
            <a:endParaRPr lang="en-US" sz="1600" dirty="0">
              <a:solidFill>
                <a:schemeClr val="bg1"/>
              </a:solidFill>
              <a:latin typeface="Abadi" panose="020B0604020104020204" pitchFamily="34" charset="0"/>
              <a:ea typeface="Calibri" panose="020F0502020204030204" pitchFamily="34" charset="0"/>
            </a:endParaRPr>
          </a:p>
          <a:p>
            <a:pPr marL="230188" indent="-230188">
              <a:buFont typeface="Arial" panose="020B0604020202020204" pitchFamily="34" charset="0"/>
              <a:buChar char="•"/>
            </a:pPr>
            <a:r>
              <a:rPr lang="en-US" sz="3200" dirty="0">
                <a:solidFill>
                  <a:srgbClr val="B44FFF"/>
                </a:solidFill>
                <a:latin typeface="Abadi" panose="020B0604020104020204" pitchFamily="34" charset="0"/>
                <a:ea typeface="Calibri" panose="020F0502020204030204" pitchFamily="34" charset="0"/>
              </a:rPr>
              <a:t>In every case those demonic spirits being bound and imprisoned are </a:t>
            </a:r>
            <a:r>
              <a:rPr lang="en-US" sz="3200" i="1" dirty="0">
                <a:solidFill>
                  <a:srgbClr val="B44FFF"/>
                </a:solidFill>
                <a:latin typeface="Abadi" panose="020B0604020104020204" pitchFamily="34" charset="0"/>
                <a:ea typeface="Calibri" panose="020F0502020204030204" pitchFamily="34" charset="0"/>
              </a:rPr>
              <a:t>utterly incapable of any influence on the earth</a:t>
            </a:r>
            <a:r>
              <a:rPr lang="en-US" sz="3200" dirty="0">
                <a:solidFill>
                  <a:srgbClr val="B44FFF"/>
                </a:solidFill>
                <a:latin typeface="Abadi" panose="020B0604020104020204" pitchFamily="34" charset="0"/>
                <a:ea typeface="Calibri" panose="020F0502020204030204" pitchFamily="34" charset="0"/>
              </a:rPr>
              <a:t>.</a:t>
            </a:r>
          </a:p>
          <a:p>
            <a:pPr marL="230188" indent="-230188">
              <a:buFont typeface="Arial" panose="020B0604020202020204" pitchFamily="34" charset="0"/>
              <a:buChar char="•"/>
            </a:pPr>
            <a:r>
              <a:rPr lang="en-US" sz="3200" dirty="0">
                <a:solidFill>
                  <a:srgbClr val="B44FFF"/>
                </a:solidFill>
                <a:latin typeface="Abadi" panose="020B0604020104020204" pitchFamily="34" charset="0"/>
                <a:ea typeface="Calibri" panose="020F0502020204030204" pitchFamily="34" charset="0"/>
              </a:rPr>
              <a:t>Thus, the language and imagery of the binding of Satan in Revelation 20:1-3 draws from a well-established symbolism representing </a:t>
            </a:r>
            <a:r>
              <a:rPr lang="en-US" sz="3200" i="1" dirty="0">
                <a:solidFill>
                  <a:srgbClr val="B44FFF"/>
                </a:solidFill>
                <a:latin typeface="Abadi" panose="020B0604020104020204" pitchFamily="34" charset="0"/>
                <a:ea typeface="Calibri" panose="020F0502020204030204" pitchFamily="34" charset="0"/>
              </a:rPr>
              <a:t>complete impotence of those bound.</a:t>
            </a:r>
          </a:p>
          <a:p>
            <a:pPr marL="230188" indent="-230188">
              <a:buFont typeface="Arial" panose="020B0604020202020204" pitchFamily="34" charset="0"/>
              <a:buChar char="•"/>
            </a:pPr>
            <a:endParaRPr lang="en-US" sz="3200" dirty="0">
              <a:solidFill>
                <a:schemeClr val="bg1"/>
              </a:solidFill>
              <a:latin typeface="Abadi" panose="020B0604020104020204" pitchFamily="34" charset="0"/>
              <a:ea typeface="Calibri" panose="020F0502020204030204" pitchFamily="34" charset="0"/>
            </a:endParaRPr>
          </a:p>
        </p:txBody>
      </p:sp>
      <p:sp>
        <p:nvSpPr>
          <p:cNvPr id="9" name="Rectangle 8">
            <a:extLst>
              <a:ext uri="{FF2B5EF4-FFF2-40B4-BE49-F238E27FC236}">
                <a16:creationId xmlns:a16="http://schemas.microsoft.com/office/drawing/2014/main" id="{3AB711B0-8E79-A443-A9B3-8279FBBC5029}"/>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pic>
        <p:nvPicPr>
          <p:cNvPr id="11" name="Picture 10">
            <a:extLst>
              <a:ext uri="{FF2B5EF4-FFF2-40B4-BE49-F238E27FC236}">
                <a16:creationId xmlns:a16="http://schemas.microsoft.com/office/drawing/2014/main" id="{A7B2A74E-590B-5E46-A172-68664B1C041B}"/>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8695425" y="1212502"/>
            <a:ext cx="3053360" cy="3803633"/>
          </a:xfrm>
          <a:prstGeom prst="rect">
            <a:avLst/>
          </a:prstGeom>
          <a:ln w="3175">
            <a:solidFill>
              <a:schemeClr val="tx1"/>
            </a:solidFill>
          </a:ln>
        </p:spPr>
      </p:pic>
      <p:grpSp>
        <p:nvGrpSpPr>
          <p:cNvPr id="2" name="Group 1">
            <a:extLst>
              <a:ext uri="{FF2B5EF4-FFF2-40B4-BE49-F238E27FC236}">
                <a16:creationId xmlns:a16="http://schemas.microsoft.com/office/drawing/2014/main" id="{FE77C0C8-D7B1-7E22-3D69-D2FDCB3F5D4D}"/>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F84E094F-1A87-FF0B-2103-84E47D46974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BE5D5EAF-A654-3BBB-3239-5E9F37F0C92B}"/>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45D3DB86-FB70-5B49-3570-8D42C6393B53}"/>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38171725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8274249" cy="4770537"/>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The Crucial Background Imagery of</a:t>
            </a:r>
            <a:r>
              <a:rPr lang="en-US" sz="3200" i="1" dirty="0">
                <a:solidFill>
                  <a:schemeClr val="bg1"/>
                </a:solidFill>
                <a:latin typeface="Abadi" panose="020B0604020104020204" pitchFamily="34" charset="0"/>
                <a:ea typeface="Calibri" panose="020F0502020204030204" pitchFamily="34" charset="0"/>
              </a:rPr>
              <a:t>1 Enoch</a:t>
            </a:r>
            <a:endParaRPr lang="en-US" sz="3200" dirty="0">
              <a:solidFill>
                <a:schemeClr val="bg1"/>
              </a:solidFill>
              <a:latin typeface="Abadi" panose="020B0604020104020204" pitchFamily="34" charset="0"/>
              <a:ea typeface="Calibri" panose="020F0502020204030204" pitchFamily="34" charset="0"/>
            </a:endParaRPr>
          </a:p>
          <a:p>
            <a:endParaRPr lang="en-US" sz="1600" dirty="0">
              <a:solidFill>
                <a:schemeClr val="bg1"/>
              </a:solidFill>
              <a:latin typeface="Abadi" panose="020B0604020104020204" pitchFamily="34" charset="0"/>
              <a:ea typeface="Calibri" panose="020F0502020204030204" pitchFamily="34" charset="0"/>
            </a:endParaRPr>
          </a:p>
          <a:p>
            <a:pPr marL="230188" indent="-230188">
              <a:buFont typeface="Arial" panose="020B0604020202020204" pitchFamily="34" charset="0"/>
              <a:buChar char="•"/>
            </a:pPr>
            <a:r>
              <a:rPr lang="en-US" sz="3200" dirty="0">
                <a:solidFill>
                  <a:srgbClr val="B44FFF"/>
                </a:solidFill>
                <a:latin typeface="Abadi" panose="020B0604020104020204" pitchFamily="34" charset="0"/>
                <a:ea typeface="Calibri" panose="020F0502020204030204" pitchFamily="34" charset="0"/>
              </a:rPr>
              <a:t>Our interpretation of Revelation 20:1-3 must match the symbols as they would have been understood in their first-century context.</a:t>
            </a:r>
          </a:p>
          <a:p>
            <a:pPr marL="230188" indent="-230188">
              <a:buFont typeface="Arial" panose="020B0604020202020204" pitchFamily="34" charset="0"/>
              <a:buChar char="•"/>
            </a:pPr>
            <a:r>
              <a:rPr lang="en-US" sz="3200" dirty="0">
                <a:solidFill>
                  <a:srgbClr val="B44FFF"/>
                </a:solidFill>
                <a:latin typeface="Abadi" panose="020B0604020104020204" pitchFamily="34" charset="0"/>
                <a:ea typeface="Calibri" panose="020F0502020204030204" pitchFamily="34" charset="0"/>
              </a:rPr>
              <a:t>No first-century Jewish or Christian reader familiar with Enochian imagery would conclude that Revelation 20:1-3 pictured anything other than total incapacity—an utter removal from the inhabited creation.</a:t>
            </a:r>
          </a:p>
        </p:txBody>
      </p:sp>
      <p:sp>
        <p:nvSpPr>
          <p:cNvPr id="9" name="Rectangle 8">
            <a:extLst>
              <a:ext uri="{FF2B5EF4-FFF2-40B4-BE49-F238E27FC236}">
                <a16:creationId xmlns:a16="http://schemas.microsoft.com/office/drawing/2014/main" id="{3AB711B0-8E79-A443-A9B3-8279FBBC5029}"/>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pic>
        <p:nvPicPr>
          <p:cNvPr id="11" name="Picture 10">
            <a:extLst>
              <a:ext uri="{FF2B5EF4-FFF2-40B4-BE49-F238E27FC236}">
                <a16:creationId xmlns:a16="http://schemas.microsoft.com/office/drawing/2014/main" id="{CA500161-E405-5B40-BD1C-11C0CEB85841}"/>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8695425" y="1212502"/>
            <a:ext cx="3053360" cy="3803633"/>
          </a:xfrm>
          <a:prstGeom prst="rect">
            <a:avLst/>
          </a:prstGeom>
          <a:ln w="3175">
            <a:solidFill>
              <a:schemeClr val="tx1"/>
            </a:solidFill>
          </a:ln>
        </p:spPr>
      </p:pic>
      <p:grpSp>
        <p:nvGrpSpPr>
          <p:cNvPr id="2" name="Group 1">
            <a:extLst>
              <a:ext uri="{FF2B5EF4-FFF2-40B4-BE49-F238E27FC236}">
                <a16:creationId xmlns:a16="http://schemas.microsoft.com/office/drawing/2014/main" id="{510793E7-6649-22D0-E48E-61E76ACC540A}"/>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9B921AC5-ED0F-F306-BB73-EFA4FAA75016}"/>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B3870322-4DB1-0C62-0A43-9E13B3953249}"/>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03B51822-94FD-45BD-5393-B74016EA95B7}"/>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10486220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a:extLst>
              <a:ext uri="{FF2B5EF4-FFF2-40B4-BE49-F238E27FC236}">
                <a16:creationId xmlns:a16="http://schemas.microsoft.com/office/drawing/2014/main" id="{0D8DD5B9-E376-D64E-83B1-487C33F27424}"/>
              </a:ext>
            </a:extLst>
          </p:cNvPr>
          <p:cNvSpPr/>
          <p:nvPr/>
        </p:nvSpPr>
        <p:spPr>
          <a:xfrm>
            <a:off x="231122" y="811016"/>
            <a:ext cx="6391638" cy="707886"/>
          </a:xfrm>
          <a:prstGeom prst="rect">
            <a:avLst/>
          </a:prstGeom>
        </p:spPr>
        <p:txBody>
          <a:bodyPr wrap="square">
            <a:spAutoFit/>
          </a:bodyPr>
          <a:lstStyle/>
          <a:p>
            <a:r>
              <a:rPr lang="en-NZ" sz="4000" b="1" dirty="0">
                <a:solidFill>
                  <a:schemeClr val="bg1"/>
                </a:solidFill>
                <a:latin typeface="Abadi" panose="020B0604020104020204" pitchFamily="34" charset="0"/>
              </a:rPr>
              <a:t>Premillennialism</a:t>
            </a:r>
            <a:endParaRPr lang="en-NZ" sz="3200" b="1" i="1" dirty="0">
              <a:solidFill>
                <a:schemeClr val="bg1"/>
              </a:solidFill>
              <a:latin typeface="Abadi" panose="020B0604020104020204" pitchFamily="34" charset="0"/>
            </a:endParaRPr>
          </a:p>
        </p:txBody>
      </p:sp>
      <p:sp>
        <p:nvSpPr>
          <p:cNvPr id="24" name="Line 3">
            <a:extLst>
              <a:ext uri="{FF2B5EF4-FFF2-40B4-BE49-F238E27FC236}">
                <a16:creationId xmlns:a16="http://schemas.microsoft.com/office/drawing/2014/main" id="{0E65D780-52A8-0546-B80A-8B16392D4670}"/>
              </a:ext>
            </a:extLst>
          </p:cNvPr>
          <p:cNvSpPr>
            <a:spLocks noChangeShapeType="1"/>
          </p:cNvSpPr>
          <p:nvPr/>
        </p:nvSpPr>
        <p:spPr bwMode="auto">
          <a:xfrm>
            <a:off x="110481" y="3768471"/>
            <a:ext cx="11855797" cy="15412"/>
          </a:xfrm>
          <a:prstGeom prst="line">
            <a:avLst/>
          </a:prstGeom>
          <a:noFill/>
          <a:ln w="63500">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26" name="Text Box 7">
            <a:extLst>
              <a:ext uri="{FF2B5EF4-FFF2-40B4-BE49-F238E27FC236}">
                <a16:creationId xmlns:a16="http://schemas.microsoft.com/office/drawing/2014/main" id="{CE6E2252-4C95-1043-BFC8-FEE8F0CB6B1C}"/>
              </a:ext>
            </a:extLst>
          </p:cNvPr>
          <p:cNvSpPr txBox="1">
            <a:spLocks noChangeArrowheads="1"/>
          </p:cNvSpPr>
          <p:nvPr/>
        </p:nvSpPr>
        <p:spPr bwMode="auto">
          <a:xfrm>
            <a:off x="946861" y="2541239"/>
            <a:ext cx="2041520"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FF0000"/>
                </a:solidFill>
                <a:latin typeface="Abadi" panose="020B0604020104020204" pitchFamily="34" charset="0"/>
                <a:ea typeface="Arial" charset="0"/>
                <a:cs typeface="Arial" charset="0"/>
              </a:rPr>
              <a:t>7-Year</a:t>
            </a:r>
          </a:p>
          <a:p>
            <a:pPr algn="ctr" eaLnBrk="1" hangingPunct="1"/>
            <a:r>
              <a:rPr lang="en-US" altLang="en-US" sz="3200" b="0" dirty="0">
                <a:solidFill>
                  <a:srgbClr val="FF0000"/>
                </a:solidFill>
                <a:latin typeface="Abadi" panose="020B0604020104020204" pitchFamily="34" charset="0"/>
                <a:ea typeface="Arial" charset="0"/>
                <a:cs typeface="Arial" charset="0"/>
              </a:rPr>
              <a:t>Tribulation</a:t>
            </a:r>
          </a:p>
        </p:txBody>
      </p:sp>
      <p:sp>
        <p:nvSpPr>
          <p:cNvPr id="30" name="Line 6">
            <a:extLst>
              <a:ext uri="{FF2B5EF4-FFF2-40B4-BE49-F238E27FC236}">
                <a16:creationId xmlns:a16="http://schemas.microsoft.com/office/drawing/2014/main" id="{030FFCF9-59E4-0647-82A7-F10A746DE373}"/>
              </a:ext>
            </a:extLst>
          </p:cNvPr>
          <p:cNvSpPr>
            <a:spLocks noChangeShapeType="1"/>
          </p:cNvSpPr>
          <p:nvPr/>
        </p:nvSpPr>
        <p:spPr bwMode="auto">
          <a:xfrm>
            <a:off x="848053" y="3278100"/>
            <a:ext cx="0" cy="1011565"/>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35" name="Text Box 7">
            <a:extLst>
              <a:ext uri="{FF2B5EF4-FFF2-40B4-BE49-F238E27FC236}">
                <a16:creationId xmlns:a16="http://schemas.microsoft.com/office/drawing/2014/main" id="{E32ABAB5-255E-CA43-B8DC-84E5727DB595}"/>
              </a:ext>
            </a:extLst>
          </p:cNvPr>
          <p:cNvSpPr txBox="1">
            <a:spLocks noChangeArrowheads="1"/>
          </p:cNvSpPr>
          <p:nvPr/>
        </p:nvSpPr>
        <p:spPr bwMode="auto">
          <a:xfrm>
            <a:off x="2309264" y="1506193"/>
            <a:ext cx="1712713"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FFFF00"/>
                </a:solidFill>
                <a:latin typeface="Abadi" panose="020B0604020104020204" pitchFamily="34" charset="0"/>
                <a:ea typeface="Arial" charset="0"/>
                <a:cs typeface="Arial" charset="0"/>
              </a:rPr>
              <a:t>Return</a:t>
            </a:r>
          </a:p>
          <a:p>
            <a:pPr algn="ctr" eaLnBrk="1" hangingPunct="1"/>
            <a:r>
              <a:rPr lang="en-US" altLang="en-US" sz="3200" b="0" dirty="0">
                <a:solidFill>
                  <a:srgbClr val="FFFF00"/>
                </a:solidFill>
                <a:latin typeface="Abadi" panose="020B0604020104020204" pitchFamily="34" charset="0"/>
                <a:ea typeface="Arial" charset="0"/>
                <a:cs typeface="Arial" charset="0"/>
              </a:rPr>
              <a:t>of Christ</a:t>
            </a:r>
          </a:p>
        </p:txBody>
      </p:sp>
      <p:sp>
        <p:nvSpPr>
          <p:cNvPr id="37" name="Line 6">
            <a:extLst>
              <a:ext uri="{FF2B5EF4-FFF2-40B4-BE49-F238E27FC236}">
                <a16:creationId xmlns:a16="http://schemas.microsoft.com/office/drawing/2014/main" id="{32E8D7BE-792F-1442-BD13-24E6B28C9475}"/>
              </a:ext>
            </a:extLst>
          </p:cNvPr>
          <p:cNvSpPr>
            <a:spLocks noChangeShapeType="1"/>
          </p:cNvSpPr>
          <p:nvPr/>
        </p:nvSpPr>
        <p:spPr bwMode="auto">
          <a:xfrm>
            <a:off x="3159812" y="3200090"/>
            <a:ext cx="5809" cy="1077218"/>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40" name="Text Box 23">
            <a:extLst>
              <a:ext uri="{FF2B5EF4-FFF2-40B4-BE49-F238E27FC236}">
                <a16:creationId xmlns:a16="http://schemas.microsoft.com/office/drawing/2014/main" id="{03DA4902-376E-114B-81B9-AAA2A186B1D0}"/>
              </a:ext>
            </a:extLst>
          </p:cNvPr>
          <p:cNvSpPr txBox="1">
            <a:spLocks noChangeArrowheads="1"/>
          </p:cNvSpPr>
          <p:nvPr/>
        </p:nvSpPr>
        <p:spPr bwMode="auto">
          <a:xfrm>
            <a:off x="3702220" y="2541239"/>
            <a:ext cx="4825103"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B44FFF"/>
                </a:solidFill>
                <a:latin typeface="Abadi" panose="020B0604020104020204" pitchFamily="34" charset="0"/>
                <a:ea typeface="Arial" charset="0"/>
                <a:cs typeface="Arial" charset="0"/>
              </a:rPr>
              <a:t>1000-Year Reign of Christ</a:t>
            </a:r>
          </a:p>
          <a:p>
            <a:pPr algn="ctr" eaLnBrk="1" hangingPunct="1"/>
            <a:r>
              <a:rPr lang="en-US" altLang="en-US" sz="3200" b="0" dirty="0">
                <a:solidFill>
                  <a:srgbClr val="B44FFF"/>
                </a:solidFill>
                <a:latin typeface="Abadi" panose="020B0604020104020204" pitchFamily="34" charset="0"/>
                <a:ea typeface="Arial" charset="0"/>
                <a:cs typeface="Arial" charset="0"/>
              </a:rPr>
              <a:t>Satan Bound</a:t>
            </a:r>
          </a:p>
        </p:txBody>
      </p:sp>
      <p:sp>
        <p:nvSpPr>
          <p:cNvPr id="41" name="Text Box 23">
            <a:extLst>
              <a:ext uri="{FF2B5EF4-FFF2-40B4-BE49-F238E27FC236}">
                <a16:creationId xmlns:a16="http://schemas.microsoft.com/office/drawing/2014/main" id="{4157287E-7CFD-8445-88A4-72255E138926}"/>
              </a:ext>
            </a:extLst>
          </p:cNvPr>
          <p:cNvSpPr txBox="1">
            <a:spLocks noChangeArrowheads="1"/>
          </p:cNvSpPr>
          <p:nvPr/>
        </p:nvSpPr>
        <p:spPr bwMode="auto">
          <a:xfrm>
            <a:off x="1941375" y="4290147"/>
            <a:ext cx="2448492"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B44FFF"/>
                </a:solidFill>
                <a:latin typeface="Abadi" panose="020B0604020104020204" pitchFamily="34" charset="0"/>
                <a:ea typeface="Arial" charset="0"/>
                <a:cs typeface="Arial" charset="0"/>
              </a:rPr>
              <a:t>Resurrection</a:t>
            </a:r>
          </a:p>
          <a:p>
            <a:pPr algn="ctr" eaLnBrk="1" hangingPunct="1"/>
            <a:r>
              <a:rPr lang="en-US" altLang="en-US" sz="3200" b="0" dirty="0">
                <a:solidFill>
                  <a:srgbClr val="B44FFF"/>
                </a:solidFill>
                <a:latin typeface="Abadi" panose="020B0604020104020204" pitchFamily="34" charset="0"/>
                <a:ea typeface="Arial" charset="0"/>
                <a:cs typeface="Arial" charset="0"/>
              </a:rPr>
              <a:t>of Righteous</a:t>
            </a:r>
          </a:p>
        </p:txBody>
      </p:sp>
      <p:sp>
        <p:nvSpPr>
          <p:cNvPr id="42" name="Line 3">
            <a:extLst>
              <a:ext uri="{FF2B5EF4-FFF2-40B4-BE49-F238E27FC236}">
                <a16:creationId xmlns:a16="http://schemas.microsoft.com/office/drawing/2014/main" id="{9B894939-74BB-FE4C-973C-3AF46524A53F}"/>
              </a:ext>
            </a:extLst>
          </p:cNvPr>
          <p:cNvSpPr>
            <a:spLocks noChangeShapeType="1"/>
          </p:cNvSpPr>
          <p:nvPr/>
        </p:nvSpPr>
        <p:spPr bwMode="auto">
          <a:xfrm flipH="1">
            <a:off x="3159812" y="2541239"/>
            <a:ext cx="0" cy="556057"/>
          </a:xfrm>
          <a:prstGeom prst="line">
            <a:avLst/>
          </a:prstGeom>
          <a:noFill/>
          <a:ln w="63500">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46" name="Line 6">
            <a:extLst>
              <a:ext uri="{FF2B5EF4-FFF2-40B4-BE49-F238E27FC236}">
                <a16:creationId xmlns:a16="http://schemas.microsoft.com/office/drawing/2014/main" id="{9A0FB517-7C6D-B94D-8F2A-A18D7B330DAB}"/>
              </a:ext>
            </a:extLst>
          </p:cNvPr>
          <p:cNvSpPr>
            <a:spLocks noChangeShapeType="1"/>
          </p:cNvSpPr>
          <p:nvPr/>
        </p:nvSpPr>
        <p:spPr bwMode="auto">
          <a:xfrm>
            <a:off x="9097232" y="3200089"/>
            <a:ext cx="0" cy="1140799"/>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dirty="0">
              <a:latin typeface="Abadi" panose="020B0604020104020204" pitchFamily="34" charset="0"/>
              <a:ea typeface="Arial" charset="0"/>
              <a:cs typeface="Arial" charset="0"/>
            </a:endParaRPr>
          </a:p>
        </p:txBody>
      </p:sp>
      <p:sp>
        <p:nvSpPr>
          <p:cNvPr id="47" name="Text Box 23">
            <a:extLst>
              <a:ext uri="{FF2B5EF4-FFF2-40B4-BE49-F238E27FC236}">
                <a16:creationId xmlns:a16="http://schemas.microsoft.com/office/drawing/2014/main" id="{5838895C-F227-F242-87B5-705ACD18EC24}"/>
              </a:ext>
            </a:extLst>
          </p:cNvPr>
          <p:cNvSpPr txBox="1">
            <a:spLocks noChangeArrowheads="1"/>
          </p:cNvSpPr>
          <p:nvPr/>
        </p:nvSpPr>
        <p:spPr bwMode="auto">
          <a:xfrm>
            <a:off x="8880876" y="4340889"/>
            <a:ext cx="2731069"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r>
              <a:rPr lang="en-US" altLang="en-US" sz="3200" b="0" dirty="0">
                <a:solidFill>
                  <a:srgbClr val="B44FFF"/>
                </a:solidFill>
                <a:latin typeface="Abadi" panose="020B0604020104020204" pitchFamily="34" charset="0"/>
                <a:ea typeface="Arial" charset="0"/>
                <a:cs typeface="Arial" charset="0"/>
              </a:rPr>
              <a:t>General Bodily</a:t>
            </a:r>
          </a:p>
          <a:p>
            <a:pPr eaLnBrk="1" hangingPunct="1"/>
            <a:r>
              <a:rPr lang="en-US" altLang="en-US" sz="3200" b="0" dirty="0">
                <a:solidFill>
                  <a:srgbClr val="B44FFF"/>
                </a:solidFill>
                <a:latin typeface="Abadi" panose="020B0604020104020204" pitchFamily="34" charset="0"/>
                <a:ea typeface="Arial" charset="0"/>
                <a:cs typeface="Arial" charset="0"/>
              </a:rPr>
              <a:t>Resurrection</a:t>
            </a:r>
          </a:p>
          <a:p>
            <a:pPr eaLnBrk="1" hangingPunct="1"/>
            <a:r>
              <a:rPr lang="en-US" altLang="en-US" sz="3200" b="0" dirty="0">
                <a:solidFill>
                  <a:srgbClr val="B44FFF"/>
                </a:solidFill>
                <a:latin typeface="Abadi" panose="020B0604020104020204" pitchFamily="34" charset="0"/>
                <a:ea typeface="Arial" charset="0"/>
                <a:cs typeface="Arial" charset="0"/>
              </a:rPr>
              <a:t>for Judgment</a:t>
            </a:r>
          </a:p>
        </p:txBody>
      </p:sp>
      <p:sp>
        <p:nvSpPr>
          <p:cNvPr id="48" name="Text Box 7">
            <a:extLst>
              <a:ext uri="{FF2B5EF4-FFF2-40B4-BE49-F238E27FC236}">
                <a16:creationId xmlns:a16="http://schemas.microsoft.com/office/drawing/2014/main" id="{F85C6E61-2FC5-7544-995B-720B5316D732}"/>
              </a:ext>
            </a:extLst>
          </p:cNvPr>
          <p:cNvSpPr txBox="1">
            <a:spLocks noChangeArrowheads="1"/>
          </p:cNvSpPr>
          <p:nvPr/>
        </p:nvSpPr>
        <p:spPr bwMode="auto">
          <a:xfrm>
            <a:off x="9206510" y="2584657"/>
            <a:ext cx="1874231"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r>
              <a:rPr lang="en-US" altLang="en-US" sz="3200" b="0" dirty="0">
                <a:solidFill>
                  <a:srgbClr val="EE3897"/>
                </a:solidFill>
                <a:latin typeface="Abadi" panose="020B0604020104020204" pitchFamily="34" charset="0"/>
                <a:ea typeface="Arial" charset="0"/>
                <a:cs typeface="Arial" charset="0"/>
              </a:rPr>
              <a:t>Eternal</a:t>
            </a:r>
          </a:p>
          <a:p>
            <a:pPr eaLnBrk="1" hangingPunct="1"/>
            <a:r>
              <a:rPr lang="en-US" altLang="en-US" sz="3200" b="0" dirty="0">
                <a:solidFill>
                  <a:srgbClr val="EE3897"/>
                </a:solidFill>
                <a:latin typeface="Abadi" panose="020B0604020104020204" pitchFamily="34" charset="0"/>
                <a:ea typeface="Arial" charset="0"/>
                <a:cs typeface="Arial" charset="0"/>
              </a:rPr>
              <a:t>Condition</a:t>
            </a:r>
          </a:p>
        </p:txBody>
      </p:sp>
      <p:sp>
        <p:nvSpPr>
          <p:cNvPr id="19" name="Rectangle 18">
            <a:extLst>
              <a:ext uri="{FF2B5EF4-FFF2-40B4-BE49-F238E27FC236}">
                <a16:creationId xmlns:a16="http://schemas.microsoft.com/office/drawing/2014/main" id="{6BC75939-0569-DD42-B791-689BD0D033C1}"/>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F96FDA19-C3DE-279C-3107-D662E6EA33FF}"/>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B1C9789D-565B-F29F-0DD4-87C547B5121B}"/>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9DA419E2-7D45-8344-293B-7211AA5AF69D}"/>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04507811-35F0-5F32-8446-606B8E2E140C}"/>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411482527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50F94F64-0248-D348-A3B7-A5D07A0275B9}"/>
              </a:ext>
            </a:extLst>
          </p:cNvPr>
          <p:cNvGrpSpPr/>
          <p:nvPr/>
        </p:nvGrpSpPr>
        <p:grpSpPr>
          <a:xfrm>
            <a:off x="1516216" y="3704279"/>
            <a:ext cx="4234195" cy="1628983"/>
            <a:chOff x="1516216" y="3490274"/>
            <a:chExt cx="4234195" cy="1628983"/>
          </a:xfrm>
        </p:grpSpPr>
        <p:sp>
          <p:nvSpPr>
            <p:cNvPr id="10" name="Oval 9">
              <a:extLst>
                <a:ext uri="{FF2B5EF4-FFF2-40B4-BE49-F238E27FC236}">
                  <a16:creationId xmlns:a16="http://schemas.microsoft.com/office/drawing/2014/main" id="{26B411AF-7EA6-C841-A7F4-D42DB7D7158B}"/>
                </a:ext>
              </a:extLst>
            </p:cNvPr>
            <p:cNvSpPr/>
            <p:nvPr/>
          </p:nvSpPr>
          <p:spPr>
            <a:xfrm>
              <a:off x="1516216" y="3490274"/>
              <a:ext cx="4234195" cy="1628983"/>
            </a:xfrm>
            <a:prstGeom prst="ellipse">
              <a:avLst/>
            </a:prstGeom>
            <a:solidFill>
              <a:srgbClr val="487BD3">
                <a:alpha val="9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21C53827-FCA9-E241-8D50-2A8130D88F1B}"/>
                </a:ext>
              </a:extLst>
            </p:cNvPr>
            <p:cNvSpPr/>
            <p:nvPr/>
          </p:nvSpPr>
          <p:spPr>
            <a:xfrm>
              <a:off x="2004647" y="3853712"/>
              <a:ext cx="2891661" cy="902106"/>
            </a:xfrm>
            <a:prstGeom prst="rect">
              <a:avLst/>
            </a:prstGeom>
            <a:noFill/>
            <a:scene3d>
              <a:camera prst="perspectiveRelaxedModerately">
                <a:rot lat="17390632" lon="0" rev="0"/>
              </a:camera>
              <a:lightRig rig="threePt" dir="t"/>
            </a:scene3d>
          </p:spPr>
          <p:txBody>
            <a:bodyPr wrap="square" lIns="91440" tIns="45720" rIns="91440" bIns="45720">
              <a:prstTxWarp prst="textPlain">
                <a:avLst/>
              </a:prstTxWarp>
              <a:spAutoFit/>
              <a:scene3d>
                <a:camera prst="perspectiveRelaxedModerately">
                  <a:rot lat="17690631" lon="0" rev="0"/>
                </a:camera>
                <a:lightRig rig="threePt" dir="t"/>
              </a:scene3d>
            </a:bodyPr>
            <a:lstStyle/>
            <a:p>
              <a:pPr algn="ctr"/>
              <a:r>
                <a:rPr lang="en-US" sz="2400" b="0" cap="none" spc="0" dirty="0">
                  <a:ln w="0"/>
                  <a:solidFill>
                    <a:schemeClr val="tx1"/>
                  </a:solidFill>
                  <a:effectLst>
                    <a:outerShdw blurRad="38100" dist="19050" dir="2700000" algn="tl" rotWithShape="0">
                      <a:schemeClr val="dk1">
                        <a:alpha val="40000"/>
                      </a:schemeClr>
                    </a:outerShdw>
                  </a:effectLst>
                </a:rPr>
                <a:t>AMILLENNIALISM </a:t>
              </a:r>
            </a:p>
          </p:txBody>
        </p:sp>
      </p:grpSp>
      <p:grpSp>
        <p:nvGrpSpPr>
          <p:cNvPr id="23" name="Group 22">
            <a:extLst>
              <a:ext uri="{FF2B5EF4-FFF2-40B4-BE49-F238E27FC236}">
                <a16:creationId xmlns:a16="http://schemas.microsoft.com/office/drawing/2014/main" id="{EFBDB571-104C-5C4E-9940-2A472CA74BC0}"/>
              </a:ext>
            </a:extLst>
          </p:cNvPr>
          <p:cNvGrpSpPr/>
          <p:nvPr/>
        </p:nvGrpSpPr>
        <p:grpSpPr>
          <a:xfrm>
            <a:off x="5240761" y="3306022"/>
            <a:ext cx="3904911" cy="1284423"/>
            <a:chOff x="5240761" y="3306022"/>
            <a:chExt cx="3904911" cy="1284423"/>
          </a:xfrm>
        </p:grpSpPr>
        <p:sp>
          <p:nvSpPr>
            <p:cNvPr id="8" name="Oval 7">
              <a:extLst>
                <a:ext uri="{FF2B5EF4-FFF2-40B4-BE49-F238E27FC236}">
                  <a16:creationId xmlns:a16="http://schemas.microsoft.com/office/drawing/2014/main" id="{662E5CC1-9809-2440-808F-E5D2025560A0}"/>
                </a:ext>
              </a:extLst>
            </p:cNvPr>
            <p:cNvSpPr/>
            <p:nvPr/>
          </p:nvSpPr>
          <p:spPr>
            <a:xfrm>
              <a:off x="5240761" y="3306022"/>
              <a:ext cx="3904911" cy="1284423"/>
            </a:xfrm>
            <a:prstGeom prst="ellipse">
              <a:avLst/>
            </a:prstGeom>
            <a:solidFill>
              <a:srgbClr val="4B86E8">
                <a:alpha val="9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solidFill>
                  <a:latin typeface="Arial" panose="020B0604020202020204" pitchFamily="34" charset="0"/>
                  <a:ea typeface="Times New Roman" charset="0"/>
                  <a:cs typeface="Arial" panose="020B0604020202020204" pitchFamily="34" charset="0"/>
                </a:rPr>
                <a:t>    </a:t>
              </a:r>
            </a:p>
          </p:txBody>
        </p:sp>
        <p:sp>
          <p:nvSpPr>
            <p:cNvPr id="15" name="Rectangle 14">
              <a:extLst>
                <a:ext uri="{FF2B5EF4-FFF2-40B4-BE49-F238E27FC236}">
                  <a16:creationId xmlns:a16="http://schemas.microsoft.com/office/drawing/2014/main" id="{5110072B-33C5-B248-A75A-6DF98588D302}"/>
                </a:ext>
              </a:extLst>
            </p:cNvPr>
            <p:cNvSpPr/>
            <p:nvPr/>
          </p:nvSpPr>
          <p:spPr>
            <a:xfrm>
              <a:off x="6071791" y="3584636"/>
              <a:ext cx="2306153" cy="669086"/>
            </a:xfrm>
            <a:prstGeom prst="rect">
              <a:avLst/>
            </a:prstGeom>
            <a:noFill/>
            <a:scene3d>
              <a:camera prst="perspectiveBelow">
                <a:rot lat="17699988" lon="0" rev="0"/>
              </a:camera>
              <a:lightRig rig="threePt" dir="t"/>
            </a:scene3d>
          </p:spPr>
          <p:txBody>
            <a:bodyPr wrap="square" lIns="91440" tIns="45720" rIns="91440" bIns="45720">
              <a:prstTxWarp prst="textPlain">
                <a:avLst/>
              </a:prstTxWarp>
              <a:spAutoFit/>
              <a:scene3d>
                <a:camera prst="perspectiveRelaxedModerately">
                  <a:rot lat="17990631" lon="0" rev="0"/>
                </a:camera>
                <a:lightRig rig="threePt" dir="t"/>
              </a:scene3d>
            </a:bodyPr>
            <a:lstStyle/>
            <a:p>
              <a:pPr algn="ctr"/>
              <a:r>
                <a:rPr lang="en-US" sz="1600" b="0" cap="none" spc="0" dirty="0">
                  <a:ln w="0"/>
                  <a:solidFill>
                    <a:schemeClr val="tx1"/>
                  </a:solidFill>
                  <a:effectLst>
                    <a:outerShdw blurRad="38100" dist="19050" dir="2700000" algn="tl" rotWithShape="0">
                      <a:schemeClr val="dk1">
                        <a:alpha val="40000"/>
                      </a:schemeClr>
                    </a:outerShdw>
                  </a:effectLst>
                </a:rPr>
                <a:t>POSTMILLENNIALISM </a:t>
              </a:r>
            </a:p>
          </p:txBody>
        </p:sp>
      </p:grpSp>
      <p:grpSp>
        <p:nvGrpSpPr>
          <p:cNvPr id="5" name="Group 4">
            <a:extLst>
              <a:ext uri="{FF2B5EF4-FFF2-40B4-BE49-F238E27FC236}">
                <a16:creationId xmlns:a16="http://schemas.microsoft.com/office/drawing/2014/main" id="{FFC0EE44-BE43-6B4E-B5D4-A5A9AA990F62}"/>
              </a:ext>
            </a:extLst>
          </p:cNvPr>
          <p:cNvGrpSpPr/>
          <p:nvPr/>
        </p:nvGrpSpPr>
        <p:grpSpPr>
          <a:xfrm>
            <a:off x="4911478" y="4374247"/>
            <a:ext cx="5045322" cy="1673213"/>
            <a:chOff x="4911478" y="4160242"/>
            <a:chExt cx="5045322" cy="1673213"/>
          </a:xfrm>
        </p:grpSpPr>
        <p:sp>
          <p:nvSpPr>
            <p:cNvPr id="9" name="Oval 8">
              <a:extLst>
                <a:ext uri="{FF2B5EF4-FFF2-40B4-BE49-F238E27FC236}">
                  <a16:creationId xmlns:a16="http://schemas.microsoft.com/office/drawing/2014/main" id="{B37AB82E-E36F-4042-B2C2-0F4E5CE43C7F}"/>
                </a:ext>
              </a:extLst>
            </p:cNvPr>
            <p:cNvSpPr/>
            <p:nvPr/>
          </p:nvSpPr>
          <p:spPr>
            <a:xfrm>
              <a:off x="4911478" y="4160242"/>
              <a:ext cx="5045322" cy="1673213"/>
            </a:xfrm>
            <a:prstGeom prst="ellipse">
              <a:avLst/>
            </a:prstGeom>
            <a:solidFill>
              <a:srgbClr val="5996FF">
                <a:alpha val="9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tx1"/>
                  </a:solidFill>
                  <a:latin typeface="Arial" panose="020B0604020202020204" pitchFamily="34" charset="0"/>
                  <a:ea typeface="Times New Roman" charset="0"/>
                  <a:cs typeface="Arial" panose="020B0604020202020204" pitchFamily="34" charset="0"/>
                </a:rPr>
                <a:t> </a:t>
              </a:r>
            </a:p>
          </p:txBody>
        </p:sp>
        <p:sp>
          <p:nvSpPr>
            <p:cNvPr id="17" name="Rectangle 16">
              <a:extLst>
                <a:ext uri="{FF2B5EF4-FFF2-40B4-BE49-F238E27FC236}">
                  <a16:creationId xmlns:a16="http://schemas.microsoft.com/office/drawing/2014/main" id="{55C7B3EF-59D5-9B40-B9A8-C7BFF14D5043}"/>
                </a:ext>
              </a:extLst>
            </p:cNvPr>
            <p:cNvSpPr/>
            <p:nvPr/>
          </p:nvSpPr>
          <p:spPr>
            <a:xfrm>
              <a:off x="5721997" y="4598483"/>
              <a:ext cx="3553891" cy="762756"/>
            </a:xfrm>
            <a:prstGeom prst="rect">
              <a:avLst/>
            </a:prstGeom>
            <a:noFill/>
          </p:spPr>
          <p:txBody>
            <a:bodyPr wrap="square" lIns="91440" tIns="45720" rIns="91440" bIns="45720">
              <a:prstTxWarp prst="textPlain">
                <a:avLst/>
              </a:prstTxWarp>
              <a:spAutoFit/>
              <a:scene3d>
                <a:camera prst="perspectiveRelaxedModerately">
                  <a:rot lat="17690631" lon="0" rev="0"/>
                </a:camera>
                <a:lightRig rig="threePt" dir="t"/>
              </a:scene3d>
            </a:bodyPr>
            <a:lstStyle/>
            <a:p>
              <a:pPr algn="ctr"/>
              <a:r>
                <a:rPr lang="en-US" sz="1600" b="0" cap="none" spc="0" dirty="0">
                  <a:ln w="0"/>
                  <a:solidFill>
                    <a:schemeClr val="tx1"/>
                  </a:solidFill>
                  <a:effectLst>
                    <a:outerShdw blurRad="38100" dist="19050" dir="2700000" algn="tl" rotWithShape="0">
                      <a:schemeClr val="dk1">
                        <a:alpha val="40000"/>
                      </a:schemeClr>
                    </a:outerShdw>
                  </a:effectLst>
                </a:rPr>
                <a:t>PREMILLENNIALISM</a:t>
              </a:r>
            </a:p>
          </p:txBody>
        </p:sp>
      </p:grpSp>
      <p:grpSp>
        <p:nvGrpSpPr>
          <p:cNvPr id="18" name="Group 17">
            <a:extLst>
              <a:ext uri="{FF2B5EF4-FFF2-40B4-BE49-F238E27FC236}">
                <a16:creationId xmlns:a16="http://schemas.microsoft.com/office/drawing/2014/main" id="{D3443D1E-95E2-DE48-9D04-20FCAEA33840}"/>
              </a:ext>
            </a:extLst>
          </p:cNvPr>
          <p:cNvGrpSpPr/>
          <p:nvPr/>
        </p:nvGrpSpPr>
        <p:grpSpPr>
          <a:xfrm>
            <a:off x="6488363" y="2334791"/>
            <a:ext cx="1718270" cy="3010687"/>
            <a:chOff x="6488363" y="2120786"/>
            <a:chExt cx="1718270" cy="3010687"/>
          </a:xfrm>
        </p:grpSpPr>
        <p:sp>
          <p:nvSpPr>
            <p:cNvPr id="11" name="Oval 10">
              <a:extLst>
                <a:ext uri="{FF2B5EF4-FFF2-40B4-BE49-F238E27FC236}">
                  <a16:creationId xmlns:a16="http://schemas.microsoft.com/office/drawing/2014/main" id="{37962135-6475-4348-BAA4-672D9BA5C417}"/>
                </a:ext>
              </a:extLst>
            </p:cNvPr>
            <p:cNvSpPr/>
            <p:nvPr/>
          </p:nvSpPr>
          <p:spPr>
            <a:xfrm>
              <a:off x="6488363" y="4470419"/>
              <a:ext cx="1718270" cy="661054"/>
            </a:xfrm>
            <a:prstGeom prst="ellipse">
              <a:avLst/>
            </a:prstGeom>
            <a:solidFill>
              <a:schemeClr val="bg1">
                <a:alpha val="43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p:txBody>
        </p:sp>
        <p:pic>
          <p:nvPicPr>
            <p:cNvPr id="13" name="Picture 12">
              <a:extLst>
                <a:ext uri="{FF2B5EF4-FFF2-40B4-BE49-F238E27FC236}">
                  <a16:creationId xmlns:a16="http://schemas.microsoft.com/office/drawing/2014/main" id="{C1AC3ADE-159C-394D-97A2-4A88E3BAD44E}"/>
                </a:ext>
              </a:extLst>
            </p:cNvPr>
            <p:cNvPicPr>
              <a:picLocks noChangeAspect="1"/>
            </p:cNvPicPr>
            <p:nvPr/>
          </p:nvPicPr>
          <p:blipFill rotWithShape="1">
            <a:blip r:embed="rId3" cstate="email">
              <a:duotone>
                <a:schemeClr val="bg2">
                  <a:shade val="45000"/>
                  <a:satMod val="135000"/>
                </a:schemeClr>
                <a:prstClr val="white"/>
              </a:duotone>
              <a:extLst>
                <a:ext uri="{BEBA8EAE-BF5A-486C-A8C5-ECC9F3942E4B}">
                  <a14:imgProps xmlns:a14="http://schemas.microsoft.com/office/drawing/2010/main">
                    <a14:imgLayer r:embed="rId4">
                      <a14:imgEffect>
                        <a14:backgroundRemoval t="1705" b="99148" l="0" r="100000"/>
                      </a14:imgEffect>
                      <a14:imgEffect>
                        <a14:sharpenSoften amount="50000"/>
                      </a14:imgEffect>
                    </a14:imgLayer>
                  </a14:imgProps>
                </a:ext>
                <a:ext uri="{28A0092B-C50C-407E-A947-70E740481C1C}">
                  <a14:useLocalDpi xmlns:a14="http://schemas.microsoft.com/office/drawing/2010/main"/>
                </a:ext>
              </a:extLst>
            </a:blip>
            <a:srcRect/>
            <a:stretch/>
          </p:blipFill>
          <p:spPr>
            <a:xfrm>
              <a:off x="6854916" y="2120786"/>
              <a:ext cx="909276" cy="2787288"/>
            </a:xfrm>
            <a:prstGeom prst="rect">
              <a:avLst/>
            </a:prstGeom>
            <a:effectLst/>
          </p:spPr>
        </p:pic>
      </p:grpSp>
      <p:sp>
        <p:nvSpPr>
          <p:cNvPr id="19" name="Rectangle 18">
            <a:extLst>
              <a:ext uri="{FF2B5EF4-FFF2-40B4-BE49-F238E27FC236}">
                <a16:creationId xmlns:a16="http://schemas.microsoft.com/office/drawing/2014/main" id="{5DC62694-902E-FF48-B166-7DFE62457201}"/>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7955CE9C-16AB-CE2F-52AA-3CB4BDE77866}"/>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AC1C26C7-F9EF-4F7E-915F-5AAF2E6C2855}"/>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7" name="Picture 6">
              <a:extLst>
                <a:ext uri="{FF2B5EF4-FFF2-40B4-BE49-F238E27FC236}">
                  <a16:creationId xmlns:a16="http://schemas.microsoft.com/office/drawing/2014/main" id="{814E7CC8-0776-D8E5-A4F6-C257CE7C532A}"/>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2" name="Picture 11">
              <a:extLst>
                <a:ext uri="{FF2B5EF4-FFF2-40B4-BE49-F238E27FC236}">
                  <a16:creationId xmlns:a16="http://schemas.microsoft.com/office/drawing/2014/main" id="{2B322DE6-33A6-1509-98E2-E8EB37101F05}"/>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99123522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Text Box 7">
            <a:extLst>
              <a:ext uri="{FF2B5EF4-FFF2-40B4-BE49-F238E27FC236}">
                <a16:creationId xmlns:a16="http://schemas.microsoft.com/office/drawing/2014/main" id="{E32ABAB5-255E-CA43-B8DC-84E5727DB595}"/>
              </a:ext>
            </a:extLst>
          </p:cNvPr>
          <p:cNvSpPr txBox="1">
            <a:spLocks noChangeArrowheads="1"/>
          </p:cNvSpPr>
          <p:nvPr/>
        </p:nvSpPr>
        <p:spPr bwMode="auto">
          <a:xfrm>
            <a:off x="2309551" y="1506381"/>
            <a:ext cx="1712713"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FFFF00"/>
                </a:solidFill>
                <a:latin typeface="Abadi" panose="020B0604020104020204" pitchFamily="34" charset="0"/>
                <a:ea typeface="Arial" charset="0"/>
                <a:cs typeface="Arial" charset="0"/>
              </a:rPr>
              <a:t>Return</a:t>
            </a:r>
          </a:p>
          <a:p>
            <a:pPr algn="ctr" eaLnBrk="1" hangingPunct="1"/>
            <a:r>
              <a:rPr lang="en-US" altLang="en-US" sz="3200" b="0" dirty="0">
                <a:solidFill>
                  <a:srgbClr val="FFFF00"/>
                </a:solidFill>
                <a:latin typeface="Abadi" panose="020B0604020104020204" pitchFamily="34" charset="0"/>
                <a:ea typeface="Arial" charset="0"/>
                <a:cs typeface="Arial" charset="0"/>
              </a:rPr>
              <a:t>of Christ</a:t>
            </a:r>
          </a:p>
        </p:txBody>
      </p:sp>
      <p:sp>
        <p:nvSpPr>
          <p:cNvPr id="40" name="Text Box 23">
            <a:extLst>
              <a:ext uri="{FF2B5EF4-FFF2-40B4-BE49-F238E27FC236}">
                <a16:creationId xmlns:a16="http://schemas.microsoft.com/office/drawing/2014/main" id="{03DA4902-376E-114B-81B9-AAA2A186B1D0}"/>
              </a:ext>
            </a:extLst>
          </p:cNvPr>
          <p:cNvSpPr txBox="1">
            <a:spLocks noChangeArrowheads="1"/>
          </p:cNvSpPr>
          <p:nvPr/>
        </p:nvSpPr>
        <p:spPr bwMode="auto">
          <a:xfrm>
            <a:off x="3587932" y="2541326"/>
            <a:ext cx="4825103"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B44FFF"/>
                </a:solidFill>
                <a:latin typeface="Abadi" panose="020B0604020104020204" pitchFamily="34" charset="0"/>
                <a:ea typeface="Arial" charset="0"/>
                <a:cs typeface="Arial" charset="0"/>
              </a:rPr>
              <a:t>1000-Year Reign of Christ</a:t>
            </a:r>
          </a:p>
          <a:p>
            <a:pPr algn="ctr" eaLnBrk="1" hangingPunct="1"/>
            <a:r>
              <a:rPr lang="en-US" altLang="en-US" sz="3200" b="0" dirty="0">
                <a:solidFill>
                  <a:srgbClr val="FF0000"/>
                </a:solidFill>
                <a:latin typeface="Abadi" panose="020B0604020104020204" pitchFamily="34" charset="0"/>
                <a:ea typeface="Arial" charset="0"/>
                <a:cs typeface="Arial" charset="0"/>
              </a:rPr>
              <a:t>Satan </a:t>
            </a:r>
            <a:r>
              <a:rPr lang="en-US" altLang="en-US" sz="3200" b="0" i="1" dirty="0">
                <a:solidFill>
                  <a:srgbClr val="FF0000"/>
                </a:solidFill>
                <a:latin typeface="Abadi" panose="020B0604020104020204" pitchFamily="34" charset="0"/>
                <a:ea typeface="Arial" charset="0"/>
                <a:cs typeface="Arial" charset="0"/>
              </a:rPr>
              <a:t>WILL BE </a:t>
            </a:r>
            <a:r>
              <a:rPr lang="en-US" altLang="en-US" sz="3200" b="0" dirty="0">
                <a:solidFill>
                  <a:srgbClr val="FF0000"/>
                </a:solidFill>
                <a:latin typeface="Abadi" panose="020B0604020104020204" pitchFamily="34" charset="0"/>
                <a:ea typeface="Arial" charset="0"/>
                <a:cs typeface="Arial" charset="0"/>
              </a:rPr>
              <a:t>Bound</a:t>
            </a:r>
          </a:p>
        </p:txBody>
      </p:sp>
      <p:sp>
        <p:nvSpPr>
          <p:cNvPr id="41" name="Text Box 23">
            <a:extLst>
              <a:ext uri="{FF2B5EF4-FFF2-40B4-BE49-F238E27FC236}">
                <a16:creationId xmlns:a16="http://schemas.microsoft.com/office/drawing/2014/main" id="{4157287E-7CFD-8445-88A4-72255E138926}"/>
              </a:ext>
            </a:extLst>
          </p:cNvPr>
          <p:cNvSpPr txBox="1">
            <a:spLocks noChangeArrowheads="1"/>
          </p:cNvSpPr>
          <p:nvPr/>
        </p:nvSpPr>
        <p:spPr bwMode="auto">
          <a:xfrm>
            <a:off x="1941662" y="4290063"/>
            <a:ext cx="2448491"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B44FFF"/>
                </a:solidFill>
                <a:latin typeface="Abadi" panose="020B0604020104020204" pitchFamily="34" charset="0"/>
                <a:ea typeface="Arial" charset="0"/>
                <a:cs typeface="Arial" charset="0"/>
              </a:rPr>
              <a:t>Resurrection</a:t>
            </a:r>
          </a:p>
          <a:p>
            <a:pPr algn="ctr" eaLnBrk="1" hangingPunct="1"/>
            <a:r>
              <a:rPr lang="en-US" altLang="en-US" sz="3200" b="0" dirty="0">
                <a:solidFill>
                  <a:srgbClr val="B44FFF"/>
                </a:solidFill>
                <a:latin typeface="Abadi" panose="020B0604020104020204" pitchFamily="34" charset="0"/>
                <a:ea typeface="Arial" charset="0"/>
                <a:cs typeface="Arial" charset="0"/>
              </a:rPr>
              <a:t>of Righteous</a:t>
            </a:r>
          </a:p>
        </p:txBody>
      </p:sp>
      <p:sp>
        <p:nvSpPr>
          <p:cNvPr id="46" name="Line 6">
            <a:extLst>
              <a:ext uri="{FF2B5EF4-FFF2-40B4-BE49-F238E27FC236}">
                <a16:creationId xmlns:a16="http://schemas.microsoft.com/office/drawing/2014/main" id="{9A0FB517-7C6D-B94D-8F2A-A18D7B330DAB}"/>
              </a:ext>
            </a:extLst>
          </p:cNvPr>
          <p:cNvSpPr>
            <a:spLocks noChangeShapeType="1"/>
          </p:cNvSpPr>
          <p:nvPr/>
        </p:nvSpPr>
        <p:spPr bwMode="auto">
          <a:xfrm>
            <a:off x="8821877" y="3200112"/>
            <a:ext cx="0" cy="1140687"/>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dirty="0">
              <a:latin typeface="Abadi" panose="020B0604020104020204" pitchFamily="34" charset="0"/>
              <a:ea typeface="Arial" charset="0"/>
              <a:cs typeface="Arial" charset="0"/>
            </a:endParaRPr>
          </a:p>
        </p:txBody>
      </p:sp>
      <p:sp>
        <p:nvSpPr>
          <p:cNvPr id="47" name="Text Box 23">
            <a:extLst>
              <a:ext uri="{FF2B5EF4-FFF2-40B4-BE49-F238E27FC236}">
                <a16:creationId xmlns:a16="http://schemas.microsoft.com/office/drawing/2014/main" id="{5838895C-F227-F242-87B5-705ACD18EC24}"/>
              </a:ext>
            </a:extLst>
          </p:cNvPr>
          <p:cNvSpPr txBox="1">
            <a:spLocks noChangeArrowheads="1"/>
          </p:cNvSpPr>
          <p:nvPr/>
        </p:nvSpPr>
        <p:spPr bwMode="auto">
          <a:xfrm>
            <a:off x="8605542" y="4340800"/>
            <a:ext cx="2731069"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r>
              <a:rPr lang="en-US" altLang="en-US" sz="3200" b="0" dirty="0">
                <a:solidFill>
                  <a:srgbClr val="B44FFF"/>
                </a:solidFill>
                <a:latin typeface="Abadi" panose="020B0604020104020204" pitchFamily="34" charset="0"/>
                <a:ea typeface="Arial" charset="0"/>
                <a:cs typeface="Arial" charset="0"/>
              </a:rPr>
              <a:t>General Bodily</a:t>
            </a:r>
          </a:p>
          <a:p>
            <a:pPr eaLnBrk="1" hangingPunct="1"/>
            <a:r>
              <a:rPr lang="en-US" altLang="en-US" sz="3200" b="0" dirty="0">
                <a:solidFill>
                  <a:srgbClr val="B44FFF"/>
                </a:solidFill>
                <a:latin typeface="Abadi" panose="020B0604020104020204" pitchFamily="34" charset="0"/>
                <a:ea typeface="Arial" charset="0"/>
                <a:cs typeface="Arial" charset="0"/>
              </a:rPr>
              <a:t>Resurrection</a:t>
            </a:r>
          </a:p>
          <a:p>
            <a:pPr eaLnBrk="1" hangingPunct="1"/>
            <a:r>
              <a:rPr lang="en-US" altLang="en-US" sz="3200" b="0" dirty="0">
                <a:solidFill>
                  <a:srgbClr val="B44FFF"/>
                </a:solidFill>
                <a:latin typeface="Abadi" panose="020B0604020104020204" pitchFamily="34" charset="0"/>
                <a:ea typeface="Arial" charset="0"/>
                <a:cs typeface="Arial" charset="0"/>
              </a:rPr>
              <a:t>for Judgment</a:t>
            </a:r>
          </a:p>
        </p:txBody>
      </p:sp>
      <p:sp>
        <p:nvSpPr>
          <p:cNvPr id="48" name="Text Box 7">
            <a:extLst>
              <a:ext uri="{FF2B5EF4-FFF2-40B4-BE49-F238E27FC236}">
                <a16:creationId xmlns:a16="http://schemas.microsoft.com/office/drawing/2014/main" id="{F85C6E61-2FC5-7544-995B-720B5316D732}"/>
              </a:ext>
            </a:extLst>
          </p:cNvPr>
          <p:cNvSpPr txBox="1">
            <a:spLocks noChangeArrowheads="1"/>
          </p:cNvSpPr>
          <p:nvPr/>
        </p:nvSpPr>
        <p:spPr bwMode="auto">
          <a:xfrm>
            <a:off x="8931144" y="2584740"/>
            <a:ext cx="1874231"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r>
              <a:rPr lang="en-US" altLang="en-US" sz="3200" b="0" dirty="0">
                <a:solidFill>
                  <a:srgbClr val="EE3897"/>
                </a:solidFill>
                <a:latin typeface="Abadi" panose="020B0604020104020204" pitchFamily="34" charset="0"/>
                <a:ea typeface="Arial" charset="0"/>
                <a:cs typeface="Arial" charset="0"/>
              </a:rPr>
              <a:t>Eternal</a:t>
            </a:r>
          </a:p>
          <a:p>
            <a:pPr eaLnBrk="1" hangingPunct="1"/>
            <a:r>
              <a:rPr lang="en-US" altLang="en-US" sz="3200" b="0" dirty="0">
                <a:solidFill>
                  <a:srgbClr val="EE3897"/>
                </a:solidFill>
                <a:latin typeface="Abadi" panose="020B0604020104020204" pitchFamily="34" charset="0"/>
                <a:ea typeface="Arial" charset="0"/>
                <a:cs typeface="Arial" charset="0"/>
              </a:rPr>
              <a:t>Condition</a:t>
            </a:r>
          </a:p>
        </p:txBody>
      </p:sp>
      <p:sp>
        <p:nvSpPr>
          <p:cNvPr id="2" name="Rectangle 1">
            <a:extLst>
              <a:ext uri="{FF2B5EF4-FFF2-40B4-BE49-F238E27FC236}">
                <a16:creationId xmlns:a16="http://schemas.microsoft.com/office/drawing/2014/main" id="{43E35C7D-5523-8764-B664-46B6C8CA4C28}"/>
              </a:ext>
            </a:extLst>
          </p:cNvPr>
          <p:cNvSpPr/>
          <p:nvPr/>
        </p:nvSpPr>
        <p:spPr>
          <a:xfrm>
            <a:off x="122839" y="81955"/>
            <a:ext cx="11927647" cy="1323439"/>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Context</a:t>
            </a:r>
          </a:p>
          <a:p>
            <a:r>
              <a:rPr lang="en-NZ" sz="4000" b="1" dirty="0">
                <a:solidFill>
                  <a:schemeClr val="bg1"/>
                </a:solidFill>
                <a:latin typeface="Abadi" panose="020B0604020104020204" pitchFamily="34" charset="0"/>
              </a:rPr>
              <a:t>PREMILLENNIALISM</a:t>
            </a:r>
            <a:endParaRPr lang="en-NZ" sz="3200" b="1" dirty="0">
              <a:solidFill>
                <a:schemeClr val="bg1"/>
              </a:solidFill>
              <a:latin typeface="Abadi" panose="020B0604020104020204" pitchFamily="34" charset="0"/>
            </a:endParaRPr>
          </a:p>
        </p:txBody>
      </p:sp>
      <p:sp>
        <p:nvSpPr>
          <p:cNvPr id="3" name="Text Box 7">
            <a:extLst>
              <a:ext uri="{FF2B5EF4-FFF2-40B4-BE49-F238E27FC236}">
                <a16:creationId xmlns:a16="http://schemas.microsoft.com/office/drawing/2014/main" id="{3292C36F-E9B4-7287-406D-137D29261D8D}"/>
              </a:ext>
            </a:extLst>
          </p:cNvPr>
          <p:cNvSpPr txBox="1">
            <a:spLocks noChangeArrowheads="1"/>
          </p:cNvSpPr>
          <p:nvPr/>
        </p:nvSpPr>
        <p:spPr bwMode="auto">
          <a:xfrm>
            <a:off x="367027" y="1480605"/>
            <a:ext cx="1946367"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r>
              <a:rPr lang="en-US" altLang="en-US" sz="3200" b="0" dirty="0">
                <a:solidFill>
                  <a:srgbClr val="FFFF00"/>
                </a:solidFill>
                <a:latin typeface="Abadi" panose="020B0604020104020204" pitchFamily="34" charset="0"/>
                <a:ea typeface="Arial" charset="0"/>
                <a:cs typeface="Arial" charset="0"/>
              </a:rPr>
              <a:t>Ascension</a:t>
            </a:r>
          </a:p>
          <a:p>
            <a:pPr eaLnBrk="1" hangingPunct="1"/>
            <a:r>
              <a:rPr lang="en-US" altLang="en-US" sz="3200" b="0" dirty="0">
                <a:solidFill>
                  <a:srgbClr val="FFFF00"/>
                </a:solidFill>
                <a:latin typeface="Abadi" panose="020B0604020104020204" pitchFamily="34" charset="0"/>
                <a:ea typeface="Arial" charset="0"/>
                <a:cs typeface="Arial" charset="0"/>
              </a:rPr>
              <a:t>of Christ</a:t>
            </a:r>
          </a:p>
        </p:txBody>
      </p:sp>
      <p:sp>
        <p:nvSpPr>
          <p:cNvPr id="4" name="Line 6">
            <a:extLst>
              <a:ext uri="{FF2B5EF4-FFF2-40B4-BE49-F238E27FC236}">
                <a16:creationId xmlns:a16="http://schemas.microsoft.com/office/drawing/2014/main" id="{7023B1ED-3610-3D23-05F0-C36341E874F7}"/>
              </a:ext>
            </a:extLst>
          </p:cNvPr>
          <p:cNvSpPr>
            <a:spLocks noChangeShapeType="1"/>
          </p:cNvSpPr>
          <p:nvPr/>
        </p:nvSpPr>
        <p:spPr bwMode="auto">
          <a:xfrm>
            <a:off x="1322041" y="2690462"/>
            <a:ext cx="0" cy="1567383"/>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5" name="Text Box 23">
            <a:extLst>
              <a:ext uri="{FF2B5EF4-FFF2-40B4-BE49-F238E27FC236}">
                <a16:creationId xmlns:a16="http://schemas.microsoft.com/office/drawing/2014/main" id="{84492FD7-AAB3-23FF-8A65-38EC9857BF64}"/>
              </a:ext>
            </a:extLst>
          </p:cNvPr>
          <p:cNvSpPr txBox="1">
            <a:spLocks noChangeArrowheads="1"/>
          </p:cNvSpPr>
          <p:nvPr/>
        </p:nvSpPr>
        <p:spPr bwMode="auto">
          <a:xfrm>
            <a:off x="1537224" y="2525429"/>
            <a:ext cx="1393587"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00B0F0"/>
                </a:solidFill>
                <a:latin typeface="Abadi" panose="020B0604020104020204" pitchFamily="34" charset="0"/>
                <a:ea typeface="Arial" charset="0"/>
                <a:cs typeface="Arial" charset="0"/>
              </a:rPr>
              <a:t>Church</a:t>
            </a:r>
          </a:p>
          <a:p>
            <a:pPr algn="ctr" eaLnBrk="1" hangingPunct="1"/>
            <a:r>
              <a:rPr lang="en-US" altLang="en-US" sz="3200" b="0" dirty="0">
                <a:solidFill>
                  <a:srgbClr val="00B0F0"/>
                </a:solidFill>
                <a:latin typeface="Abadi" panose="020B0604020104020204" pitchFamily="34" charset="0"/>
                <a:ea typeface="Arial" charset="0"/>
                <a:cs typeface="Arial" charset="0"/>
              </a:rPr>
              <a:t>Age</a:t>
            </a:r>
          </a:p>
        </p:txBody>
      </p:sp>
      <p:sp>
        <p:nvSpPr>
          <p:cNvPr id="10" name="Line 6">
            <a:extLst>
              <a:ext uri="{FF2B5EF4-FFF2-40B4-BE49-F238E27FC236}">
                <a16:creationId xmlns:a16="http://schemas.microsoft.com/office/drawing/2014/main" id="{96232205-355C-0555-C54B-8F358AF80513}"/>
              </a:ext>
            </a:extLst>
          </p:cNvPr>
          <p:cNvSpPr>
            <a:spLocks noChangeShapeType="1"/>
          </p:cNvSpPr>
          <p:nvPr/>
        </p:nvSpPr>
        <p:spPr bwMode="auto">
          <a:xfrm flipH="1">
            <a:off x="3145993" y="2684586"/>
            <a:ext cx="11787" cy="1605478"/>
          </a:xfrm>
          <a:prstGeom prst="line">
            <a:avLst/>
          </a:prstGeom>
          <a:noFill/>
          <a:ln w="76200">
            <a:solidFill>
              <a:srgbClr val="FFFF00"/>
            </a:solidFill>
            <a:round/>
            <a:headEnd/>
            <a:tailEnd/>
          </a:ln>
          <a:extLst>
            <a:ext uri="{909E8E84-426E-40DD-AFC4-6F175D3DCCD1}">
              <a14:hiddenFill xmlns:a14="http://schemas.microsoft.com/office/drawing/2010/main">
                <a:noFill/>
              </a14:hiddenFill>
            </a:ext>
          </a:extLst>
        </p:spPr>
        <p:txBody>
          <a:bodyPr/>
          <a:lstStyle/>
          <a:p>
            <a:endParaRPr lang="en-US" sz="2900" dirty="0">
              <a:latin typeface="Abadi" panose="020B0604020104020204" pitchFamily="34" charset="0"/>
              <a:ea typeface="Arial" charset="0"/>
              <a:cs typeface="Arial" charset="0"/>
            </a:endParaRPr>
          </a:p>
        </p:txBody>
      </p:sp>
      <p:sp>
        <p:nvSpPr>
          <p:cNvPr id="11" name="Line 6">
            <a:extLst>
              <a:ext uri="{FF2B5EF4-FFF2-40B4-BE49-F238E27FC236}">
                <a16:creationId xmlns:a16="http://schemas.microsoft.com/office/drawing/2014/main" id="{6366DB5D-D341-7A61-4C94-3CA9D2091AF4}"/>
              </a:ext>
            </a:extLst>
          </p:cNvPr>
          <p:cNvSpPr>
            <a:spLocks noChangeShapeType="1"/>
          </p:cNvSpPr>
          <p:nvPr/>
        </p:nvSpPr>
        <p:spPr bwMode="auto">
          <a:xfrm>
            <a:off x="676289" y="2971843"/>
            <a:ext cx="0" cy="780269"/>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12" name="Line 6">
            <a:extLst>
              <a:ext uri="{FF2B5EF4-FFF2-40B4-BE49-F238E27FC236}">
                <a16:creationId xmlns:a16="http://schemas.microsoft.com/office/drawing/2014/main" id="{0F03C7F8-FC16-4D92-F145-F0E9FD24CAD0}"/>
              </a:ext>
            </a:extLst>
          </p:cNvPr>
          <p:cNvSpPr>
            <a:spLocks noChangeShapeType="1"/>
          </p:cNvSpPr>
          <p:nvPr/>
        </p:nvSpPr>
        <p:spPr bwMode="auto">
          <a:xfrm flipH="1">
            <a:off x="476398" y="3237078"/>
            <a:ext cx="402144" cy="0"/>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13" name="Line 3">
            <a:extLst>
              <a:ext uri="{FF2B5EF4-FFF2-40B4-BE49-F238E27FC236}">
                <a16:creationId xmlns:a16="http://schemas.microsoft.com/office/drawing/2014/main" id="{E5A1DC4B-4404-25EA-17FF-6C53BF1CE14F}"/>
              </a:ext>
            </a:extLst>
          </p:cNvPr>
          <p:cNvSpPr>
            <a:spLocks noChangeShapeType="1"/>
          </p:cNvSpPr>
          <p:nvPr/>
        </p:nvSpPr>
        <p:spPr bwMode="auto">
          <a:xfrm>
            <a:off x="111067" y="3752112"/>
            <a:ext cx="11854639" cy="15410"/>
          </a:xfrm>
          <a:prstGeom prst="line">
            <a:avLst/>
          </a:prstGeom>
          <a:noFill/>
          <a:ln w="63500">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grpSp>
        <p:nvGrpSpPr>
          <p:cNvPr id="14" name="Group 13">
            <a:extLst>
              <a:ext uri="{FF2B5EF4-FFF2-40B4-BE49-F238E27FC236}">
                <a16:creationId xmlns:a16="http://schemas.microsoft.com/office/drawing/2014/main" id="{FA88744E-F96A-8E45-6F8B-F61AD8F0B219}"/>
              </a:ext>
            </a:extLst>
          </p:cNvPr>
          <p:cNvGrpSpPr/>
          <p:nvPr/>
        </p:nvGrpSpPr>
        <p:grpSpPr>
          <a:xfrm>
            <a:off x="10805045" y="5962650"/>
            <a:ext cx="1035886" cy="551231"/>
            <a:chOff x="3471863" y="1857374"/>
            <a:chExt cx="5450432" cy="2900367"/>
          </a:xfrm>
        </p:grpSpPr>
        <p:pic>
          <p:nvPicPr>
            <p:cNvPr id="15" name="Picture 14">
              <a:extLst>
                <a:ext uri="{FF2B5EF4-FFF2-40B4-BE49-F238E27FC236}">
                  <a16:creationId xmlns:a16="http://schemas.microsoft.com/office/drawing/2014/main" id="{7DC13DCD-E11A-C5D7-F985-4236AECB22CF}"/>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6" name="Picture 15">
              <a:extLst>
                <a:ext uri="{FF2B5EF4-FFF2-40B4-BE49-F238E27FC236}">
                  <a16:creationId xmlns:a16="http://schemas.microsoft.com/office/drawing/2014/main" id="{AAE9FB80-3C5B-A436-85C2-4487F4F92857}"/>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7" name="Picture 16">
              <a:extLst>
                <a:ext uri="{FF2B5EF4-FFF2-40B4-BE49-F238E27FC236}">
                  <a16:creationId xmlns:a16="http://schemas.microsoft.com/office/drawing/2014/main" id="{D65149E7-7958-D4ED-2C71-A6EFB71BF02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81867760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8274249" cy="4462760"/>
          </a:xfrm>
          <a:prstGeom prst="rect">
            <a:avLst/>
          </a:prstGeom>
        </p:spPr>
        <p:txBody>
          <a:bodyPr wrap="square">
            <a:spAutoFit/>
          </a:bodyPr>
          <a:lstStyle/>
          <a:p>
            <a:pPr algn="ctr"/>
            <a:endParaRPr lang="en-US" sz="4400" dirty="0">
              <a:solidFill>
                <a:srgbClr val="FFF32B"/>
              </a:solidFill>
              <a:latin typeface="Abadi" panose="020B0604020104020204" pitchFamily="34" charset="0"/>
              <a:ea typeface="Calibri" panose="020F0502020204030204" pitchFamily="34" charset="0"/>
            </a:endParaRPr>
          </a:p>
          <a:p>
            <a:pPr algn="ctr"/>
            <a:r>
              <a:rPr lang="en-US" sz="6000" dirty="0">
                <a:solidFill>
                  <a:schemeClr val="bg1"/>
                </a:solidFill>
                <a:latin typeface="Abadi" panose="020B0604020104020204" pitchFamily="34" charset="0"/>
                <a:ea typeface="Calibri" panose="020F0502020204030204" pitchFamily="34" charset="0"/>
              </a:rPr>
              <a:t>4.3</a:t>
            </a:r>
          </a:p>
          <a:p>
            <a:pPr algn="ctr"/>
            <a:r>
              <a:rPr lang="en-US" sz="6000" dirty="0">
                <a:solidFill>
                  <a:srgbClr val="FFF32B"/>
                </a:solidFill>
                <a:latin typeface="Abadi" panose="020B0604020104020204" pitchFamily="34" charset="0"/>
                <a:ea typeface="Calibri" panose="020F0502020204030204" pitchFamily="34" charset="0"/>
              </a:rPr>
              <a:t>The First</a:t>
            </a:r>
          </a:p>
          <a:p>
            <a:pPr algn="ctr"/>
            <a:r>
              <a:rPr lang="en-US" sz="6000" dirty="0">
                <a:solidFill>
                  <a:srgbClr val="FFF32B"/>
                </a:solidFill>
                <a:latin typeface="Abadi" panose="020B0604020104020204" pitchFamily="34" charset="0"/>
                <a:ea typeface="Calibri" panose="020F0502020204030204" pitchFamily="34" charset="0"/>
              </a:rPr>
              <a:t>and Second</a:t>
            </a:r>
          </a:p>
          <a:p>
            <a:pPr algn="ctr"/>
            <a:r>
              <a:rPr lang="en-US" sz="6000" dirty="0">
                <a:solidFill>
                  <a:srgbClr val="FFF32B"/>
                </a:solidFill>
                <a:latin typeface="Abadi" panose="020B0604020104020204" pitchFamily="34" charset="0"/>
                <a:ea typeface="Calibri" panose="020F0502020204030204" pitchFamily="34" charset="0"/>
              </a:rPr>
              <a:t>Resurrections</a:t>
            </a:r>
          </a:p>
        </p:txBody>
      </p:sp>
      <p:sp>
        <p:nvSpPr>
          <p:cNvPr id="9" name="Rectangle 8">
            <a:extLst>
              <a:ext uri="{FF2B5EF4-FFF2-40B4-BE49-F238E27FC236}">
                <a16:creationId xmlns:a16="http://schemas.microsoft.com/office/drawing/2014/main" id="{3AB711B0-8E79-A443-A9B3-8279FBBC5029}"/>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pic>
        <p:nvPicPr>
          <p:cNvPr id="1026" name="Picture 2" descr="RESURRECTION">
            <a:extLst>
              <a:ext uri="{FF2B5EF4-FFF2-40B4-BE49-F238E27FC236}">
                <a16:creationId xmlns:a16="http://schemas.microsoft.com/office/drawing/2014/main" id="{249E2ED8-2A14-85AC-2039-3580587540DD}"/>
              </a:ext>
            </a:extLst>
          </p:cNvPr>
          <p:cNvPicPr>
            <a:picLocks noChangeAspect="1" noChangeArrowheads="1"/>
          </p:cNvPicPr>
          <p:nvPr/>
        </p:nvPicPr>
        <p:blipFill rotWithShape="1">
          <a:blip r:embed="rId3" cstate="hqprint">
            <a:extLst>
              <a:ext uri="{28A0092B-C50C-407E-A947-70E740481C1C}">
                <a14:useLocalDpi xmlns:a14="http://schemas.microsoft.com/office/drawing/2010/main"/>
              </a:ext>
            </a:extLst>
          </a:blip>
          <a:srcRect/>
          <a:stretch/>
        </p:blipFill>
        <p:spPr bwMode="auto">
          <a:xfrm>
            <a:off x="8695423" y="1225898"/>
            <a:ext cx="3053361" cy="3790237"/>
          </a:xfrm>
          <a:prstGeom prst="rect">
            <a:avLst/>
          </a:prstGeom>
          <a:noFill/>
          <a:extLst>
            <a:ext uri="{909E8E84-426E-40DD-AFC4-6F175D3DCCD1}">
              <a14:hiddenFill xmlns:a14="http://schemas.microsoft.com/office/drawing/2010/main">
                <a:solidFill>
                  <a:srgbClr val="FFFFFF"/>
                </a:solidFill>
              </a14:hiddenFill>
            </a:ext>
          </a:extLst>
        </p:spPr>
      </p:pic>
      <p:grpSp>
        <p:nvGrpSpPr>
          <p:cNvPr id="2" name="Group 1">
            <a:extLst>
              <a:ext uri="{FF2B5EF4-FFF2-40B4-BE49-F238E27FC236}">
                <a16:creationId xmlns:a16="http://schemas.microsoft.com/office/drawing/2014/main" id="{E9B1FDC8-B6EA-892F-765D-E47F75157D8B}"/>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8B38DFCC-E641-E656-588A-847E8480E51F}"/>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728F57A6-9785-170D-FD4E-9104E35442BF}"/>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3B665646-B60A-910A-8593-5C2A8FCD74FA}"/>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50834487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9" y="971670"/>
            <a:ext cx="8033010" cy="4770537"/>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Revelation 20:4–5</a:t>
            </a:r>
          </a:p>
          <a:p>
            <a:endParaRPr lang="en-US" sz="1600" dirty="0">
              <a:solidFill>
                <a:schemeClr val="bg1"/>
              </a:solidFill>
              <a:latin typeface="Abadi" panose="020B0604020104020204" pitchFamily="34" charset="0"/>
              <a:ea typeface="Calibri" panose="020F0502020204030204" pitchFamily="34" charset="0"/>
            </a:endParaRPr>
          </a:p>
          <a:p>
            <a:r>
              <a:rPr lang="en-US" sz="3200" baseline="30000" dirty="0">
                <a:solidFill>
                  <a:schemeClr val="bg1"/>
                </a:solidFill>
                <a:latin typeface="Abadi" panose="020B0604020104020204" pitchFamily="34" charset="0"/>
                <a:ea typeface="Calibri" panose="020F0502020204030204" pitchFamily="34" charset="0"/>
              </a:rPr>
              <a:t>4 </a:t>
            </a:r>
            <a:r>
              <a:rPr lang="en-US" sz="3200" dirty="0">
                <a:solidFill>
                  <a:schemeClr val="bg1"/>
                </a:solidFill>
                <a:latin typeface="Abadi" panose="020B0604020104020204" pitchFamily="34" charset="0"/>
                <a:ea typeface="Calibri" panose="020F0502020204030204" pitchFamily="34" charset="0"/>
              </a:rPr>
              <a:t>And I saw the souls of those who had been beheaded because of their testimony of Jesus and because of the word of God, and those who had not worshiped the beast or his image, and had not received the mark on their forehead and on their hand; and they came to life and reigned with Christ for a thousand years. </a:t>
            </a:r>
          </a:p>
        </p:txBody>
      </p:sp>
      <p:pic>
        <p:nvPicPr>
          <p:cNvPr id="2" name="Picture 2" descr="RESURRECTION">
            <a:extLst>
              <a:ext uri="{FF2B5EF4-FFF2-40B4-BE49-F238E27FC236}">
                <a16:creationId xmlns:a16="http://schemas.microsoft.com/office/drawing/2014/main" id="{A3EDCA12-9024-DAA5-FD57-695032287CB4}"/>
              </a:ext>
            </a:extLst>
          </p:cNvPr>
          <p:cNvPicPr>
            <a:picLocks noChangeAspect="1" noChangeArrowheads="1"/>
          </p:cNvPicPr>
          <p:nvPr/>
        </p:nvPicPr>
        <p:blipFill rotWithShape="1">
          <a:blip r:embed="rId3" cstate="hqprint">
            <a:extLst>
              <a:ext uri="{28A0092B-C50C-407E-A947-70E740481C1C}">
                <a14:useLocalDpi xmlns:a14="http://schemas.microsoft.com/office/drawing/2010/main"/>
              </a:ext>
            </a:extLst>
          </a:blip>
          <a:srcRect/>
          <a:stretch/>
        </p:blipFill>
        <p:spPr bwMode="auto">
          <a:xfrm>
            <a:off x="8695423" y="1225898"/>
            <a:ext cx="3053361" cy="3790237"/>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a:extLst>
              <a:ext uri="{FF2B5EF4-FFF2-40B4-BE49-F238E27FC236}">
                <a16:creationId xmlns:a16="http://schemas.microsoft.com/office/drawing/2014/main" id="{4C9C0FB6-C97B-83C8-75D0-ADFB5B29D32B}"/>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grpSp>
        <p:nvGrpSpPr>
          <p:cNvPr id="3" name="Group 2">
            <a:extLst>
              <a:ext uri="{FF2B5EF4-FFF2-40B4-BE49-F238E27FC236}">
                <a16:creationId xmlns:a16="http://schemas.microsoft.com/office/drawing/2014/main" id="{344133F1-3C3B-0F82-00F5-1B26607F805A}"/>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8A0B3275-4268-AD75-ED4A-54C56F3DD432}"/>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404E3DE7-E5FE-56E1-69C9-82B5C9EFE253}"/>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819BA2BE-E5A7-EADE-2ADA-56A61BCE81B2}"/>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62924966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9" y="971670"/>
            <a:ext cx="8033010" cy="2308324"/>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Revelation 20:4–5</a:t>
            </a:r>
          </a:p>
          <a:p>
            <a:endParaRPr lang="en-US" sz="1600" dirty="0">
              <a:solidFill>
                <a:schemeClr val="bg1"/>
              </a:solidFill>
              <a:latin typeface="Abadi" panose="020B0604020104020204" pitchFamily="34" charset="0"/>
              <a:ea typeface="Calibri" panose="020F0502020204030204" pitchFamily="34" charset="0"/>
            </a:endParaRPr>
          </a:p>
          <a:p>
            <a:r>
              <a:rPr lang="en-US" sz="3200" baseline="30000" dirty="0">
                <a:solidFill>
                  <a:schemeClr val="bg1"/>
                </a:solidFill>
                <a:latin typeface="Abadi" panose="020B0604020104020204" pitchFamily="34" charset="0"/>
                <a:ea typeface="Calibri" panose="020F0502020204030204" pitchFamily="34" charset="0"/>
              </a:rPr>
              <a:t>5 </a:t>
            </a:r>
            <a:r>
              <a:rPr lang="en-US" sz="3200" dirty="0">
                <a:solidFill>
                  <a:schemeClr val="bg1"/>
                </a:solidFill>
                <a:latin typeface="Abadi" panose="020B0604020104020204" pitchFamily="34" charset="0"/>
                <a:ea typeface="Calibri" panose="020F0502020204030204" pitchFamily="34" charset="0"/>
              </a:rPr>
              <a:t>The rest of the dead </a:t>
            </a:r>
            <a:r>
              <a:rPr lang="en-US" sz="3200" dirty="0">
                <a:solidFill>
                  <a:srgbClr val="00D241"/>
                </a:solidFill>
                <a:latin typeface="Abadi" panose="020B0604020104020204" pitchFamily="34" charset="0"/>
                <a:ea typeface="Calibri" panose="020F0502020204030204" pitchFamily="34" charset="0"/>
              </a:rPr>
              <a:t>(</a:t>
            </a:r>
            <a:r>
              <a:rPr lang="en-US" sz="3200" i="1" dirty="0">
                <a:solidFill>
                  <a:srgbClr val="00D241"/>
                </a:solidFill>
                <a:latin typeface="Abadi" panose="020B0604020104020204" pitchFamily="34" charset="0"/>
                <a:ea typeface="Calibri" panose="020F0502020204030204" pitchFamily="34" charset="0"/>
              </a:rPr>
              <a:t>hoi </a:t>
            </a:r>
            <a:r>
              <a:rPr lang="en-US" sz="3200" i="1" dirty="0" err="1">
                <a:solidFill>
                  <a:srgbClr val="00D241"/>
                </a:solidFill>
                <a:latin typeface="Abadi" panose="020B0604020104020204" pitchFamily="34" charset="0"/>
                <a:ea typeface="Calibri" panose="020F0502020204030204" pitchFamily="34" charset="0"/>
              </a:rPr>
              <a:t>loipoi</a:t>
            </a:r>
            <a:r>
              <a:rPr lang="en-US" sz="3200" i="1" dirty="0">
                <a:solidFill>
                  <a:srgbClr val="00D241"/>
                </a:solidFill>
                <a:latin typeface="Abadi" panose="020B0604020104020204" pitchFamily="34" charset="0"/>
                <a:ea typeface="Calibri" panose="020F0502020204030204" pitchFamily="34" charset="0"/>
              </a:rPr>
              <a:t> </a:t>
            </a:r>
            <a:r>
              <a:rPr lang="en-US" sz="3200" i="1" dirty="0" err="1">
                <a:solidFill>
                  <a:srgbClr val="00D241"/>
                </a:solidFill>
                <a:latin typeface="Abadi" panose="020B0604020104020204" pitchFamily="34" charset="0"/>
                <a:ea typeface="Calibri" panose="020F0502020204030204" pitchFamily="34" charset="0"/>
              </a:rPr>
              <a:t>tōn</a:t>
            </a:r>
            <a:r>
              <a:rPr lang="en-US" sz="3200" i="1" dirty="0">
                <a:solidFill>
                  <a:srgbClr val="00D241"/>
                </a:solidFill>
                <a:latin typeface="Abadi" panose="020B0604020104020204" pitchFamily="34" charset="0"/>
                <a:ea typeface="Calibri" panose="020F0502020204030204" pitchFamily="34" charset="0"/>
              </a:rPr>
              <a:t> </a:t>
            </a:r>
            <a:r>
              <a:rPr lang="en-US" sz="3200" i="1" dirty="0" err="1">
                <a:solidFill>
                  <a:srgbClr val="00D241"/>
                </a:solidFill>
                <a:latin typeface="Abadi" panose="020B0604020104020204" pitchFamily="34" charset="0"/>
                <a:ea typeface="Calibri" panose="020F0502020204030204" pitchFamily="34" charset="0"/>
              </a:rPr>
              <a:t>nekrōn</a:t>
            </a:r>
            <a:r>
              <a:rPr lang="el-GR" sz="3200" dirty="0">
                <a:solidFill>
                  <a:srgbClr val="00D241"/>
                </a:solidFill>
                <a:latin typeface="Abadi" panose="020B0604020104020204" pitchFamily="34" charset="0"/>
                <a:ea typeface="Calibri" panose="020F0502020204030204" pitchFamily="34" charset="0"/>
              </a:rPr>
              <a:t>) </a:t>
            </a:r>
            <a:r>
              <a:rPr lang="en-US" sz="3200" dirty="0">
                <a:solidFill>
                  <a:schemeClr val="bg1"/>
                </a:solidFill>
                <a:latin typeface="Abadi" panose="020B0604020104020204" pitchFamily="34" charset="0"/>
                <a:ea typeface="Calibri" panose="020F0502020204030204" pitchFamily="34" charset="0"/>
              </a:rPr>
              <a:t>did not come to life until the thousand years were completed. This is the first resurrection.</a:t>
            </a:r>
          </a:p>
        </p:txBody>
      </p:sp>
      <p:pic>
        <p:nvPicPr>
          <p:cNvPr id="2" name="Picture 2" descr="RESURRECTION">
            <a:extLst>
              <a:ext uri="{FF2B5EF4-FFF2-40B4-BE49-F238E27FC236}">
                <a16:creationId xmlns:a16="http://schemas.microsoft.com/office/drawing/2014/main" id="{533A3A6A-D8E9-F968-D64C-972E46B9081C}"/>
              </a:ext>
            </a:extLst>
          </p:cNvPr>
          <p:cNvPicPr>
            <a:picLocks noChangeAspect="1" noChangeArrowheads="1"/>
          </p:cNvPicPr>
          <p:nvPr/>
        </p:nvPicPr>
        <p:blipFill rotWithShape="1">
          <a:blip r:embed="rId3" cstate="hqprint">
            <a:extLst>
              <a:ext uri="{28A0092B-C50C-407E-A947-70E740481C1C}">
                <a14:useLocalDpi xmlns:a14="http://schemas.microsoft.com/office/drawing/2010/main"/>
              </a:ext>
            </a:extLst>
          </a:blip>
          <a:srcRect/>
          <a:stretch/>
        </p:blipFill>
        <p:spPr bwMode="auto">
          <a:xfrm>
            <a:off x="8695423" y="1225898"/>
            <a:ext cx="3053361" cy="3790237"/>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a:extLst>
              <a:ext uri="{FF2B5EF4-FFF2-40B4-BE49-F238E27FC236}">
                <a16:creationId xmlns:a16="http://schemas.microsoft.com/office/drawing/2014/main" id="{8B7BDB75-F725-41E6-4725-F0E024487F7B}"/>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grpSp>
        <p:nvGrpSpPr>
          <p:cNvPr id="3" name="Group 2">
            <a:extLst>
              <a:ext uri="{FF2B5EF4-FFF2-40B4-BE49-F238E27FC236}">
                <a16:creationId xmlns:a16="http://schemas.microsoft.com/office/drawing/2014/main" id="{861E862F-B120-2267-5AD2-11FF1BADD870}"/>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628D6919-B8E2-10AB-2A53-F5DF4278F11E}"/>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CC4D0272-9370-4BC7-B3B3-6B18851E2265}"/>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11ED3B6D-232C-2B2F-CD6F-AE7ED508F27A}"/>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85103952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8274249" cy="5509200"/>
          </a:xfrm>
          <a:prstGeom prst="rect">
            <a:avLst/>
          </a:prstGeom>
        </p:spPr>
        <p:txBody>
          <a:bodyPr wrap="square">
            <a:spAutoFit/>
          </a:bodyPr>
          <a:lstStyle/>
          <a:p>
            <a:r>
              <a:rPr lang="en-US" sz="3200" dirty="0">
                <a:solidFill>
                  <a:srgbClr val="00D241"/>
                </a:solidFill>
                <a:latin typeface="Abadi" panose="020B0604020104020204" pitchFamily="34" charset="0"/>
                <a:ea typeface="Calibri" panose="020F0502020204030204" pitchFamily="34" charset="0"/>
              </a:rPr>
              <a:t>Facts to Consider</a:t>
            </a:r>
          </a:p>
          <a:p>
            <a:pPr marL="238125" indent="-238125">
              <a:buFont typeface="Arial" panose="020B0604020202020204" pitchFamily="34" charset="0"/>
              <a:buChar char="•"/>
            </a:pPr>
            <a:r>
              <a:rPr lang="en-US" sz="3200" dirty="0">
                <a:solidFill>
                  <a:schemeClr val="bg1"/>
                </a:solidFill>
                <a:latin typeface="Abadi" panose="020B0604020104020204" pitchFamily="34" charset="0"/>
                <a:ea typeface="Calibri" panose="020F0502020204030204" pitchFamily="34" charset="0"/>
              </a:rPr>
              <a:t>The crucial phrase “the rest of the dead (</a:t>
            </a:r>
            <a:r>
              <a:rPr lang="en-US" sz="3200" i="1" dirty="0">
                <a:solidFill>
                  <a:schemeClr val="bg1"/>
                </a:solidFill>
                <a:latin typeface="Abadi" panose="020B0604020104020204" pitchFamily="34" charset="0"/>
                <a:ea typeface="Calibri" panose="020F0502020204030204" pitchFamily="34" charset="0"/>
              </a:rPr>
              <a:t>hoi </a:t>
            </a:r>
            <a:r>
              <a:rPr lang="en-US" sz="3200" i="1" dirty="0" err="1">
                <a:solidFill>
                  <a:schemeClr val="bg1"/>
                </a:solidFill>
                <a:latin typeface="Abadi" panose="020B0604020104020204" pitchFamily="34" charset="0"/>
                <a:ea typeface="Calibri" panose="020F0502020204030204" pitchFamily="34" charset="0"/>
              </a:rPr>
              <a:t>loipoi</a:t>
            </a:r>
            <a:r>
              <a:rPr lang="en-US" sz="3200" i="1" dirty="0">
                <a:solidFill>
                  <a:schemeClr val="bg1"/>
                </a:solidFill>
                <a:latin typeface="Abadi" panose="020B0604020104020204" pitchFamily="34" charset="0"/>
                <a:ea typeface="Calibri" panose="020F0502020204030204" pitchFamily="34" charset="0"/>
              </a:rPr>
              <a:t> </a:t>
            </a:r>
            <a:r>
              <a:rPr lang="en-US" sz="3200" i="1" dirty="0" err="1">
                <a:solidFill>
                  <a:schemeClr val="bg1"/>
                </a:solidFill>
                <a:latin typeface="Abadi" panose="020B0604020104020204" pitchFamily="34" charset="0"/>
                <a:ea typeface="Calibri" panose="020F0502020204030204" pitchFamily="34" charset="0"/>
              </a:rPr>
              <a:t>tōn</a:t>
            </a:r>
            <a:r>
              <a:rPr lang="en-US" sz="3200" i="1" dirty="0">
                <a:solidFill>
                  <a:schemeClr val="bg1"/>
                </a:solidFill>
                <a:latin typeface="Abadi" panose="020B0604020104020204" pitchFamily="34" charset="0"/>
                <a:ea typeface="Calibri" panose="020F0502020204030204" pitchFamily="34" charset="0"/>
              </a:rPr>
              <a:t> </a:t>
            </a:r>
            <a:r>
              <a:rPr lang="en-US" sz="3200" i="1" dirty="0" err="1">
                <a:solidFill>
                  <a:schemeClr val="bg1"/>
                </a:solidFill>
                <a:latin typeface="Abadi" panose="020B0604020104020204" pitchFamily="34" charset="0"/>
                <a:ea typeface="Calibri" panose="020F0502020204030204" pitchFamily="34" charset="0"/>
              </a:rPr>
              <a:t>nekrōn</a:t>
            </a:r>
            <a:r>
              <a:rPr lang="el-GR" sz="3200" dirty="0">
                <a:solidFill>
                  <a:schemeClr val="bg1"/>
                </a:solidFill>
                <a:latin typeface="Abadi" panose="020B0604020104020204" pitchFamily="34" charset="0"/>
                <a:ea typeface="Calibri" panose="020F0502020204030204" pitchFamily="34" charset="0"/>
              </a:rPr>
              <a:t>)” (</a:t>
            </a:r>
            <a:r>
              <a:rPr lang="en-US" sz="3200" dirty="0">
                <a:solidFill>
                  <a:schemeClr val="bg1"/>
                </a:solidFill>
                <a:latin typeface="Abadi" panose="020B0604020104020204" pitchFamily="34" charset="0"/>
                <a:ea typeface="Calibri" panose="020F0502020204030204" pitchFamily="34" charset="0"/>
              </a:rPr>
              <a:t>Rev 20:5)</a:t>
            </a:r>
          </a:p>
          <a:p>
            <a:pPr marL="238125" indent="-238125">
              <a:buFont typeface="Arial" panose="020B0604020202020204" pitchFamily="34" charset="0"/>
              <a:buChar char="•"/>
            </a:pPr>
            <a:r>
              <a:rPr lang="en-US" sz="3200" dirty="0">
                <a:solidFill>
                  <a:schemeClr val="bg1"/>
                </a:solidFill>
                <a:latin typeface="Abadi" panose="020B0604020104020204" pitchFamily="34" charset="0"/>
                <a:ea typeface="Calibri" panose="020F0502020204030204" pitchFamily="34" charset="0"/>
              </a:rPr>
              <a:t>The phrase “the rest of” (</a:t>
            </a:r>
            <a:r>
              <a:rPr lang="en-US" sz="3200" i="1" dirty="0">
                <a:solidFill>
                  <a:schemeClr val="bg1"/>
                </a:solidFill>
                <a:latin typeface="Abadi" panose="020B0604020104020204" pitchFamily="34" charset="0"/>
                <a:ea typeface="Calibri" panose="020F0502020204030204" pitchFamily="34" charset="0"/>
              </a:rPr>
              <a:t>hoi </a:t>
            </a:r>
            <a:r>
              <a:rPr lang="en-US" sz="3200" i="1" dirty="0" err="1">
                <a:solidFill>
                  <a:schemeClr val="bg1"/>
                </a:solidFill>
                <a:latin typeface="Abadi" panose="020B0604020104020204" pitchFamily="34" charset="0"/>
                <a:ea typeface="Calibri" panose="020F0502020204030204" pitchFamily="34" charset="0"/>
              </a:rPr>
              <a:t>loipoi</a:t>
            </a:r>
            <a:r>
              <a:rPr lang="el-GR" sz="3200" dirty="0">
                <a:solidFill>
                  <a:schemeClr val="bg1"/>
                </a:solidFill>
                <a:latin typeface="Abadi" panose="020B0604020104020204" pitchFamily="34" charset="0"/>
                <a:ea typeface="Calibri" panose="020F0502020204030204" pitchFamily="34" charset="0"/>
              </a:rPr>
              <a:t>) </a:t>
            </a:r>
            <a:r>
              <a:rPr lang="en-US" sz="3200" dirty="0">
                <a:solidFill>
                  <a:schemeClr val="bg1"/>
                </a:solidFill>
                <a:latin typeface="Abadi" panose="020B0604020104020204" pitchFamily="34" charset="0"/>
                <a:ea typeface="Calibri" panose="020F0502020204030204" pitchFamily="34" charset="0"/>
              </a:rPr>
              <a:t>implies the “souls” in verse 4 are a subset of the larger category of “the dead”</a:t>
            </a:r>
          </a:p>
          <a:p>
            <a:pPr marL="238125" indent="-238125">
              <a:buFont typeface="Arial" panose="020B0604020202020204" pitchFamily="34" charset="0"/>
              <a:buChar char="•"/>
            </a:pPr>
            <a:r>
              <a:rPr lang="en-US" sz="3200" dirty="0">
                <a:solidFill>
                  <a:schemeClr val="bg1"/>
                </a:solidFill>
                <a:latin typeface="Abadi" panose="020B0604020104020204" pitchFamily="34" charset="0"/>
                <a:ea typeface="Calibri" panose="020F0502020204030204" pitchFamily="34" charset="0"/>
              </a:rPr>
              <a:t>This large category of “the dead” (</a:t>
            </a:r>
            <a:r>
              <a:rPr lang="en-US" sz="3200" i="1" dirty="0" err="1">
                <a:solidFill>
                  <a:schemeClr val="bg1"/>
                </a:solidFill>
                <a:latin typeface="Abadi" panose="020B0604020104020204" pitchFamily="34" charset="0"/>
                <a:ea typeface="Calibri" panose="020F0502020204030204" pitchFamily="34" charset="0"/>
              </a:rPr>
              <a:t>tōn</a:t>
            </a:r>
            <a:r>
              <a:rPr lang="en-US" sz="3200" i="1" dirty="0">
                <a:solidFill>
                  <a:schemeClr val="bg1"/>
                </a:solidFill>
                <a:latin typeface="Abadi" panose="020B0604020104020204" pitchFamily="34" charset="0"/>
                <a:ea typeface="Calibri" panose="020F0502020204030204" pitchFamily="34" charset="0"/>
              </a:rPr>
              <a:t> </a:t>
            </a:r>
            <a:r>
              <a:rPr lang="en-US" sz="3200" i="1" dirty="0" err="1">
                <a:solidFill>
                  <a:schemeClr val="bg1"/>
                </a:solidFill>
                <a:latin typeface="Abadi" panose="020B0604020104020204" pitchFamily="34" charset="0"/>
                <a:ea typeface="Calibri" panose="020F0502020204030204" pitchFamily="34" charset="0"/>
              </a:rPr>
              <a:t>nekrōn</a:t>
            </a:r>
            <a:r>
              <a:rPr lang="en-US" sz="3200" dirty="0">
                <a:solidFill>
                  <a:schemeClr val="bg1"/>
                </a:solidFill>
                <a:latin typeface="Abadi" panose="020B0604020104020204" pitchFamily="34" charset="0"/>
                <a:ea typeface="Calibri" panose="020F0502020204030204" pitchFamily="34" charset="0"/>
              </a:rPr>
              <a:t>) made up of the “beheaded souls” (20:4) and “the rest” must be in the same category of death—either physical death or spiritual death</a:t>
            </a:r>
          </a:p>
        </p:txBody>
      </p:sp>
      <p:pic>
        <p:nvPicPr>
          <p:cNvPr id="4" name="Picture 2" descr="RESURRECTION">
            <a:extLst>
              <a:ext uri="{FF2B5EF4-FFF2-40B4-BE49-F238E27FC236}">
                <a16:creationId xmlns:a16="http://schemas.microsoft.com/office/drawing/2014/main" id="{CD01C474-0C6A-6E01-3EDF-52526FCFA214}"/>
              </a:ext>
            </a:extLst>
          </p:cNvPr>
          <p:cNvPicPr>
            <a:picLocks noChangeAspect="1" noChangeArrowheads="1"/>
          </p:cNvPicPr>
          <p:nvPr/>
        </p:nvPicPr>
        <p:blipFill rotWithShape="1">
          <a:blip r:embed="rId3" cstate="hqprint">
            <a:extLst>
              <a:ext uri="{28A0092B-C50C-407E-A947-70E740481C1C}">
                <a14:useLocalDpi xmlns:a14="http://schemas.microsoft.com/office/drawing/2010/main"/>
              </a:ext>
            </a:extLst>
          </a:blip>
          <a:srcRect/>
          <a:stretch/>
        </p:blipFill>
        <p:spPr bwMode="auto">
          <a:xfrm>
            <a:off x="8695423" y="1225898"/>
            <a:ext cx="3053361" cy="3790237"/>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BF194589-99C3-F162-A29F-1C36502F1748}"/>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7CC6DFF0-3C6C-0609-6510-224A20A618D0}"/>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63888104-E8D1-4A48-6BBB-B106E6C61CE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3E39FF49-773C-DE99-234B-D2846628E9CA}"/>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1CFB1D87-88A5-63EA-BCCB-86B97BBEB632}"/>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5994976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8274249" cy="3785652"/>
          </a:xfrm>
          <a:prstGeom prst="rect">
            <a:avLst/>
          </a:prstGeom>
        </p:spPr>
        <p:txBody>
          <a:bodyPr wrap="square">
            <a:spAutoFit/>
          </a:bodyPr>
          <a:lstStyle/>
          <a:p>
            <a:pPr algn="ctr"/>
            <a:endParaRPr lang="en-US" sz="4000" dirty="0">
              <a:solidFill>
                <a:srgbClr val="00D241"/>
              </a:solidFill>
              <a:latin typeface="Abadi" panose="020B0604020104020204" pitchFamily="34" charset="0"/>
              <a:ea typeface="Calibri" panose="020F0502020204030204" pitchFamily="34" charset="0"/>
            </a:endParaRPr>
          </a:p>
          <a:p>
            <a:pPr algn="ctr"/>
            <a:endParaRPr lang="en-US" sz="4000" dirty="0">
              <a:solidFill>
                <a:srgbClr val="00D241"/>
              </a:solidFill>
              <a:latin typeface="Abadi" panose="020B0604020104020204" pitchFamily="34" charset="0"/>
              <a:ea typeface="Calibri" panose="020F0502020204030204" pitchFamily="34" charset="0"/>
            </a:endParaRPr>
          </a:p>
          <a:p>
            <a:pPr algn="ctr"/>
            <a:r>
              <a:rPr lang="en-US" sz="4000" dirty="0">
                <a:solidFill>
                  <a:srgbClr val="00D241"/>
                </a:solidFill>
                <a:latin typeface="Abadi" panose="020B0604020104020204" pitchFamily="34" charset="0"/>
                <a:ea typeface="Calibri" panose="020F0502020204030204" pitchFamily="34" charset="0"/>
              </a:rPr>
              <a:t>INCONSISTENT</a:t>
            </a:r>
          </a:p>
          <a:p>
            <a:pPr algn="ctr"/>
            <a:r>
              <a:rPr lang="en-US" sz="4000" dirty="0">
                <a:solidFill>
                  <a:srgbClr val="00D241"/>
                </a:solidFill>
                <a:latin typeface="Abadi" panose="020B0604020104020204" pitchFamily="34" charset="0"/>
                <a:ea typeface="Calibri" panose="020F0502020204030204" pitchFamily="34" charset="0"/>
              </a:rPr>
              <a:t>AND PROBLEMATIC</a:t>
            </a:r>
            <a:br>
              <a:rPr lang="en-US" sz="4000" dirty="0">
                <a:solidFill>
                  <a:srgbClr val="00D241"/>
                </a:solidFill>
                <a:latin typeface="Abadi" panose="020B0604020104020204" pitchFamily="34" charset="0"/>
                <a:ea typeface="Calibri" panose="020F0502020204030204" pitchFamily="34" charset="0"/>
              </a:rPr>
            </a:br>
            <a:r>
              <a:rPr lang="en-US" sz="4000" dirty="0">
                <a:solidFill>
                  <a:srgbClr val="00D241"/>
                </a:solidFill>
                <a:latin typeface="Abadi" panose="020B0604020104020204" pitchFamily="34" charset="0"/>
                <a:ea typeface="Calibri" panose="020F0502020204030204" pitchFamily="34" charset="0"/>
              </a:rPr>
              <a:t>INTERPRETATIONS</a:t>
            </a:r>
          </a:p>
          <a:p>
            <a:pPr algn="ctr"/>
            <a:endParaRPr lang="en-US" sz="4000" dirty="0">
              <a:solidFill>
                <a:srgbClr val="00D241"/>
              </a:solidFill>
              <a:latin typeface="Abadi" panose="020B0604020104020204" pitchFamily="34" charset="0"/>
              <a:ea typeface="Calibri" panose="020F0502020204030204" pitchFamily="34" charset="0"/>
            </a:endParaRPr>
          </a:p>
        </p:txBody>
      </p:sp>
      <p:pic>
        <p:nvPicPr>
          <p:cNvPr id="4" name="Picture 2" descr="RESURRECTION">
            <a:extLst>
              <a:ext uri="{FF2B5EF4-FFF2-40B4-BE49-F238E27FC236}">
                <a16:creationId xmlns:a16="http://schemas.microsoft.com/office/drawing/2014/main" id="{CD01C474-0C6A-6E01-3EDF-52526FCFA214}"/>
              </a:ext>
            </a:extLst>
          </p:cNvPr>
          <p:cNvPicPr>
            <a:picLocks noChangeAspect="1" noChangeArrowheads="1"/>
          </p:cNvPicPr>
          <p:nvPr/>
        </p:nvPicPr>
        <p:blipFill rotWithShape="1">
          <a:blip r:embed="rId3" cstate="hqprint">
            <a:extLst>
              <a:ext uri="{28A0092B-C50C-407E-A947-70E740481C1C}">
                <a14:useLocalDpi xmlns:a14="http://schemas.microsoft.com/office/drawing/2010/main"/>
              </a:ext>
            </a:extLst>
          </a:blip>
          <a:srcRect/>
          <a:stretch/>
        </p:blipFill>
        <p:spPr bwMode="auto">
          <a:xfrm>
            <a:off x="8695423" y="1225898"/>
            <a:ext cx="3053361" cy="3790237"/>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B6D9E86B-C7E6-3337-FB1F-D3082B7727E2}"/>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F787A831-1815-F036-4E8A-E8754388ACA4}"/>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4E498A55-DC8E-1F60-95FA-9EC1E72C0BE6}"/>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87513C1A-1191-9F16-3810-34D5FDDCC0EC}"/>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2A0C6B6C-0AAE-CE14-A64D-61B1211204C9}"/>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13903206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7" name="Picture 26" descr="Person silhouette - Free people icons">
            <a:extLst>
              <a:ext uri="{FF2B5EF4-FFF2-40B4-BE49-F238E27FC236}">
                <a16:creationId xmlns:a16="http://schemas.microsoft.com/office/drawing/2014/main" id="{23DE7304-744D-5A4C-B669-E21B48F5E80E}"/>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rot="5400000">
            <a:off x="9037076" y="2264430"/>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48" name="Picture 26" descr="Person silhouette - Free people icons">
            <a:extLst>
              <a:ext uri="{FF2B5EF4-FFF2-40B4-BE49-F238E27FC236}">
                <a16:creationId xmlns:a16="http://schemas.microsoft.com/office/drawing/2014/main" id="{FB5A5E36-33A7-AA41-B145-BA1AD66E8EB1}"/>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8538900" y="2632133"/>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49" name="Picture 26" descr="Person silhouette - Free people icons">
            <a:extLst>
              <a:ext uri="{FF2B5EF4-FFF2-40B4-BE49-F238E27FC236}">
                <a16:creationId xmlns:a16="http://schemas.microsoft.com/office/drawing/2014/main" id="{34F39A78-99AD-F74C-A23C-23E8EBC6E33B}"/>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rot="5400000">
            <a:off x="8034858" y="299983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2" name="Picture 26" descr="Person silhouette - Free people icons">
            <a:extLst>
              <a:ext uri="{FF2B5EF4-FFF2-40B4-BE49-F238E27FC236}">
                <a16:creationId xmlns:a16="http://schemas.microsoft.com/office/drawing/2014/main" id="{9AED2CFC-AF93-1444-9669-98003A9E854B}"/>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7584534" y="331992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3" name="Picture 26" descr="Person silhouette - Free people icons">
            <a:extLst>
              <a:ext uri="{FF2B5EF4-FFF2-40B4-BE49-F238E27FC236}">
                <a16:creationId xmlns:a16="http://schemas.microsoft.com/office/drawing/2014/main" id="{ADF26A96-5CED-BA4A-B836-684083B3F699}"/>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7086358" y="3687629"/>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4" name="Picture 26" descr="Person silhouette - Free people icons">
            <a:extLst>
              <a:ext uri="{FF2B5EF4-FFF2-40B4-BE49-F238E27FC236}">
                <a16:creationId xmlns:a16="http://schemas.microsoft.com/office/drawing/2014/main" id="{7FE934F3-45ED-3C45-81F7-D43E87B9EFB6}"/>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rot="5400000">
            <a:off x="6582316" y="4055332"/>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6" name="Picture 26" descr="Person silhouette - Free people icons">
            <a:extLst>
              <a:ext uri="{FF2B5EF4-FFF2-40B4-BE49-F238E27FC236}">
                <a16:creationId xmlns:a16="http://schemas.microsoft.com/office/drawing/2014/main" id="{747FE161-6277-1948-B9FE-5625656034F3}"/>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6191576" y="2632133"/>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7" name="Picture 26" descr="Person silhouette - Free people icons">
            <a:extLst>
              <a:ext uri="{FF2B5EF4-FFF2-40B4-BE49-F238E27FC236}">
                <a16:creationId xmlns:a16="http://schemas.microsoft.com/office/drawing/2014/main" id="{48B027CD-F1A3-8F4D-AF01-65BE0F047ACC}"/>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rot="5400000">
            <a:off x="5687534" y="299983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8" name="Picture 26" descr="Person silhouette - Free people icons">
            <a:extLst>
              <a:ext uri="{FF2B5EF4-FFF2-40B4-BE49-F238E27FC236}">
                <a16:creationId xmlns:a16="http://schemas.microsoft.com/office/drawing/2014/main" id="{5BC6CE8D-DDC9-A24D-A829-9CB2D32DAC36}"/>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5237210" y="331992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9" name="Picture 26" descr="Person silhouette - Free people icons">
            <a:extLst>
              <a:ext uri="{FF2B5EF4-FFF2-40B4-BE49-F238E27FC236}">
                <a16:creationId xmlns:a16="http://schemas.microsoft.com/office/drawing/2014/main" id="{AE998349-27EC-B942-8D63-4D112C40AEF7}"/>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4739034" y="3687629"/>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0" name="Picture 26" descr="Person silhouette - Free people icons">
            <a:extLst>
              <a:ext uri="{FF2B5EF4-FFF2-40B4-BE49-F238E27FC236}">
                <a16:creationId xmlns:a16="http://schemas.microsoft.com/office/drawing/2014/main" id="{1C75CEE3-78CC-AC4C-A7E3-A62F7B8C82E7}"/>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4234992" y="4055332"/>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2" name="Picture 26" descr="Person silhouette - Free people icons">
            <a:extLst>
              <a:ext uri="{FF2B5EF4-FFF2-40B4-BE49-F238E27FC236}">
                <a16:creationId xmlns:a16="http://schemas.microsoft.com/office/drawing/2014/main" id="{C75070AF-6F41-AE46-8D4D-5A1BE1570F7B}"/>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3844253" y="2632133"/>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3" name="Picture 26" descr="Person silhouette - Free people icons">
            <a:extLst>
              <a:ext uri="{FF2B5EF4-FFF2-40B4-BE49-F238E27FC236}">
                <a16:creationId xmlns:a16="http://schemas.microsoft.com/office/drawing/2014/main" id="{026ADB15-8ABA-5E4A-9D17-4117C2F46564}"/>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3340210" y="299983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4" name="Picture 26" descr="Person silhouette - Free people icons">
            <a:extLst>
              <a:ext uri="{FF2B5EF4-FFF2-40B4-BE49-F238E27FC236}">
                <a16:creationId xmlns:a16="http://schemas.microsoft.com/office/drawing/2014/main" id="{D61E731B-8DBB-BF40-B3D8-AD00AA9D4A2C}"/>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rot="5400000">
            <a:off x="2889887" y="331992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5" name="Picture 26" descr="Person silhouette - Free people icons">
            <a:extLst>
              <a:ext uri="{FF2B5EF4-FFF2-40B4-BE49-F238E27FC236}">
                <a16:creationId xmlns:a16="http://schemas.microsoft.com/office/drawing/2014/main" id="{709B0B33-F449-764C-B894-3842ADEDB0C9}"/>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2391711" y="3687629"/>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6" name="Picture 26" descr="Person silhouette - Free people icons">
            <a:extLst>
              <a:ext uri="{FF2B5EF4-FFF2-40B4-BE49-F238E27FC236}">
                <a16:creationId xmlns:a16="http://schemas.microsoft.com/office/drawing/2014/main" id="{42DD89E0-28A6-054B-8D49-D4775C751F49}"/>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1887668" y="4055332"/>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0626F363-F288-A446-BAC7-BBC67DF7CAEB}"/>
              </a:ext>
            </a:extLst>
          </p:cNvPr>
          <p:cNvSpPr/>
          <p:nvPr/>
        </p:nvSpPr>
        <p:spPr>
          <a:xfrm>
            <a:off x="3048298" y="5893927"/>
            <a:ext cx="6095405" cy="584775"/>
          </a:xfrm>
          <a:prstGeom prst="rect">
            <a:avLst/>
          </a:prstGeom>
        </p:spPr>
        <p:txBody>
          <a:bodyPr>
            <a:spAutoFit/>
          </a:bodyPr>
          <a:lstStyle/>
          <a:p>
            <a:pPr algn="ctr"/>
            <a:r>
              <a:rPr lang="en-US" sz="3200" dirty="0">
                <a:solidFill>
                  <a:schemeClr val="bg1"/>
                </a:solidFill>
              </a:rPr>
              <a:t>THE (PHYSICALLY) DEAD</a:t>
            </a:r>
          </a:p>
        </p:txBody>
      </p:sp>
      <p:sp>
        <p:nvSpPr>
          <p:cNvPr id="4" name="Rectangle 3">
            <a:extLst>
              <a:ext uri="{FF2B5EF4-FFF2-40B4-BE49-F238E27FC236}">
                <a16:creationId xmlns:a16="http://schemas.microsoft.com/office/drawing/2014/main" id="{CFF1A6F6-A646-F5F1-AF50-BF58A379587B}"/>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grpSp>
        <p:nvGrpSpPr>
          <p:cNvPr id="3" name="Group 2">
            <a:extLst>
              <a:ext uri="{FF2B5EF4-FFF2-40B4-BE49-F238E27FC236}">
                <a16:creationId xmlns:a16="http://schemas.microsoft.com/office/drawing/2014/main" id="{2D891384-270D-B4AE-CC09-326C98C9D969}"/>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A486CC5F-7C0C-3B32-CFD9-C02AB310C44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F80D54D4-C470-CD37-DAB2-A727496A7B6A}"/>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041FD1B1-F28C-3A74-D6B6-0F563257D2D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03714032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7" name="Picture 26" descr="Person silhouette - Free people icons">
            <a:extLst>
              <a:ext uri="{FF2B5EF4-FFF2-40B4-BE49-F238E27FC236}">
                <a16:creationId xmlns:a16="http://schemas.microsoft.com/office/drawing/2014/main" id="{23DE7304-744D-5A4C-B669-E21B48F5E80E}"/>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rot="5400000">
            <a:off x="9037076" y="2264430"/>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48" name="Picture 26" descr="Person silhouette - Free people icons">
            <a:extLst>
              <a:ext uri="{FF2B5EF4-FFF2-40B4-BE49-F238E27FC236}">
                <a16:creationId xmlns:a16="http://schemas.microsoft.com/office/drawing/2014/main" id="{FB5A5E36-33A7-AA41-B145-BA1AD66E8EB1}"/>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8538900" y="2632133"/>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49" name="Picture 26" descr="Person silhouette - Free people icons">
            <a:extLst>
              <a:ext uri="{FF2B5EF4-FFF2-40B4-BE49-F238E27FC236}">
                <a16:creationId xmlns:a16="http://schemas.microsoft.com/office/drawing/2014/main" id="{34F39A78-99AD-F74C-A23C-23E8EBC6E33B}"/>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rot="5400000">
            <a:off x="8034858" y="299983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2" name="Picture 26" descr="Person silhouette - Free people icons">
            <a:extLst>
              <a:ext uri="{FF2B5EF4-FFF2-40B4-BE49-F238E27FC236}">
                <a16:creationId xmlns:a16="http://schemas.microsoft.com/office/drawing/2014/main" id="{9AED2CFC-AF93-1444-9669-98003A9E854B}"/>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7584534" y="331992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3" name="Picture 26" descr="Person silhouette - Free people icons">
            <a:extLst>
              <a:ext uri="{FF2B5EF4-FFF2-40B4-BE49-F238E27FC236}">
                <a16:creationId xmlns:a16="http://schemas.microsoft.com/office/drawing/2014/main" id="{ADF26A96-5CED-BA4A-B836-684083B3F699}"/>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7086358" y="3687629"/>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4" name="Picture 26" descr="Person silhouette - Free people icons">
            <a:extLst>
              <a:ext uri="{FF2B5EF4-FFF2-40B4-BE49-F238E27FC236}">
                <a16:creationId xmlns:a16="http://schemas.microsoft.com/office/drawing/2014/main" id="{7FE934F3-45ED-3C45-81F7-D43E87B9EFB6}"/>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rot="5400000">
            <a:off x="6582316" y="4055332"/>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6" name="Picture 26" descr="Person silhouette - Free people icons">
            <a:extLst>
              <a:ext uri="{FF2B5EF4-FFF2-40B4-BE49-F238E27FC236}">
                <a16:creationId xmlns:a16="http://schemas.microsoft.com/office/drawing/2014/main" id="{747FE161-6277-1948-B9FE-5625656034F3}"/>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6191576" y="2632133"/>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7" name="Picture 26" descr="Person silhouette - Free people icons">
            <a:extLst>
              <a:ext uri="{FF2B5EF4-FFF2-40B4-BE49-F238E27FC236}">
                <a16:creationId xmlns:a16="http://schemas.microsoft.com/office/drawing/2014/main" id="{48B027CD-F1A3-8F4D-AF01-65BE0F047ACC}"/>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rot="5400000">
            <a:off x="5687534" y="299983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8" name="Picture 26" descr="Person silhouette - Free people icons">
            <a:extLst>
              <a:ext uri="{FF2B5EF4-FFF2-40B4-BE49-F238E27FC236}">
                <a16:creationId xmlns:a16="http://schemas.microsoft.com/office/drawing/2014/main" id="{5BC6CE8D-DDC9-A24D-A829-9CB2D32DAC36}"/>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5237210" y="331992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9" name="Picture 26" descr="Person silhouette - Free people icons">
            <a:extLst>
              <a:ext uri="{FF2B5EF4-FFF2-40B4-BE49-F238E27FC236}">
                <a16:creationId xmlns:a16="http://schemas.microsoft.com/office/drawing/2014/main" id="{AE998349-27EC-B942-8D63-4D112C40AEF7}"/>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4739034" y="3687629"/>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0" name="Picture 26" descr="Person silhouette - Free people icons">
            <a:extLst>
              <a:ext uri="{FF2B5EF4-FFF2-40B4-BE49-F238E27FC236}">
                <a16:creationId xmlns:a16="http://schemas.microsoft.com/office/drawing/2014/main" id="{1C75CEE3-78CC-AC4C-A7E3-A62F7B8C82E7}"/>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4234992" y="4055332"/>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2" name="Picture 26" descr="Person silhouette - Free people icons">
            <a:extLst>
              <a:ext uri="{FF2B5EF4-FFF2-40B4-BE49-F238E27FC236}">
                <a16:creationId xmlns:a16="http://schemas.microsoft.com/office/drawing/2014/main" id="{C75070AF-6F41-AE46-8D4D-5A1BE1570F7B}"/>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3844253" y="2632133"/>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3" name="Picture 26" descr="Person silhouette - Free people icons">
            <a:extLst>
              <a:ext uri="{FF2B5EF4-FFF2-40B4-BE49-F238E27FC236}">
                <a16:creationId xmlns:a16="http://schemas.microsoft.com/office/drawing/2014/main" id="{026ADB15-8ABA-5E4A-9D17-4117C2F46564}"/>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3340210" y="299983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4" name="Picture 26" descr="Person silhouette - Free people icons">
            <a:extLst>
              <a:ext uri="{FF2B5EF4-FFF2-40B4-BE49-F238E27FC236}">
                <a16:creationId xmlns:a16="http://schemas.microsoft.com/office/drawing/2014/main" id="{D61E731B-8DBB-BF40-B3D8-AD00AA9D4A2C}"/>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rot="5400000">
            <a:off x="2889887" y="331992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5" name="Picture 26" descr="Person silhouette - Free people icons">
            <a:extLst>
              <a:ext uri="{FF2B5EF4-FFF2-40B4-BE49-F238E27FC236}">
                <a16:creationId xmlns:a16="http://schemas.microsoft.com/office/drawing/2014/main" id="{709B0B33-F449-764C-B894-3842ADEDB0C9}"/>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2391711" y="3687629"/>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6" name="Picture 26" descr="Person silhouette - Free people icons">
            <a:extLst>
              <a:ext uri="{FF2B5EF4-FFF2-40B4-BE49-F238E27FC236}">
                <a16:creationId xmlns:a16="http://schemas.microsoft.com/office/drawing/2014/main" id="{42DD89E0-28A6-054B-8D49-D4775C751F49}"/>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1887668" y="4055332"/>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0626F363-F288-A446-BAC7-BBC67DF7CAEB}"/>
              </a:ext>
            </a:extLst>
          </p:cNvPr>
          <p:cNvSpPr/>
          <p:nvPr/>
        </p:nvSpPr>
        <p:spPr>
          <a:xfrm>
            <a:off x="247315" y="727474"/>
            <a:ext cx="10342461" cy="646331"/>
          </a:xfrm>
          <a:prstGeom prst="rect">
            <a:avLst/>
          </a:prstGeom>
        </p:spPr>
        <p:txBody>
          <a:bodyPr wrap="square">
            <a:spAutoFit/>
          </a:bodyPr>
          <a:lstStyle/>
          <a:p>
            <a:r>
              <a:rPr lang="en-US" sz="3600" dirty="0">
                <a:solidFill>
                  <a:schemeClr val="bg1"/>
                </a:solidFill>
              </a:rPr>
              <a:t>THE SOULS OF BEHEADED (SAVED) DEAD</a:t>
            </a:r>
          </a:p>
        </p:txBody>
      </p:sp>
      <p:grpSp>
        <p:nvGrpSpPr>
          <p:cNvPr id="3" name="Group 2">
            <a:extLst>
              <a:ext uri="{FF2B5EF4-FFF2-40B4-BE49-F238E27FC236}">
                <a16:creationId xmlns:a16="http://schemas.microsoft.com/office/drawing/2014/main" id="{FBFAB879-53FF-F545-BC91-016739A41A80}"/>
              </a:ext>
            </a:extLst>
          </p:cNvPr>
          <p:cNvGrpSpPr/>
          <p:nvPr/>
        </p:nvGrpSpPr>
        <p:grpSpPr>
          <a:xfrm>
            <a:off x="2998735" y="1284807"/>
            <a:ext cx="6793515" cy="3692669"/>
            <a:chOff x="2998431" y="1204379"/>
            <a:chExt cx="6794179" cy="3693029"/>
          </a:xfrm>
        </p:grpSpPr>
        <p:pic>
          <p:nvPicPr>
            <p:cNvPr id="21" name="Picture 26" descr="Person silhouette - Free people icons">
              <a:extLst>
                <a:ext uri="{FF2B5EF4-FFF2-40B4-BE49-F238E27FC236}">
                  <a16:creationId xmlns:a16="http://schemas.microsoft.com/office/drawing/2014/main" id="{23469A93-0096-254E-9D3E-4070D6C5D368}"/>
                </a:ext>
              </a:extLst>
            </p:cNvPr>
            <p:cNvPicPr>
              <a:picLocks noChangeAspect="1" noChangeArrowheads="1"/>
            </p:cNvPicPr>
            <p:nvPr/>
          </p:nvPicPr>
          <p:blipFill rotWithShape="1">
            <a:blip r:embed="rId3" cstate="email">
              <a:duotone>
                <a:schemeClr val="accent4">
                  <a:shade val="45000"/>
                  <a:satMod val="135000"/>
                </a:schemeClr>
                <a:prstClr val="white"/>
              </a:duotone>
              <a:alphaModFix amt="25000"/>
              <a:extLst>
                <a:ext uri="{28A0092B-C50C-407E-A947-70E740481C1C}">
                  <a14:useLocalDpi xmlns:a14="http://schemas.microsoft.com/office/drawing/2010/main"/>
                </a:ext>
              </a:extLst>
            </a:blip>
            <a:srcRect/>
            <a:stretch/>
          </p:blipFill>
          <p:spPr bwMode="auto">
            <a:xfrm>
              <a:off x="9146221" y="1204379"/>
              <a:ext cx="646389" cy="1901952"/>
            </a:xfrm>
            <a:prstGeom prst="rect">
              <a:avLst/>
            </a:prstGeom>
            <a:noFill/>
            <a:effectLst>
              <a:glow rad="40187">
                <a:schemeClr val="bg1"/>
              </a:glow>
            </a:effectLst>
          </p:spPr>
        </p:pic>
        <p:pic>
          <p:nvPicPr>
            <p:cNvPr id="22" name="Picture 26" descr="Person silhouette - Free people icons">
              <a:extLst>
                <a:ext uri="{FF2B5EF4-FFF2-40B4-BE49-F238E27FC236}">
                  <a16:creationId xmlns:a16="http://schemas.microsoft.com/office/drawing/2014/main" id="{D2D83306-A5A7-DE4C-AE14-03D8D6A9DCDC}"/>
                </a:ext>
              </a:extLst>
            </p:cNvPr>
            <p:cNvPicPr>
              <a:picLocks noChangeAspect="1" noChangeArrowheads="1"/>
            </p:cNvPicPr>
            <p:nvPr/>
          </p:nvPicPr>
          <p:blipFill rotWithShape="1">
            <a:blip r:embed="rId3" cstate="email">
              <a:duotone>
                <a:schemeClr val="accent4">
                  <a:shade val="45000"/>
                  <a:satMod val="135000"/>
                </a:schemeClr>
                <a:prstClr val="white"/>
              </a:duotone>
              <a:alphaModFix amt="25000"/>
              <a:extLst>
                <a:ext uri="{28A0092B-C50C-407E-A947-70E740481C1C}">
                  <a14:useLocalDpi xmlns:a14="http://schemas.microsoft.com/office/drawing/2010/main"/>
                </a:ext>
              </a:extLst>
            </a:blip>
            <a:srcRect/>
            <a:stretch/>
          </p:blipFill>
          <p:spPr bwMode="auto">
            <a:xfrm>
              <a:off x="8143905" y="1939857"/>
              <a:ext cx="646389" cy="1901952"/>
            </a:xfrm>
            <a:prstGeom prst="rect">
              <a:avLst/>
            </a:prstGeom>
            <a:noFill/>
            <a:effectLst>
              <a:glow rad="40187">
                <a:schemeClr val="bg1"/>
              </a:glow>
            </a:effectLst>
          </p:spPr>
        </p:pic>
        <p:pic>
          <p:nvPicPr>
            <p:cNvPr id="23" name="Picture 26" descr="Person silhouette - Free people icons">
              <a:extLst>
                <a:ext uri="{FF2B5EF4-FFF2-40B4-BE49-F238E27FC236}">
                  <a16:creationId xmlns:a16="http://schemas.microsoft.com/office/drawing/2014/main" id="{5E4A2B32-3052-B648-98F9-B6901327CB2C}"/>
                </a:ext>
              </a:extLst>
            </p:cNvPr>
            <p:cNvPicPr>
              <a:picLocks noChangeAspect="1" noChangeArrowheads="1"/>
            </p:cNvPicPr>
            <p:nvPr/>
          </p:nvPicPr>
          <p:blipFill rotWithShape="1">
            <a:blip r:embed="rId3" cstate="email">
              <a:duotone>
                <a:schemeClr val="accent4">
                  <a:shade val="45000"/>
                  <a:satMod val="135000"/>
                </a:schemeClr>
                <a:prstClr val="white"/>
              </a:duotone>
              <a:alphaModFix amt="25000"/>
              <a:extLst>
                <a:ext uri="{28A0092B-C50C-407E-A947-70E740481C1C}">
                  <a14:useLocalDpi xmlns:a14="http://schemas.microsoft.com/office/drawing/2010/main"/>
                </a:ext>
              </a:extLst>
            </a:blip>
            <a:srcRect/>
            <a:stretch/>
          </p:blipFill>
          <p:spPr bwMode="auto">
            <a:xfrm>
              <a:off x="6691221" y="2995456"/>
              <a:ext cx="646389" cy="1901952"/>
            </a:xfrm>
            <a:prstGeom prst="rect">
              <a:avLst/>
            </a:prstGeom>
            <a:noFill/>
            <a:effectLst>
              <a:glow rad="40187">
                <a:schemeClr val="bg1"/>
              </a:glow>
            </a:effectLst>
          </p:spPr>
        </p:pic>
        <p:pic>
          <p:nvPicPr>
            <p:cNvPr id="24" name="Picture 26" descr="Person silhouette - Free people icons">
              <a:extLst>
                <a:ext uri="{FF2B5EF4-FFF2-40B4-BE49-F238E27FC236}">
                  <a16:creationId xmlns:a16="http://schemas.microsoft.com/office/drawing/2014/main" id="{4BB4E27D-48A4-DA49-AA7D-9009405242F0}"/>
                </a:ext>
              </a:extLst>
            </p:cNvPr>
            <p:cNvPicPr>
              <a:picLocks noChangeAspect="1" noChangeArrowheads="1"/>
            </p:cNvPicPr>
            <p:nvPr/>
          </p:nvPicPr>
          <p:blipFill rotWithShape="1">
            <a:blip r:embed="rId3" cstate="email">
              <a:duotone>
                <a:schemeClr val="accent4">
                  <a:shade val="45000"/>
                  <a:satMod val="135000"/>
                </a:schemeClr>
                <a:prstClr val="white"/>
              </a:duotone>
              <a:alphaModFix amt="25000"/>
              <a:extLst>
                <a:ext uri="{28A0092B-C50C-407E-A947-70E740481C1C}">
                  <a14:useLocalDpi xmlns:a14="http://schemas.microsoft.com/office/drawing/2010/main"/>
                </a:ext>
              </a:extLst>
            </a:blip>
            <a:srcRect/>
            <a:stretch/>
          </p:blipFill>
          <p:spPr bwMode="auto">
            <a:xfrm>
              <a:off x="5796352" y="1939857"/>
              <a:ext cx="646389" cy="1901952"/>
            </a:xfrm>
            <a:prstGeom prst="rect">
              <a:avLst/>
            </a:prstGeom>
            <a:noFill/>
            <a:effectLst>
              <a:glow rad="40187">
                <a:schemeClr val="bg1"/>
              </a:glow>
            </a:effectLst>
          </p:spPr>
        </p:pic>
        <p:pic>
          <p:nvPicPr>
            <p:cNvPr id="25" name="Picture 26" descr="Person silhouette - Free people icons">
              <a:extLst>
                <a:ext uri="{FF2B5EF4-FFF2-40B4-BE49-F238E27FC236}">
                  <a16:creationId xmlns:a16="http://schemas.microsoft.com/office/drawing/2014/main" id="{46197B0B-5CFC-4D45-9A92-8CDD747A0139}"/>
                </a:ext>
              </a:extLst>
            </p:cNvPr>
            <p:cNvPicPr>
              <a:picLocks noChangeAspect="1" noChangeArrowheads="1"/>
            </p:cNvPicPr>
            <p:nvPr/>
          </p:nvPicPr>
          <p:blipFill rotWithShape="1">
            <a:blip r:embed="rId3" cstate="email">
              <a:duotone>
                <a:schemeClr val="accent4">
                  <a:shade val="45000"/>
                  <a:satMod val="135000"/>
                </a:schemeClr>
                <a:prstClr val="white"/>
              </a:duotone>
              <a:alphaModFix amt="25000"/>
              <a:extLst>
                <a:ext uri="{28A0092B-C50C-407E-A947-70E740481C1C}">
                  <a14:useLocalDpi xmlns:a14="http://schemas.microsoft.com/office/drawing/2010/main"/>
                </a:ext>
              </a:extLst>
            </a:blip>
            <a:srcRect/>
            <a:stretch/>
          </p:blipFill>
          <p:spPr bwMode="auto">
            <a:xfrm>
              <a:off x="2998431" y="2259978"/>
              <a:ext cx="646389" cy="1901952"/>
            </a:xfrm>
            <a:prstGeom prst="rect">
              <a:avLst/>
            </a:prstGeom>
            <a:noFill/>
            <a:effectLst>
              <a:glow rad="40187">
                <a:schemeClr val="bg1"/>
              </a:glow>
            </a:effectLst>
          </p:spPr>
        </p:pic>
      </p:grpSp>
      <p:sp>
        <p:nvSpPr>
          <p:cNvPr id="29" name="Rectangle 28">
            <a:extLst>
              <a:ext uri="{FF2B5EF4-FFF2-40B4-BE49-F238E27FC236}">
                <a16:creationId xmlns:a16="http://schemas.microsoft.com/office/drawing/2014/main" id="{9FA24D4C-7722-1248-AF61-6C3C686A1A5F}"/>
              </a:ext>
            </a:extLst>
          </p:cNvPr>
          <p:cNvSpPr/>
          <p:nvPr/>
        </p:nvSpPr>
        <p:spPr>
          <a:xfrm>
            <a:off x="3048298" y="5893927"/>
            <a:ext cx="6095405" cy="584775"/>
          </a:xfrm>
          <a:prstGeom prst="rect">
            <a:avLst/>
          </a:prstGeom>
        </p:spPr>
        <p:txBody>
          <a:bodyPr>
            <a:spAutoFit/>
          </a:bodyPr>
          <a:lstStyle/>
          <a:p>
            <a:pPr algn="ctr"/>
            <a:r>
              <a:rPr lang="en-US" sz="3200" dirty="0">
                <a:solidFill>
                  <a:schemeClr val="bg1"/>
                </a:solidFill>
              </a:rPr>
              <a:t>THE (PHYSICALLY) DEAD</a:t>
            </a:r>
          </a:p>
        </p:txBody>
      </p:sp>
      <p:sp>
        <p:nvSpPr>
          <p:cNvPr id="5" name="Rectangle 4">
            <a:extLst>
              <a:ext uri="{FF2B5EF4-FFF2-40B4-BE49-F238E27FC236}">
                <a16:creationId xmlns:a16="http://schemas.microsoft.com/office/drawing/2014/main" id="{C2D7D352-75D8-1B06-DF65-B694D2DE251E}"/>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grpSp>
        <p:nvGrpSpPr>
          <p:cNvPr id="4" name="Group 3">
            <a:extLst>
              <a:ext uri="{FF2B5EF4-FFF2-40B4-BE49-F238E27FC236}">
                <a16:creationId xmlns:a16="http://schemas.microsoft.com/office/drawing/2014/main" id="{67824408-67EF-DE56-C103-C26EE3AD4388}"/>
              </a:ext>
            </a:extLst>
          </p:cNvPr>
          <p:cNvGrpSpPr/>
          <p:nvPr/>
        </p:nvGrpSpPr>
        <p:grpSpPr>
          <a:xfrm>
            <a:off x="10805045" y="5962650"/>
            <a:ext cx="1035886" cy="551231"/>
            <a:chOff x="3471863" y="1857374"/>
            <a:chExt cx="5450432" cy="2900367"/>
          </a:xfrm>
        </p:grpSpPr>
        <p:pic>
          <p:nvPicPr>
            <p:cNvPr id="6" name="Picture 5">
              <a:extLst>
                <a:ext uri="{FF2B5EF4-FFF2-40B4-BE49-F238E27FC236}">
                  <a16:creationId xmlns:a16="http://schemas.microsoft.com/office/drawing/2014/main" id="{72039AF1-348C-4692-82D0-CC3E14C47E6A}"/>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7" name="Picture 6">
              <a:extLst>
                <a:ext uri="{FF2B5EF4-FFF2-40B4-BE49-F238E27FC236}">
                  <a16:creationId xmlns:a16="http://schemas.microsoft.com/office/drawing/2014/main" id="{2EE9B5C1-7DAF-61B0-DBB1-B47E1E1C9ECF}"/>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8" name="Picture 7">
              <a:extLst>
                <a:ext uri="{FF2B5EF4-FFF2-40B4-BE49-F238E27FC236}">
                  <a16:creationId xmlns:a16="http://schemas.microsoft.com/office/drawing/2014/main" id="{93E59C41-7401-2CDB-8A10-BA5C129E9330}"/>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00811304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7" name="Picture 26" descr="Person silhouette - Free people icons">
            <a:extLst>
              <a:ext uri="{FF2B5EF4-FFF2-40B4-BE49-F238E27FC236}">
                <a16:creationId xmlns:a16="http://schemas.microsoft.com/office/drawing/2014/main" id="{23DE7304-744D-5A4C-B669-E21B48F5E80E}"/>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rot="5400000">
            <a:off x="9037076" y="2264430"/>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48" name="Picture 26" descr="Person silhouette - Free people icons">
            <a:extLst>
              <a:ext uri="{FF2B5EF4-FFF2-40B4-BE49-F238E27FC236}">
                <a16:creationId xmlns:a16="http://schemas.microsoft.com/office/drawing/2014/main" id="{FB5A5E36-33A7-AA41-B145-BA1AD66E8EB1}"/>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8538900" y="2632133"/>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49" name="Picture 26" descr="Person silhouette - Free people icons">
            <a:extLst>
              <a:ext uri="{FF2B5EF4-FFF2-40B4-BE49-F238E27FC236}">
                <a16:creationId xmlns:a16="http://schemas.microsoft.com/office/drawing/2014/main" id="{34F39A78-99AD-F74C-A23C-23E8EBC6E33B}"/>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rot="5400000">
            <a:off x="8034858" y="299983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2" name="Picture 26" descr="Person silhouette - Free people icons">
            <a:extLst>
              <a:ext uri="{FF2B5EF4-FFF2-40B4-BE49-F238E27FC236}">
                <a16:creationId xmlns:a16="http://schemas.microsoft.com/office/drawing/2014/main" id="{9AED2CFC-AF93-1444-9669-98003A9E854B}"/>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7584534" y="331992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3" name="Picture 26" descr="Person silhouette - Free people icons">
            <a:extLst>
              <a:ext uri="{FF2B5EF4-FFF2-40B4-BE49-F238E27FC236}">
                <a16:creationId xmlns:a16="http://schemas.microsoft.com/office/drawing/2014/main" id="{ADF26A96-5CED-BA4A-B836-684083B3F699}"/>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7086358" y="3687629"/>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4" name="Picture 26" descr="Person silhouette - Free people icons">
            <a:extLst>
              <a:ext uri="{FF2B5EF4-FFF2-40B4-BE49-F238E27FC236}">
                <a16:creationId xmlns:a16="http://schemas.microsoft.com/office/drawing/2014/main" id="{7FE934F3-45ED-3C45-81F7-D43E87B9EFB6}"/>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rot="5400000">
            <a:off x="6582316" y="4055332"/>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6" name="Picture 26" descr="Person silhouette - Free people icons">
            <a:extLst>
              <a:ext uri="{FF2B5EF4-FFF2-40B4-BE49-F238E27FC236}">
                <a16:creationId xmlns:a16="http://schemas.microsoft.com/office/drawing/2014/main" id="{747FE161-6277-1948-B9FE-5625656034F3}"/>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6191576" y="2632133"/>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7" name="Picture 26" descr="Person silhouette - Free people icons">
            <a:extLst>
              <a:ext uri="{FF2B5EF4-FFF2-40B4-BE49-F238E27FC236}">
                <a16:creationId xmlns:a16="http://schemas.microsoft.com/office/drawing/2014/main" id="{48B027CD-F1A3-8F4D-AF01-65BE0F047ACC}"/>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rot="5400000">
            <a:off x="5687534" y="299983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8" name="Picture 26" descr="Person silhouette - Free people icons">
            <a:extLst>
              <a:ext uri="{FF2B5EF4-FFF2-40B4-BE49-F238E27FC236}">
                <a16:creationId xmlns:a16="http://schemas.microsoft.com/office/drawing/2014/main" id="{5BC6CE8D-DDC9-A24D-A829-9CB2D32DAC36}"/>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5237210" y="331992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9" name="Picture 26" descr="Person silhouette - Free people icons">
            <a:extLst>
              <a:ext uri="{FF2B5EF4-FFF2-40B4-BE49-F238E27FC236}">
                <a16:creationId xmlns:a16="http://schemas.microsoft.com/office/drawing/2014/main" id="{AE998349-27EC-B942-8D63-4D112C40AEF7}"/>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4739034" y="3687629"/>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0" name="Picture 26" descr="Person silhouette - Free people icons">
            <a:extLst>
              <a:ext uri="{FF2B5EF4-FFF2-40B4-BE49-F238E27FC236}">
                <a16:creationId xmlns:a16="http://schemas.microsoft.com/office/drawing/2014/main" id="{1C75CEE3-78CC-AC4C-A7E3-A62F7B8C82E7}"/>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4234992" y="4055332"/>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2" name="Picture 26" descr="Person silhouette - Free people icons">
            <a:extLst>
              <a:ext uri="{FF2B5EF4-FFF2-40B4-BE49-F238E27FC236}">
                <a16:creationId xmlns:a16="http://schemas.microsoft.com/office/drawing/2014/main" id="{C75070AF-6F41-AE46-8D4D-5A1BE1570F7B}"/>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3844253" y="2632133"/>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3" name="Picture 26" descr="Person silhouette - Free people icons">
            <a:extLst>
              <a:ext uri="{FF2B5EF4-FFF2-40B4-BE49-F238E27FC236}">
                <a16:creationId xmlns:a16="http://schemas.microsoft.com/office/drawing/2014/main" id="{026ADB15-8ABA-5E4A-9D17-4117C2F46564}"/>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3340210" y="299983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4" name="Picture 26" descr="Person silhouette - Free people icons">
            <a:extLst>
              <a:ext uri="{FF2B5EF4-FFF2-40B4-BE49-F238E27FC236}">
                <a16:creationId xmlns:a16="http://schemas.microsoft.com/office/drawing/2014/main" id="{D61E731B-8DBB-BF40-B3D8-AD00AA9D4A2C}"/>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rot="5400000">
            <a:off x="2889887" y="331992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5" name="Picture 26" descr="Person silhouette - Free people icons">
            <a:extLst>
              <a:ext uri="{FF2B5EF4-FFF2-40B4-BE49-F238E27FC236}">
                <a16:creationId xmlns:a16="http://schemas.microsoft.com/office/drawing/2014/main" id="{709B0B33-F449-764C-B894-3842ADEDB0C9}"/>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2391711" y="3687629"/>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6" name="Picture 26" descr="Person silhouette - Free people icons">
            <a:extLst>
              <a:ext uri="{FF2B5EF4-FFF2-40B4-BE49-F238E27FC236}">
                <a16:creationId xmlns:a16="http://schemas.microsoft.com/office/drawing/2014/main" id="{42DD89E0-28A6-054B-8D49-D4775C751F49}"/>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1887668" y="4055332"/>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grpSp>
        <p:nvGrpSpPr>
          <p:cNvPr id="3" name="Group 2">
            <a:extLst>
              <a:ext uri="{FF2B5EF4-FFF2-40B4-BE49-F238E27FC236}">
                <a16:creationId xmlns:a16="http://schemas.microsoft.com/office/drawing/2014/main" id="{FBFAB879-53FF-F545-BC91-016739A41A80}"/>
              </a:ext>
            </a:extLst>
          </p:cNvPr>
          <p:cNvGrpSpPr/>
          <p:nvPr/>
        </p:nvGrpSpPr>
        <p:grpSpPr>
          <a:xfrm>
            <a:off x="2998735" y="1284807"/>
            <a:ext cx="6793515" cy="3692669"/>
            <a:chOff x="2998431" y="1204379"/>
            <a:chExt cx="6794179" cy="3693029"/>
          </a:xfrm>
        </p:grpSpPr>
        <p:pic>
          <p:nvPicPr>
            <p:cNvPr id="21" name="Picture 26" descr="Person silhouette - Free people icons">
              <a:extLst>
                <a:ext uri="{FF2B5EF4-FFF2-40B4-BE49-F238E27FC236}">
                  <a16:creationId xmlns:a16="http://schemas.microsoft.com/office/drawing/2014/main" id="{23469A93-0096-254E-9D3E-4070D6C5D368}"/>
                </a:ext>
              </a:extLst>
            </p:cNvPr>
            <p:cNvPicPr>
              <a:picLocks noChangeAspect="1" noChangeArrowheads="1"/>
            </p:cNvPicPr>
            <p:nvPr/>
          </p:nvPicPr>
          <p:blipFill rotWithShape="1">
            <a:blip r:embed="rId3" cstate="email">
              <a:duotone>
                <a:schemeClr val="accent4">
                  <a:shade val="45000"/>
                  <a:satMod val="135000"/>
                </a:schemeClr>
                <a:prstClr val="white"/>
              </a:duotone>
              <a:alphaModFix amt="25000"/>
              <a:extLst>
                <a:ext uri="{28A0092B-C50C-407E-A947-70E740481C1C}">
                  <a14:useLocalDpi xmlns:a14="http://schemas.microsoft.com/office/drawing/2010/main"/>
                </a:ext>
              </a:extLst>
            </a:blip>
            <a:srcRect/>
            <a:stretch/>
          </p:blipFill>
          <p:spPr bwMode="auto">
            <a:xfrm>
              <a:off x="9146221" y="1204379"/>
              <a:ext cx="646389" cy="1901952"/>
            </a:xfrm>
            <a:prstGeom prst="rect">
              <a:avLst/>
            </a:prstGeom>
            <a:noFill/>
            <a:effectLst>
              <a:glow rad="40187">
                <a:schemeClr val="bg1"/>
              </a:glow>
            </a:effectLst>
          </p:spPr>
        </p:pic>
        <p:pic>
          <p:nvPicPr>
            <p:cNvPr id="22" name="Picture 26" descr="Person silhouette - Free people icons">
              <a:extLst>
                <a:ext uri="{FF2B5EF4-FFF2-40B4-BE49-F238E27FC236}">
                  <a16:creationId xmlns:a16="http://schemas.microsoft.com/office/drawing/2014/main" id="{D2D83306-A5A7-DE4C-AE14-03D8D6A9DCDC}"/>
                </a:ext>
              </a:extLst>
            </p:cNvPr>
            <p:cNvPicPr>
              <a:picLocks noChangeAspect="1" noChangeArrowheads="1"/>
            </p:cNvPicPr>
            <p:nvPr/>
          </p:nvPicPr>
          <p:blipFill rotWithShape="1">
            <a:blip r:embed="rId3" cstate="email">
              <a:duotone>
                <a:schemeClr val="accent4">
                  <a:shade val="45000"/>
                  <a:satMod val="135000"/>
                </a:schemeClr>
                <a:prstClr val="white"/>
              </a:duotone>
              <a:alphaModFix amt="25000"/>
              <a:extLst>
                <a:ext uri="{28A0092B-C50C-407E-A947-70E740481C1C}">
                  <a14:useLocalDpi xmlns:a14="http://schemas.microsoft.com/office/drawing/2010/main"/>
                </a:ext>
              </a:extLst>
            </a:blip>
            <a:srcRect/>
            <a:stretch/>
          </p:blipFill>
          <p:spPr bwMode="auto">
            <a:xfrm>
              <a:off x="8143905" y="1939857"/>
              <a:ext cx="646389" cy="1901952"/>
            </a:xfrm>
            <a:prstGeom prst="rect">
              <a:avLst/>
            </a:prstGeom>
            <a:noFill/>
            <a:effectLst>
              <a:glow rad="40187">
                <a:schemeClr val="bg1"/>
              </a:glow>
            </a:effectLst>
          </p:spPr>
        </p:pic>
        <p:pic>
          <p:nvPicPr>
            <p:cNvPr id="23" name="Picture 26" descr="Person silhouette - Free people icons">
              <a:extLst>
                <a:ext uri="{FF2B5EF4-FFF2-40B4-BE49-F238E27FC236}">
                  <a16:creationId xmlns:a16="http://schemas.microsoft.com/office/drawing/2014/main" id="{5E4A2B32-3052-B648-98F9-B6901327CB2C}"/>
                </a:ext>
              </a:extLst>
            </p:cNvPr>
            <p:cNvPicPr>
              <a:picLocks noChangeAspect="1" noChangeArrowheads="1"/>
            </p:cNvPicPr>
            <p:nvPr/>
          </p:nvPicPr>
          <p:blipFill rotWithShape="1">
            <a:blip r:embed="rId3" cstate="email">
              <a:duotone>
                <a:schemeClr val="accent4">
                  <a:shade val="45000"/>
                  <a:satMod val="135000"/>
                </a:schemeClr>
                <a:prstClr val="white"/>
              </a:duotone>
              <a:alphaModFix amt="25000"/>
              <a:extLst>
                <a:ext uri="{28A0092B-C50C-407E-A947-70E740481C1C}">
                  <a14:useLocalDpi xmlns:a14="http://schemas.microsoft.com/office/drawing/2010/main"/>
                </a:ext>
              </a:extLst>
            </a:blip>
            <a:srcRect/>
            <a:stretch/>
          </p:blipFill>
          <p:spPr bwMode="auto">
            <a:xfrm>
              <a:off x="6691221" y="2995456"/>
              <a:ext cx="646389" cy="1901952"/>
            </a:xfrm>
            <a:prstGeom prst="rect">
              <a:avLst/>
            </a:prstGeom>
            <a:noFill/>
            <a:effectLst>
              <a:glow rad="40187">
                <a:schemeClr val="bg1"/>
              </a:glow>
            </a:effectLst>
          </p:spPr>
        </p:pic>
        <p:pic>
          <p:nvPicPr>
            <p:cNvPr id="24" name="Picture 26" descr="Person silhouette - Free people icons">
              <a:extLst>
                <a:ext uri="{FF2B5EF4-FFF2-40B4-BE49-F238E27FC236}">
                  <a16:creationId xmlns:a16="http://schemas.microsoft.com/office/drawing/2014/main" id="{4BB4E27D-48A4-DA49-AA7D-9009405242F0}"/>
                </a:ext>
              </a:extLst>
            </p:cNvPr>
            <p:cNvPicPr>
              <a:picLocks noChangeAspect="1" noChangeArrowheads="1"/>
            </p:cNvPicPr>
            <p:nvPr/>
          </p:nvPicPr>
          <p:blipFill rotWithShape="1">
            <a:blip r:embed="rId3" cstate="email">
              <a:duotone>
                <a:schemeClr val="accent4">
                  <a:shade val="45000"/>
                  <a:satMod val="135000"/>
                </a:schemeClr>
                <a:prstClr val="white"/>
              </a:duotone>
              <a:alphaModFix amt="25000"/>
              <a:extLst>
                <a:ext uri="{28A0092B-C50C-407E-A947-70E740481C1C}">
                  <a14:useLocalDpi xmlns:a14="http://schemas.microsoft.com/office/drawing/2010/main"/>
                </a:ext>
              </a:extLst>
            </a:blip>
            <a:srcRect/>
            <a:stretch/>
          </p:blipFill>
          <p:spPr bwMode="auto">
            <a:xfrm>
              <a:off x="5796352" y="1939857"/>
              <a:ext cx="646389" cy="1901952"/>
            </a:xfrm>
            <a:prstGeom prst="rect">
              <a:avLst/>
            </a:prstGeom>
            <a:noFill/>
            <a:effectLst>
              <a:glow rad="40187">
                <a:schemeClr val="bg1"/>
              </a:glow>
            </a:effectLst>
          </p:spPr>
        </p:pic>
        <p:pic>
          <p:nvPicPr>
            <p:cNvPr id="25" name="Picture 26" descr="Person silhouette - Free people icons">
              <a:extLst>
                <a:ext uri="{FF2B5EF4-FFF2-40B4-BE49-F238E27FC236}">
                  <a16:creationId xmlns:a16="http://schemas.microsoft.com/office/drawing/2014/main" id="{46197B0B-5CFC-4D45-9A92-8CDD747A0139}"/>
                </a:ext>
              </a:extLst>
            </p:cNvPr>
            <p:cNvPicPr>
              <a:picLocks noChangeAspect="1" noChangeArrowheads="1"/>
            </p:cNvPicPr>
            <p:nvPr/>
          </p:nvPicPr>
          <p:blipFill rotWithShape="1">
            <a:blip r:embed="rId3" cstate="email">
              <a:duotone>
                <a:schemeClr val="accent4">
                  <a:shade val="45000"/>
                  <a:satMod val="135000"/>
                </a:schemeClr>
                <a:prstClr val="white"/>
              </a:duotone>
              <a:alphaModFix amt="25000"/>
              <a:extLst>
                <a:ext uri="{28A0092B-C50C-407E-A947-70E740481C1C}">
                  <a14:useLocalDpi xmlns:a14="http://schemas.microsoft.com/office/drawing/2010/main"/>
                </a:ext>
              </a:extLst>
            </a:blip>
            <a:srcRect/>
            <a:stretch/>
          </p:blipFill>
          <p:spPr bwMode="auto">
            <a:xfrm>
              <a:off x="2998431" y="2259978"/>
              <a:ext cx="646389" cy="1901952"/>
            </a:xfrm>
            <a:prstGeom prst="rect">
              <a:avLst/>
            </a:prstGeom>
            <a:noFill/>
            <a:effectLst>
              <a:glow rad="40187">
                <a:schemeClr val="bg1"/>
              </a:glow>
            </a:effectLst>
          </p:spPr>
        </p:pic>
      </p:grpSp>
      <p:sp>
        <p:nvSpPr>
          <p:cNvPr id="28" name="Rectangle 27">
            <a:extLst>
              <a:ext uri="{FF2B5EF4-FFF2-40B4-BE49-F238E27FC236}">
                <a16:creationId xmlns:a16="http://schemas.microsoft.com/office/drawing/2014/main" id="{322995D1-6504-5F43-BD7B-47B936DBA29D}"/>
              </a:ext>
            </a:extLst>
          </p:cNvPr>
          <p:cNvSpPr/>
          <p:nvPr/>
        </p:nvSpPr>
        <p:spPr>
          <a:xfrm>
            <a:off x="247315" y="727474"/>
            <a:ext cx="10342461" cy="1077218"/>
          </a:xfrm>
          <a:prstGeom prst="rect">
            <a:avLst/>
          </a:prstGeom>
        </p:spPr>
        <p:txBody>
          <a:bodyPr wrap="square">
            <a:spAutoFit/>
          </a:bodyPr>
          <a:lstStyle/>
          <a:p>
            <a:r>
              <a:rPr lang="en-US" sz="3200" dirty="0">
                <a:solidFill>
                  <a:schemeClr val="bg1"/>
                </a:solidFill>
              </a:rPr>
              <a:t>THE SOULS OF BEHEADED (SAVED) DEAD</a:t>
            </a:r>
          </a:p>
          <a:p>
            <a:r>
              <a:rPr lang="en-US" sz="3200" dirty="0">
                <a:solidFill>
                  <a:schemeClr val="bg1"/>
                </a:solidFill>
              </a:rPr>
              <a:t>CAME TO LIFE (SPIRITUALLY IN HEAVEN) </a:t>
            </a:r>
          </a:p>
        </p:txBody>
      </p:sp>
      <p:sp>
        <p:nvSpPr>
          <p:cNvPr id="29" name="Rectangle 28">
            <a:extLst>
              <a:ext uri="{FF2B5EF4-FFF2-40B4-BE49-F238E27FC236}">
                <a16:creationId xmlns:a16="http://schemas.microsoft.com/office/drawing/2014/main" id="{C82C0F01-051D-E84C-BFEC-7FF38A501E6B}"/>
              </a:ext>
            </a:extLst>
          </p:cNvPr>
          <p:cNvSpPr/>
          <p:nvPr/>
        </p:nvSpPr>
        <p:spPr>
          <a:xfrm>
            <a:off x="3048298" y="5893927"/>
            <a:ext cx="6095405" cy="769441"/>
          </a:xfrm>
          <a:prstGeom prst="rect">
            <a:avLst/>
          </a:prstGeom>
        </p:spPr>
        <p:txBody>
          <a:bodyPr>
            <a:spAutoFit/>
          </a:bodyPr>
          <a:lstStyle/>
          <a:p>
            <a:pPr algn="ctr"/>
            <a:r>
              <a:rPr lang="en-US" sz="4400" dirty="0">
                <a:solidFill>
                  <a:schemeClr val="bg1"/>
                </a:solidFill>
              </a:rPr>
              <a:t>THE (PHYSICALLY) DEAD</a:t>
            </a:r>
          </a:p>
        </p:txBody>
      </p:sp>
      <p:sp>
        <p:nvSpPr>
          <p:cNvPr id="2" name="Rectangle 1">
            <a:extLst>
              <a:ext uri="{FF2B5EF4-FFF2-40B4-BE49-F238E27FC236}">
                <a16:creationId xmlns:a16="http://schemas.microsoft.com/office/drawing/2014/main" id="{640A390E-8757-E27C-4927-F00E4EC9615B}"/>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grpSp>
        <p:nvGrpSpPr>
          <p:cNvPr id="4" name="Group 3">
            <a:extLst>
              <a:ext uri="{FF2B5EF4-FFF2-40B4-BE49-F238E27FC236}">
                <a16:creationId xmlns:a16="http://schemas.microsoft.com/office/drawing/2014/main" id="{BB39327F-F5A0-C17B-0CBC-68D64FC6F090}"/>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08141BAC-010C-15ED-EC8D-820BC6CEC82C}"/>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25963889-62DA-83CB-28DC-7A1347D6758E}"/>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BAD3A27F-CFD2-AC22-3AE3-7B712A5DCB3A}"/>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93115208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1" fill="hold" nodeType="afterEffect">
                                  <p:stCondLst>
                                    <p:cond delay="0"/>
                                  </p:stCondLst>
                                  <p:childTnLst>
                                    <p:anim calcmode="lin" valueType="num">
                                      <p:cBhvr additive="base">
                                        <p:cTn id="6" dur="1000"/>
                                        <p:tgtEl>
                                          <p:spTgt spid="3"/>
                                        </p:tgtEl>
                                        <p:attrNameLst>
                                          <p:attrName>ppt_x</p:attrName>
                                        </p:attrNameLst>
                                      </p:cBhvr>
                                      <p:tavLst>
                                        <p:tav tm="0">
                                          <p:val>
                                            <p:strVal val="ppt_x"/>
                                          </p:val>
                                        </p:tav>
                                        <p:tav tm="100000">
                                          <p:val>
                                            <p:strVal val="ppt_x"/>
                                          </p:val>
                                        </p:tav>
                                      </p:tavLst>
                                    </p:anim>
                                    <p:anim calcmode="lin" valueType="num">
                                      <p:cBhvr additive="base">
                                        <p:cTn id="7" dur="1000"/>
                                        <p:tgtEl>
                                          <p:spTgt spid="3"/>
                                        </p:tgtEl>
                                        <p:attrNameLst>
                                          <p:attrName>ppt_y</p:attrName>
                                        </p:attrNameLst>
                                      </p:cBhvr>
                                      <p:tavLst>
                                        <p:tav tm="0">
                                          <p:val>
                                            <p:strVal val="ppt_y"/>
                                          </p:val>
                                        </p:tav>
                                        <p:tav tm="100000">
                                          <p:val>
                                            <p:strVal val="0-ppt_h/2"/>
                                          </p:val>
                                        </p:tav>
                                      </p:tavLst>
                                    </p:anim>
                                    <p:set>
                                      <p:cBhvr>
                                        <p:cTn id="8" dur="1" fill="hold">
                                          <p:stCondLst>
                                            <p:cond delay="999"/>
                                          </p:stCondLst>
                                        </p:cTn>
                                        <p:tgtEl>
                                          <p:spTgt spid="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7" name="Picture 26" descr="Person silhouette - Free people icons">
            <a:extLst>
              <a:ext uri="{FF2B5EF4-FFF2-40B4-BE49-F238E27FC236}">
                <a16:creationId xmlns:a16="http://schemas.microsoft.com/office/drawing/2014/main" id="{23DE7304-744D-5A4C-B669-E21B48F5E80E}"/>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rot="5400000">
            <a:off x="9037076" y="2264430"/>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48" name="Picture 26" descr="Person silhouette - Free people icons">
            <a:extLst>
              <a:ext uri="{FF2B5EF4-FFF2-40B4-BE49-F238E27FC236}">
                <a16:creationId xmlns:a16="http://schemas.microsoft.com/office/drawing/2014/main" id="{FB5A5E36-33A7-AA41-B145-BA1AD66E8EB1}"/>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8538900" y="2632133"/>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49" name="Picture 26" descr="Person silhouette - Free people icons">
            <a:extLst>
              <a:ext uri="{FF2B5EF4-FFF2-40B4-BE49-F238E27FC236}">
                <a16:creationId xmlns:a16="http://schemas.microsoft.com/office/drawing/2014/main" id="{34F39A78-99AD-F74C-A23C-23E8EBC6E33B}"/>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rot="5400000">
            <a:off x="8034858" y="299983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2" name="Picture 26" descr="Person silhouette - Free people icons">
            <a:extLst>
              <a:ext uri="{FF2B5EF4-FFF2-40B4-BE49-F238E27FC236}">
                <a16:creationId xmlns:a16="http://schemas.microsoft.com/office/drawing/2014/main" id="{9AED2CFC-AF93-1444-9669-98003A9E854B}"/>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7584534" y="331992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3" name="Picture 26" descr="Person silhouette - Free people icons">
            <a:extLst>
              <a:ext uri="{FF2B5EF4-FFF2-40B4-BE49-F238E27FC236}">
                <a16:creationId xmlns:a16="http://schemas.microsoft.com/office/drawing/2014/main" id="{ADF26A96-5CED-BA4A-B836-684083B3F699}"/>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7086358" y="3687629"/>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4" name="Picture 26" descr="Person silhouette - Free people icons">
            <a:extLst>
              <a:ext uri="{FF2B5EF4-FFF2-40B4-BE49-F238E27FC236}">
                <a16:creationId xmlns:a16="http://schemas.microsoft.com/office/drawing/2014/main" id="{7FE934F3-45ED-3C45-81F7-D43E87B9EFB6}"/>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rot="5400000">
            <a:off x="6582316" y="4055332"/>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6" name="Picture 26" descr="Person silhouette - Free people icons">
            <a:extLst>
              <a:ext uri="{FF2B5EF4-FFF2-40B4-BE49-F238E27FC236}">
                <a16:creationId xmlns:a16="http://schemas.microsoft.com/office/drawing/2014/main" id="{747FE161-6277-1948-B9FE-5625656034F3}"/>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6191576" y="2632133"/>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7" name="Picture 26" descr="Person silhouette - Free people icons">
            <a:extLst>
              <a:ext uri="{FF2B5EF4-FFF2-40B4-BE49-F238E27FC236}">
                <a16:creationId xmlns:a16="http://schemas.microsoft.com/office/drawing/2014/main" id="{48B027CD-F1A3-8F4D-AF01-65BE0F047ACC}"/>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rot="5400000">
            <a:off x="5687534" y="299983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8" name="Picture 26" descr="Person silhouette - Free people icons">
            <a:extLst>
              <a:ext uri="{FF2B5EF4-FFF2-40B4-BE49-F238E27FC236}">
                <a16:creationId xmlns:a16="http://schemas.microsoft.com/office/drawing/2014/main" id="{5BC6CE8D-DDC9-A24D-A829-9CB2D32DAC36}"/>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5237210" y="331992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9" name="Picture 26" descr="Person silhouette - Free people icons">
            <a:extLst>
              <a:ext uri="{FF2B5EF4-FFF2-40B4-BE49-F238E27FC236}">
                <a16:creationId xmlns:a16="http://schemas.microsoft.com/office/drawing/2014/main" id="{AE998349-27EC-B942-8D63-4D112C40AEF7}"/>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4739034" y="3687629"/>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0" name="Picture 26" descr="Person silhouette - Free people icons">
            <a:extLst>
              <a:ext uri="{FF2B5EF4-FFF2-40B4-BE49-F238E27FC236}">
                <a16:creationId xmlns:a16="http://schemas.microsoft.com/office/drawing/2014/main" id="{1C75CEE3-78CC-AC4C-A7E3-A62F7B8C82E7}"/>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4234992" y="4055332"/>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2" name="Picture 26" descr="Person silhouette - Free people icons">
            <a:extLst>
              <a:ext uri="{FF2B5EF4-FFF2-40B4-BE49-F238E27FC236}">
                <a16:creationId xmlns:a16="http://schemas.microsoft.com/office/drawing/2014/main" id="{C75070AF-6F41-AE46-8D4D-5A1BE1570F7B}"/>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3844253" y="2632133"/>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3" name="Picture 26" descr="Person silhouette - Free people icons">
            <a:extLst>
              <a:ext uri="{FF2B5EF4-FFF2-40B4-BE49-F238E27FC236}">
                <a16:creationId xmlns:a16="http://schemas.microsoft.com/office/drawing/2014/main" id="{026ADB15-8ABA-5E4A-9D17-4117C2F46564}"/>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3340210" y="299983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4" name="Picture 26" descr="Person silhouette - Free people icons">
            <a:extLst>
              <a:ext uri="{FF2B5EF4-FFF2-40B4-BE49-F238E27FC236}">
                <a16:creationId xmlns:a16="http://schemas.microsoft.com/office/drawing/2014/main" id="{D61E731B-8DBB-BF40-B3D8-AD00AA9D4A2C}"/>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rot="5400000">
            <a:off x="2889887" y="331992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5" name="Picture 26" descr="Person silhouette - Free people icons">
            <a:extLst>
              <a:ext uri="{FF2B5EF4-FFF2-40B4-BE49-F238E27FC236}">
                <a16:creationId xmlns:a16="http://schemas.microsoft.com/office/drawing/2014/main" id="{709B0B33-F449-764C-B894-3842ADEDB0C9}"/>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2391711" y="3687629"/>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6" name="Picture 26" descr="Person silhouette - Free people icons">
            <a:extLst>
              <a:ext uri="{FF2B5EF4-FFF2-40B4-BE49-F238E27FC236}">
                <a16:creationId xmlns:a16="http://schemas.microsoft.com/office/drawing/2014/main" id="{42DD89E0-28A6-054B-8D49-D4775C751F49}"/>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1887668" y="4055332"/>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sp>
        <p:nvSpPr>
          <p:cNvPr id="29" name="Rectangle 28">
            <a:extLst>
              <a:ext uri="{FF2B5EF4-FFF2-40B4-BE49-F238E27FC236}">
                <a16:creationId xmlns:a16="http://schemas.microsoft.com/office/drawing/2014/main" id="{62D2064F-B4BB-B346-9262-739133CBD911}"/>
              </a:ext>
            </a:extLst>
          </p:cNvPr>
          <p:cNvSpPr/>
          <p:nvPr/>
        </p:nvSpPr>
        <p:spPr>
          <a:xfrm>
            <a:off x="3048298" y="5893927"/>
            <a:ext cx="6095405" cy="584775"/>
          </a:xfrm>
          <a:prstGeom prst="rect">
            <a:avLst/>
          </a:prstGeom>
        </p:spPr>
        <p:txBody>
          <a:bodyPr>
            <a:spAutoFit/>
          </a:bodyPr>
          <a:lstStyle/>
          <a:p>
            <a:pPr algn="ctr"/>
            <a:r>
              <a:rPr lang="en-US" sz="3200" dirty="0">
                <a:solidFill>
                  <a:schemeClr val="bg1"/>
                </a:solidFill>
              </a:rPr>
              <a:t>THE (PHYSICALLY) DEAD</a:t>
            </a:r>
          </a:p>
        </p:txBody>
      </p:sp>
      <p:pic>
        <p:nvPicPr>
          <p:cNvPr id="30" name="Picture 26" descr="Person silhouette - Free people icons">
            <a:extLst>
              <a:ext uri="{FF2B5EF4-FFF2-40B4-BE49-F238E27FC236}">
                <a16:creationId xmlns:a16="http://schemas.microsoft.com/office/drawing/2014/main" id="{E19B7BEB-062C-8E42-9B57-B7E181D55EC9}"/>
              </a:ext>
            </a:extLst>
          </p:cNvPr>
          <p:cNvPicPr>
            <a:picLocks noChangeAspect="1" noChangeArrowheads="1"/>
          </p:cNvPicPr>
          <p:nvPr/>
        </p:nvPicPr>
        <p:blipFill rotWithShape="1">
          <a:blip r:embed="rId3" cstate="email">
            <a:duotone>
              <a:schemeClr val="accent1">
                <a:shade val="45000"/>
                <a:satMod val="135000"/>
              </a:schemeClr>
              <a:prstClr val="white"/>
            </a:duotone>
            <a:alphaModFix amt="25000"/>
            <a:extLst>
              <a:ext uri="{28A0092B-C50C-407E-A947-70E740481C1C}">
                <a14:useLocalDpi xmlns:a14="http://schemas.microsoft.com/office/drawing/2010/main"/>
              </a:ext>
            </a:extLst>
          </a:blip>
          <a:srcRect/>
          <a:stretch/>
        </p:blipFill>
        <p:spPr bwMode="auto">
          <a:xfrm>
            <a:off x="8538900" y="1761365"/>
            <a:ext cx="646326" cy="1901766"/>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31" name="Picture 26" descr="Person silhouette - Free people icons">
            <a:extLst>
              <a:ext uri="{FF2B5EF4-FFF2-40B4-BE49-F238E27FC236}">
                <a16:creationId xmlns:a16="http://schemas.microsoft.com/office/drawing/2014/main" id="{999E883F-5EE5-6040-A880-2D86727FB15D}"/>
              </a:ext>
            </a:extLst>
          </p:cNvPr>
          <p:cNvPicPr>
            <a:picLocks noChangeAspect="1" noChangeArrowheads="1"/>
          </p:cNvPicPr>
          <p:nvPr/>
        </p:nvPicPr>
        <p:blipFill rotWithShape="1">
          <a:blip r:embed="rId3" cstate="email">
            <a:duotone>
              <a:schemeClr val="accent1">
                <a:shade val="45000"/>
                <a:satMod val="135000"/>
              </a:schemeClr>
              <a:prstClr val="white"/>
            </a:duotone>
            <a:alphaModFix amt="25000"/>
            <a:extLst>
              <a:ext uri="{28A0092B-C50C-407E-A947-70E740481C1C}">
                <a14:useLocalDpi xmlns:a14="http://schemas.microsoft.com/office/drawing/2010/main"/>
              </a:ext>
            </a:extLst>
          </a:blip>
          <a:srcRect/>
          <a:stretch/>
        </p:blipFill>
        <p:spPr bwMode="auto">
          <a:xfrm>
            <a:off x="7584534" y="2449158"/>
            <a:ext cx="646326" cy="1901766"/>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32" name="Picture 26" descr="Person silhouette - Free people icons">
            <a:extLst>
              <a:ext uri="{FF2B5EF4-FFF2-40B4-BE49-F238E27FC236}">
                <a16:creationId xmlns:a16="http://schemas.microsoft.com/office/drawing/2014/main" id="{B32A3969-635A-FA41-B592-6A5740335E9B}"/>
              </a:ext>
            </a:extLst>
          </p:cNvPr>
          <p:cNvPicPr>
            <a:picLocks noChangeAspect="1" noChangeArrowheads="1"/>
          </p:cNvPicPr>
          <p:nvPr/>
        </p:nvPicPr>
        <p:blipFill rotWithShape="1">
          <a:blip r:embed="rId3" cstate="email">
            <a:duotone>
              <a:schemeClr val="accent1">
                <a:shade val="45000"/>
                <a:satMod val="135000"/>
              </a:schemeClr>
              <a:prstClr val="white"/>
            </a:duotone>
            <a:alphaModFix amt="25000"/>
            <a:extLst>
              <a:ext uri="{28A0092B-C50C-407E-A947-70E740481C1C}">
                <a14:useLocalDpi xmlns:a14="http://schemas.microsoft.com/office/drawing/2010/main"/>
              </a:ext>
            </a:extLst>
          </a:blip>
          <a:srcRect/>
          <a:stretch/>
        </p:blipFill>
        <p:spPr bwMode="auto">
          <a:xfrm>
            <a:off x="7086358" y="2816861"/>
            <a:ext cx="646326" cy="1901766"/>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34" name="Picture 26" descr="Person silhouette - Free people icons">
            <a:extLst>
              <a:ext uri="{FF2B5EF4-FFF2-40B4-BE49-F238E27FC236}">
                <a16:creationId xmlns:a16="http://schemas.microsoft.com/office/drawing/2014/main" id="{040383FC-2661-D947-BBA2-41F0B40E1F57}"/>
              </a:ext>
            </a:extLst>
          </p:cNvPr>
          <p:cNvPicPr>
            <a:picLocks noChangeAspect="1" noChangeArrowheads="1"/>
          </p:cNvPicPr>
          <p:nvPr/>
        </p:nvPicPr>
        <p:blipFill rotWithShape="1">
          <a:blip r:embed="rId3" cstate="email">
            <a:duotone>
              <a:schemeClr val="accent1">
                <a:shade val="45000"/>
                <a:satMod val="135000"/>
              </a:schemeClr>
              <a:prstClr val="white"/>
            </a:duotone>
            <a:alphaModFix amt="25000"/>
            <a:extLst>
              <a:ext uri="{28A0092B-C50C-407E-A947-70E740481C1C}">
                <a14:useLocalDpi xmlns:a14="http://schemas.microsoft.com/office/drawing/2010/main"/>
              </a:ext>
            </a:extLst>
          </a:blip>
          <a:srcRect/>
          <a:stretch/>
        </p:blipFill>
        <p:spPr bwMode="auto">
          <a:xfrm>
            <a:off x="6191576" y="1761365"/>
            <a:ext cx="646326" cy="1901766"/>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35" name="Picture 34" descr="Person silhouette - Free people icons">
            <a:extLst>
              <a:ext uri="{FF2B5EF4-FFF2-40B4-BE49-F238E27FC236}">
                <a16:creationId xmlns:a16="http://schemas.microsoft.com/office/drawing/2014/main" id="{4746C429-0ABA-CA40-9D3E-2ACF7B53E5CF}"/>
              </a:ext>
            </a:extLst>
          </p:cNvPr>
          <p:cNvPicPr>
            <a:picLocks noChangeAspect="1" noChangeArrowheads="1"/>
          </p:cNvPicPr>
          <p:nvPr/>
        </p:nvPicPr>
        <p:blipFill rotWithShape="1">
          <a:blip r:embed="rId3" cstate="email">
            <a:duotone>
              <a:schemeClr val="accent1">
                <a:shade val="45000"/>
                <a:satMod val="135000"/>
              </a:schemeClr>
              <a:prstClr val="white"/>
            </a:duotone>
            <a:alphaModFix amt="25000"/>
            <a:extLst>
              <a:ext uri="{28A0092B-C50C-407E-A947-70E740481C1C}">
                <a14:useLocalDpi xmlns:a14="http://schemas.microsoft.com/office/drawing/2010/main"/>
              </a:ext>
            </a:extLst>
          </a:blip>
          <a:srcRect/>
          <a:stretch/>
        </p:blipFill>
        <p:spPr bwMode="auto">
          <a:xfrm>
            <a:off x="5237210" y="2449158"/>
            <a:ext cx="646326" cy="1901766"/>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36" name="Picture 26" descr="Person silhouette - Free people icons">
            <a:extLst>
              <a:ext uri="{FF2B5EF4-FFF2-40B4-BE49-F238E27FC236}">
                <a16:creationId xmlns:a16="http://schemas.microsoft.com/office/drawing/2014/main" id="{4DF2020B-261B-784E-B9A8-CB5CE9B67FAB}"/>
              </a:ext>
            </a:extLst>
          </p:cNvPr>
          <p:cNvPicPr>
            <a:picLocks noChangeAspect="1" noChangeArrowheads="1"/>
          </p:cNvPicPr>
          <p:nvPr/>
        </p:nvPicPr>
        <p:blipFill rotWithShape="1">
          <a:blip r:embed="rId3" cstate="email">
            <a:duotone>
              <a:schemeClr val="accent1">
                <a:shade val="45000"/>
                <a:satMod val="135000"/>
              </a:schemeClr>
              <a:prstClr val="white"/>
            </a:duotone>
            <a:alphaModFix amt="25000"/>
            <a:extLst>
              <a:ext uri="{28A0092B-C50C-407E-A947-70E740481C1C}">
                <a14:useLocalDpi xmlns:a14="http://schemas.microsoft.com/office/drawing/2010/main"/>
              </a:ext>
            </a:extLst>
          </a:blip>
          <a:srcRect/>
          <a:stretch/>
        </p:blipFill>
        <p:spPr bwMode="auto">
          <a:xfrm>
            <a:off x="4739034" y="2816861"/>
            <a:ext cx="646326" cy="1901766"/>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37" name="Picture 26" descr="Person silhouette - Free people icons">
            <a:extLst>
              <a:ext uri="{FF2B5EF4-FFF2-40B4-BE49-F238E27FC236}">
                <a16:creationId xmlns:a16="http://schemas.microsoft.com/office/drawing/2014/main" id="{D37A988C-0036-7348-8460-4087E9285EE8}"/>
              </a:ext>
            </a:extLst>
          </p:cNvPr>
          <p:cNvPicPr>
            <a:picLocks noChangeAspect="1" noChangeArrowheads="1"/>
          </p:cNvPicPr>
          <p:nvPr/>
        </p:nvPicPr>
        <p:blipFill rotWithShape="1">
          <a:blip r:embed="rId3" cstate="email">
            <a:duotone>
              <a:schemeClr val="accent1">
                <a:shade val="45000"/>
                <a:satMod val="135000"/>
              </a:schemeClr>
              <a:prstClr val="white"/>
            </a:duotone>
            <a:alphaModFix amt="25000"/>
            <a:extLst>
              <a:ext uri="{28A0092B-C50C-407E-A947-70E740481C1C}">
                <a14:useLocalDpi xmlns:a14="http://schemas.microsoft.com/office/drawing/2010/main"/>
              </a:ext>
            </a:extLst>
          </a:blip>
          <a:srcRect/>
          <a:stretch/>
        </p:blipFill>
        <p:spPr bwMode="auto">
          <a:xfrm>
            <a:off x="4234992" y="3184564"/>
            <a:ext cx="646326" cy="1901766"/>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39" name="Picture 26" descr="Person silhouette - Free people icons">
            <a:extLst>
              <a:ext uri="{FF2B5EF4-FFF2-40B4-BE49-F238E27FC236}">
                <a16:creationId xmlns:a16="http://schemas.microsoft.com/office/drawing/2014/main" id="{27ABF59C-C2E5-3F41-92B6-B0AF3B63E872}"/>
              </a:ext>
            </a:extLst>
          </p:cNvPr>
          <p:cNvPicPr>
            <a:picLocks noChangeAspect="1" noChangeArrowheads="1"/>
          </p:cNvPicPr>
          <p:nvPr/>
        </p:nvPicPr>
        <p:blipFill rotWithShape="1">
          <a:blip r:embed="rId3" cstate="email">
            <a:duotone>
              <a:schemeClr val="accent1">
                <a:shade val="45000"/>
                <a:satMod val="135000"/>
              </a:schemeClr>
              <a:prstClr val="white"/>
            </a:duotone>
            <a:alphaModFix amt="25000"/>
            <a:extLst>
              <a:ext uri="{28A0092B-C50C-407E-A947-70E740481C1C}">
                <a14:useLocalDpi xmlns:a14="http://schemas.microsoft.com/office/drawing/2010/main"/>
              </a:ext>
            </a:extLst>
          </a:blip>
          <a:srcRect/>
          <a:stretch/>
        </p:blipFill>
        <p:spPr bwMode="auto">
          <a:xfrm>
            <a:off x="3844253" y="1761365"/>
            <a:ext cx="646326" cy="1901766"/>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40" name="Picture 26" descr="Person silhouette - Free people icons">
            <a:extLst>
              <a:ext uri="{FF2B5EF4-FFF2-40B4-BE49-F238E27FC236}">
                <a16:creationId xmlns:a16="http://schemas.microsoft.com/office/drawing/2014/main" id="{AED70D4F-57F8-A04A-AB95-786C445B5033}"/>
              </a:ext>
            </a:extLst>
          </p:cNvPr>
          <p:cNvPicPr>
            <a:picLocks noChangeAspect="1" noChangeArrowheads="1"/>
          </p:cNvPicPr>
          <p:nvPr/>
        </p:nvPicPr>
        <p:blipFill rotWithShape="1">
          <a:blip r:embed="rId3" cstate="email">
            <a:duotone>
              <a:schemeClr val="accent1">
                <a:shade val="45000"/>
                <a:satMod val="135000"/>
              </a:schemeClr>
              <a:prstClr val="white"/>
            </a:duotone>
            <a:alphaModFix amt="25000"/>
            <a:extLst>
              <a:ext uri="{28A0092B-C50C-407E-A947-70E740481C1C}">
                <a14:useLocalDpi xmlns:a14="http://schemas.microsoft.com/office/drawing/2010/main"/>
              </a:ext>
            </a:extLst>
          </a:blip>
          <a:srcRect/>
          <a:stretch/>
        </p:blipFill>
        <p:spPr bwMode="auto">
          <a:xfrm>
            <a:off x="3340210" y="2129068"/>
            <a:ext cx="646326" cy="1901766"/>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41" name="Picture 26" descr="Person silhouette - Free people icons">
            <a:extLst>
              <a:ext uri="{FF2B5EF4-FFF2-40B4-BE49-F238E27FC236}">
                <a16:creationId xmlns:a16="http://schemas.microsoft.com/office/drawing/2014/main" id="{FD8C525A-A859-AB4F-B390-2215A5B46C79}"/>
              </a:ext>
            </a:extLst>
          </p:cNvPr>
          <p:cNvPicPr>
            <a:picLocks noChangeAspect="1" noChangeArrowheads="1"/>
          </p:cNvPicPr>
          <p:nvPr/>
        </p:nvPicPr>
        <p:blipFill rotWithShape="1">
          <a:blip r:embed="rId3" cstate="email">
            <a:duotone>
              <a:schemeClr val="accent1">
                <a:shade val="45000"/>
                <a:satMod val="135000"/>
              </a:schemeClr>
              <a:prstClr val="white"/>
            </a:duotone>
            <a:alphaModFix amt="25000"/>
            <a:extLst>
              <a:ext uri="{28A0092B-C50C-407E-A947-70E740481C1C}">
                <a14:useLocalDpi xmlns:a14="http://schemas.microsoft.com/office/drawing/2010/main"/>
              </a:ext>
            </a:extLst>
          </a:blip>
          <a:srcRect/>
          <a:stretch/>
        </p:blipFill>
        <p:spPr bwMode="auto">
          <a:xfrm>
            <a:off x="2391710" y="2816861"/>
            <a:ext cx="646326" cy="1901766"/>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42" name="Picture 26" descr="Person silhouette - Free people icons">
            <a:extLst>
              <a:ext uri="{FF2B5EF4-FFF2-40B4-BE49-F238E27FC236}">
                <a16:creationId xmlns:a16="http://schemas.microsoft.com/office/drawing/2014/main" id="{5AE06E5B-5EA2-1A41-8C3C-B5B90CFE3F1E}"/>
              </a:ext>
            </a:extLst>
          </p:cNvPr>
          <p:cNvPicPr>
            <a:picLocks noChangeAspect="1" noChangeArrowheads="1"/>
          </p:cNvPicPr>
          <p:nvPr/>
        </p:nvPicPr>
        <p:blipFill rotWithShape="1">
          <a:blip r:embed="rId3" cstate="email">
            <a:duotone>
              <a:schemeClr val="accent1">
                <a:shade val="45000"/>
                <a:satMod val="135000"/>
              </a:schemeClr>
              <a:prstClr val="white"/>
            </a:duotone>
            <a:alphaModFix amt="25000"/>
            <a:extLst>
              <a:ext uri="{28A0092B-C50C-407E-A947-70E740481C1C}">
                <a14:useLocalDpi xmlns:a14="http://schemas.microsoft.com/office/drawing/2010/main"/>
              </a:ext>
            </a:extLst>
          </a:blip>
          <a:srcRect/>
          <a:stretch/>
        </p:blipFill>
        <p:spPr bwMode="auto">
          <a:xfrm>
            <a:off x="1887668" y="3184564"/>
            <a:ext cx="646326" cy="1901766"/>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4DFADDDF-2A1D-C0DB-375F-F3E884D02653}"/>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sp>
        <p:nvSpPr>
          <p:cNvPr id="3" name="Rectangle 2">
            <a:extLst>
              <a:ext uri="{FF2B5EF4-FFF2-40B4-BE49-F238E27FC236}">
                <a16:creationId xmlns:a16="http://schemas.microsoft.com/office/drawing/2014/main" id="{BF5DCA0D-5ADB-6EBF-4456-F6EFC1852BF5}"/>
              </a:ext>
            </a:extLst>
          </p:cNvPr>
          <p:cNvSpPr/>
          <p:nvPr/>
        </p:nvSpPr>
        <p:spPr>
          <a:xfrm>
            <a:off x="247315" y="727474"/>
            <a:ext cx="10342461" cy="1077218"/>
          </a:xfrm>
          <a:prstGeom prst="rect">
            <a:avLst/>
          </a:prstGeom>
        </p:spPr>
        <p:txBody>
          <a:bodyPr wrap="square">
            <a:spAutoFit/>
          </a:bodyPr>
          <a:lstStyle/>
          <a:p>
            <a:r>
              <a:rPr lang="en-US" sz="3200" dirty="0">
                <a:solidFill>
                  <a:schemeClr val="bg1"/>
                </a:solidFill>
              </a:rPr>
              <a:t>THE REST OF THE (PHYSICALLY) DEAD</a:t>
            </a:r>
          </a:p>
          <a:p>
            <a:r>
              <a:rPr lang="en-US" sz="3200" dirty="0">
                <a:solidFill>
                  <a:schemeClr val="bg1"/>
                </a:solidFill>
              </a:rPr>
              <a:t>CAME TO LIFE (SPIRITUALLY? IN HEAVEN?)</a:t>
            </a:r>
          </a:p>
        </p:txBody>
      </p:sp>
      <p:grpSp>
        <p:nvGrpSpPr>
          <p:cNvPr id="4" name="Group 3">
            <a:extLst>
              <a:ext uri="{FF2B5EF4-FFF2-40B4-BE49-F238E27FC236}">
                <a16:creationId xmlns:a16="http://schemas.microsoft.com/office/drawing/2014/main" id="{01784746-38D5-43CE-464A-37CD6F88FF5C}"/>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EB3B7562-137A-8C33-FB59-43A20D60553D}"/>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4CE931FA-31D3-F1E4-ECC5-D1B84A850572}"/>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329EF68D-ED9D-3902-5774-D07F5A7D3CCE}"/>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13471522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7" name="Picture 26" descr="Person silhouette - Free people icons">
            <a:extLst>
              <a:ext uri="{FF2B5EF4-FFF2-40B4-BE49-F238E27FC236}">
                <a16:creationId xmlns:a16="http://schemas.microsoft.com/office/drawing/2014/main" id="{23DE7304-744D-5A4C-B669-E21B48F5E80E}"/>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rot="5400000">
            <a:off x="9037076" y="2264430"/>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48" name="Picture 26" descr="Person silhouette - Free people icons">
            <a:extLst>
              <a:ext uri="{FF2B5EF4-FFF2-40B4-BE49-F238E27FC236}">
                <a16:creationId xmlns:a16="http://schemas.microsoft.com/office/drawing/2014/main" id="{FB5A5E36-33A7-AA41-B145-BA1AD66E8EB1}"/>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8538900" y="2632133"/>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49" name="Picture 26" descr="Person silhouette - Free people icons">
            <a:extLst>
              <a:ext uri="{FF2B5EF4-FFF2-40B4-BE49-F238E27FC236}">
                <a16:creationId xmlns:a16="http://schemas.microsoft.com/office/drawing/2014/main" id="{34F39A78-99AD-F74C-A23C-23E8EBC6E33B}"/>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rot="5400000">
            <a:off x="8034858" y="299983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2" name="Picture 26" descr="Person silhouette - Free people icons">
            <a:extLst>
              <a:ext uri="{FF2B5EF4-FFF2-40B4-BE49-F238E27FC236}">
                <a16:creationId xmlns:a16="http://schemas.microsoft.com/office/drawing/2014/main" id="{9AED2CFC-AF93-1444-9669-98003A9E854B}"/>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7584534" y="331992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3" name="Picture 26" descr="Person silhouette - Free people icons">
            <a:extLst>
              <a:ext uri="{FF2B5EF4-FFF2-40B4-BE49-F238E27FC236}">
                <a16:creationId xmlns:a16="http://schemas.microsoft.com/office/drawing/2014/main" id="{ADF26A96-5CED-BA4A-B836-684083B3F699}"/>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7086358" y="3687629"/>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4" name="Picture 26" descr="Person silhouette - Free people icons">
            <a:extLst>
              <a:ext uri="{FF2B5EF4-FFF2-40B4-BE49-F238E27FC236}">
                <a16:creationId xmlns:a16="http://schemas.microsoft.com/office/drawing/2014/main" id="{7FE934F3-45ED-3C45-81F7-D43E87B9EFB6}"/>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rot="5400000">
            <a:off x="6582316" y="4055332"/>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6" name="Picture 26" descr="Person silhouette - Free people icons">
            <a:extLst>
              <a:ext uri="{FF2B5EF4-FFF2-40B4-BE49-F238E27FC236}">
                <a16:creationId xmlns:a16="http://schemas.microsoft.com/office/drawing/2014/main" id="{747FE161-6277-1948-B9FE-5625656034F3}"/>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6191576" y="2632133"/>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7" name="Picture 26" descr="Person silhouette - Free people icons">
            <a:extLst>
              <a:ext uri="{FF2B5EF4-FFF2-40B4-BE49-F238E27FC236}">
                <a16:creationId xmlns:a16="http://schemas.microsoft.com/office/drawing/2014/main" id="{48B027CD-F1A3-8F4D-AF01-65BE0F047ACC}"/>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rot="5400000">
            <a:off x="5687534" y="299983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8" name="Picture 26" descr="Person silhouette - Free people icons">
            <a:extLst>
              <a:ext uri="{FF2B5EF4-FFF2-40B4-BE49-F238E27FC236}">
                <a16:creationId xmlns:a16="http://schemas.microsoft.com/office/drawing/2014/main" id="{5BC6CE8D-DDC9-A24D-A829-9CB2D32DAC36}"/>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5237210" y="331992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9" name="Picture 26" descr="Person silhouette - Free people icons">
            <a:extLst>
              <a:ext uri="{FF2B5EF4-FFF2-40B4-BE49-F238E27FC236}">
                <a16:creationId xmlns:a16="http://schemas.microsoft.com/office/drawing/2014/main" id="{AE998349-27EC-B942-8D63-4D112C40AEF7}"/>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4739034" y="3687629"/>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0" name="Picture 26" descr="Person silhouette - Free people icons">
            <a:extLst>
              <a:ext uri="{FF2B5EF4-FFF2-40B4-BE49-F238E27FC236}">
                <a16:creationId xmlns:a16="http://schemas.microsoft.com/office/drawing/2014/main" id="{1C75CEE3-78CC-AC4C-A7E3-A62F7B8C82E7}"/>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4234992" y="4055332"/>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2" name="Picture 26" descr="Person silhouette - Free people icons">
            <a:extLst>
              <a:ext uri="{FF2B5EF4-FFF2-40B4-BE49-F238E27FC236}">
                <a16:creationId xmlns:a16="http://schemas.microsoft.com/office/drawing/2014/main" id="{C75070AF-6F41-AE46-8D4D-5A1BE1570F7B}"/>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3844253" y="2632133"/>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3" name="Picture 26" descr="Person silhouette - Free people icons">
            <a:extLst>
              <a:ext uri="{FF2B5EF4-FFF2-40B4-BE49-F238E27FC236}">
                <a16:creationId xmlns:a16="http://schemas.microsoft.com/office/drawing/2014/main" id="{026ADB15-8ABA-5E4A-9D17-4117C2F46564}"/>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3340210" y="299983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4" name="Picture 26" descr="Person silhouette - Free people icons">
            <a:extLst>
              <a:ext uri="{FF2B5EF4-FFF2-40B4-BE49-F238E27FC236}">
                <a16:creationId xmlns:a16="http://schemas.microsoft.com/office/drawing/2014/main" id="{D61E731B-8DBB-BF40-B3D8-AD00AA9D4A2C}"/>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rot="5400000">
            <a:off x="2889887" y="331992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5" name="Picture 26" descr="Person silhouette - Free people icons">
            <a:extLst>
              <a:ext uri="{FF2B5EF4-FFF2-40B4-BE49-F238E27FC236}">
                <a16:creationId xmlns:a16="http://schemas.microsoft.com/office/drawing/2014/main" id="{709B0B33-F449-764C-B894-3842ADEDB0C9}"/>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2391711" y="3687629"/>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6" name="Picture 26" descr="Person silhouette - Free people icons">
            <a:extLst>
              <a:ext uri="{FF2B5EF4-FFF2-40B4-BE49-F238E27FC236}">
                <a16:creationId xmlns:a16="http://schemas.microsoft.com/office/drawing/2014/main" id="{42DD89E0-28A6-054B-8D49-D4775C751F49}"/>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1887668" y="4055332"/>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sp>
        <p:nvSpPr>
          <p:cNvPr id="29" name="Rectangle 28">
            <a:extLst>
              <a:ext uri="{FF2B5EF4-FFF2-40B4-BE49-F238E27FC236}">
                <a16:creationId xmlns:a16="http://schemas.microsoft.com/office/drawing/2014/main" id="{62D2064F-B4BB-B346-9262-739133CBD911}"/>
              </a:ext>
            </a:extLst>
          </p:cNvPr>
          <p:cNvSpPr/>
          <p:nvPr/>
        </p:nvSpPr>
        <p:spPr>
          <a:xfrm>
            <a:off x="3048298" y="5893927"/>
            <a:ext cx="6095405" cy="584775"/>
          </a:xfrm>
          <a:prstGeom prst="rect">
            <a:avLst/>
          </a:prstGeom>
        </p:spPr>
        <p:txBody>
          <a:bodyPr>
            <a:spAutoFit/>
          </a:bodyPr>
          <a:lstStyle/>
          <a:p>
            <a:pPr algn="ctr"/>
            <a:r>
              <a:rPr lang="en-US" sz="3200" dirty="0">
                <a:solidFill>
                  <a:schemeClr val="bg1"/>
                </a:solidFill>
              </a:rPr>
              <a:t>THE (PHYSICALLY) DEAD</a:t>
            </a:r>
          </a:p>
        </p:txBody>
      </p:sp>
      <p:grpSp>
        <p:nvGrpSpPr>
          <p:cNvPr id="2" name="Group 1">
            <a:extLst>
              <a:ext uri="{FF2B5EF4-FFF2-40B4-BE49-F238E27FC236}">
                <a16:creationId xmlns:a16="http://schemas.microsoft.com/office/drawing/2014/main" id="{8C3E25FC-AC54-EC4D-B39B-AFBF570F0C0A}"/>
              </a:ext>
            </a:extLst>
          </p:cNvPr>
          <p:cNvGrpSpPr/>
          <p:nvPr/>
        </p:nvGrpSpPr>
        <p:grpSpPr>
          <a:xfrm>
            <a:off x="1887668" y="1761366"/>
            <a:ext cx="7297558" cy="3324965"/>
            <a:chOff x="1887257" y="1680984"/>
            <a:chExt cx="7298270" cy="3325290"/>
          </a:xfrm>
        </p:grpSpPr>
        <p:pic>
          <p:nvPicPr>
            <p:cNvPr id="22" name="Picture 26" descr="Person silhouette - Free people icons">
              <a:extLst>
                <a:ext uri="{FF2B5EF4-FFF2-40B4-BE49-F238E27FC236}">
                  <a16:creationId xmlns:a16="http://schemas.microsoft.com/office/drawing/2014/main" id="{330852AE-63EF-0545-8722-5027FD53586D}"/>
                </a:ext>
              </a:extLst>
            </p:cNvPr>
            <p:cNvPicPr>
              <a:picLocks noChangeAspect="1" noChangeArrowheads="1"/>
            </p:cNvPicPr>
            <p:nvPr/>
          </p:nvPicPr>
          <p:blipFill rotWithShape="1">
            <a:blip r:embed="rId3" cstate="email">
              <a:duotone>
                <a:schemeClr val="accent1">
                  <a:shade val="45000"/>
                  <a:satMod val="135000"/>
                </a:schemeClr>
                <a:prstClr val="white"/>
              </a:duotone>
              <a:alphaModFix amt="25000"/>
              <a:extLst>
                <a:ext uri="{28A0092B-C50C-407E-A947-70E740481C1C}">
                  <a14:useLocalDpi xmlns:a14="http://schemas.microsoft.com/office/drawing/2010/main"/>
                </a:ext>
              </a:extLst>
            </a:blip>
            <a:srcRect/>
            <a:stretch/>
          </p:blipFill>
          <p:spPr bwMode="auto">
            <a:xfrm>
              <a:off x="8539138" y="1680984"/>
              <a:ext cx="646389" cy="1901952"/>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3" name="Picture 26" descr="Person silhouette - Free people icons">
              <a:extLst>
                <a:ext uri="{FF2B5EF4-FFF2-40B4-BE49-F238E27FC236}">
                  <a16:creationId xmlns:a16="http://schemas.microsoft.com/office/drawing/2014/main" id="{FF06E63E-8264-E44B-95E3-8A06005AB2BB}"/>
                </a:ext>
              </a:extLst>
            </p:cNvPr>
            <p:cNvPicPr>
              <a:picLocks noChangeAspect="1" noChangeArrowheads="1"/>
            </p:cNvPicPr>
            <p:nvPr/>
          </p:nvPicPr>
          <p:blipFill rotWithShape="1">
            <a:blip r:embed="rId3" cstate="email">
              <a:duotone>
                <a:schemeClr val="accent1">
                  <a:shade val="45000"/>
                  <a:satMod val="135000"/>
                </a:schemeClr>
                <a:prstClr val="white"/>
              </a:duotone>
              <a:alphaModFix amt="25000"/>
              <a:extLst>
                <a:ext uri="{28A0092B-C50C-407E-A947-70E740481C1C}">
                  <a14:useLocalDpi xmlns:a14="http://schemas.microsoft.com/office/drawing/2010/main"/>
                </a:ext>
              </a:extLst>
            </a:blip>
            <a:srcRect/>
            <a:stretch/>
          </p:blipFill>
          <p:spPr bwMode="auto">
            <a:xfrm>
              <a:off x="7584679" y="2368844"/>
              <a:ext cx="646389" cy="1901952"/>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4" name="Picture 26" descr="Person silhouette - Free people icons">
              <a:extLst>
                <a:ext uri="{FF2B5EF4-FFF2-40B4-BE49-F238E27FC236}">
                  <a16:creationId xmlns:a16="http://schemas.microsoft.com/office/drawing/2014/main" id="{AD7632DE-8F0E-F84A-B789-B0958B76770C}"/>
                </a:ext>
              </a:extLst>
            </p:cNvPr>
            <p:cNvPicPr>
              <a:picLocks noChangeAspect="1" noChangeArrowheads="1"/>
            </p:cNvPicPr>
            <p:nvPr/>
          </p:nvPicPr>
          <p:blipFill rotWithShape="1">
            <a:blip r:embed="rId3" cstate="email">
              <a:duotone>
                <a:schemeClr val="accent1">
                  <a:shade val="45000"/>
                  <a:satMod val="135000"/>
                </a:schemeClr>
                <a:prstClr val="white"/>
              </a:duotone>
              <a:alphaModFix amt="25000"/>
              <a:extLst>
                <a:ext uri="{28A0092B-C50C-407E-A947-70E740481C1C}">
                  <a14:useLocalDpi xmlns:a14="http://schemas.microsoft.com/office/drawing/2010/main"/>
                </a:ext>
              </a:extLst>
            </a:blip>
            <a:srcRect/>
            <a:stretch/>
          </p:blipFill>
          <p:spPr bwMode="auto">
            <a:xfrm>
              <a:off x="7086454" y="2736583"/>
              <a:ext cx="646389" cy="1901952"/>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 name="Picture 26" descr="Person silhouette - Free people icons">
              <a:extLst>
                <a:ext uri="{FF2B5EF4-FFF2-40B4-BE49-F238E27FC236}">
                  <a16:creationId xmlns:a16="http://schemas.microsoft.com/office/drawing/2014/main" id="{4F7E35CC-EB6D-A649-B5B3-0050F5E47F85}"/>
                </a:ext>
              </a:extLst>
            </p:cNvPr>
            <p:cNvPicPr>
              <a:picLocks noChangeAspect="1" noChangeArrowheads="1"/>
            </p:cNvPicPr>
            <p:nvPr/>
          </p:nvPicPr>
          <p:blipFill rotWithShape="1">
            <a:blip r:embed="rId3" cstate="email">
              <a:duotone>
                <a:schemeClr val="accent1">
                  <a:shade val="45000"/>
                  <a:satMod val="135000"/>
                </a:schemeClr>
                <a:prstClr val="white"/>
              </a:duotone>
              <a:alphaModFix amt="25000"/>
              <a:extLst>
                <a:ext uri="{28A0092B-C50C-407E-A947-70E740481C1C}">
                  <a14:useLocalDpi xmlns:a14="http://schemas.microsoft.com/office/drawing/2010/main"/>
                </a:ext>
              </a:extLst>
            </a:blip>
            <a:srcRect/>
            <a:stretch/>
          </p:blipFill>
          <p:spPr bwMode="auto">
            <a:xfrm>
              <a:off x="6191585" y="1680984"/>
              <a:ext cx="646389" cy="1901952"/>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7" name="Picture 26" descr="Person silhouette - Free people icons">
              <a:extLst>
                <a:ext uri="{FF2B5EF4-FFF2-40B4-BE49-F238E27FC236}">
                  <a16:creationId xmlns:a16="http://schemas.microsoft.com/office/drawing/2014/main" id="{0180C7F2-DC13-E745-8210-B2079C4F5BF2}"/>
                </a:ext>
              </a:extLst>
            </p:cNvPr>
            <p:cNvPicPr>
              <a:picLocks noChangeAspect="1" noChangeArrowheads="1"/>
            </p:cNvPicPr>
            <p:nvPr/>
          </p:nvPicPr>
          <p:blipFill rotWithShape="1">
            <a:blip r:embed="rId3" cstate="email">
              <a:duotone>
                <a:schemeClr val="accent1">
                  <a:shade val="45000"/>
                  <a:satMod val="135000"/>
                </a:schemeClr>
                <a:prstClr val="white"/>
              </a:duotone>
              <a:alphaModFix amt="25000"/>
              <a:extLst>
                <a:ext uri="{28A0092B-C50C-407E-A947-70E740481C1C}">
                  <a14:useLocalDpi xmlns:a14="http://schemas.microsoft.com/office/drawing/2010/main"/>
                </a:ext>
              </a:extLst>
            </a:blip>
            <a:srcRect/>
            <a:stretch/>
          </p:blipFill>
          <p:spPr bwMode="auto">
            <a:xfrm>
              <a:off x="5237126" y="2368844"/>
              <a:ext cx="646389" cy="1901952"/>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30" name="Picture 26" descr="Person silhouette - Free people icons">
              <a:extLst>
                <a:ext uri="{FF2B5EF4-FFF2-40B4-BE49-F238E27FC236}">
                  <a16:creationId xmlns:a16="http://schemas.microsoft.com/office/drawing/2014/main" id="{7B8EC50A-1BEE-6741-9D1D-A21CBEEA6D50}"/>
                </a:ext>
              </a:extLst>
            </p:cNvPr>
            <p:cNvPicPr>
              <a:picLocks noChangeAspect="1" noChangeArrowheads="1"/>
            </p:cNvPicPr>
            <p:nvPr/>
          </p:nvPicPr>
          <p:blipFill rotWithShape="1">
            <a:blip r:embed="rId3" cstate="email">
              <a:duotone>
                <a:schemeClr val="accent1">
                  <a:shade val="45000"/>
                  <a:satMod val="135000"/>
                </a:schemeClr>
                <a:prstClr val="white"/>
              </a:duotone>
              <a:alphaModFix amt="25000"/>
              <a:extLst>
                <a:ext uri="{28A0092B-C50C-407E-A947-70E740481C1C}">
                  <a14:useLocalDpi xmlns:a14="http://schemas.microsoft.com/office/drawing/2010/main"/>
                </a:ext>
              </a:extLst>
            </a:blip>
            <a:srcRect/>
            <a:stretch/>
          </p:blipFill>
          <p:spPr bwMode="auto">
            <a:xfrm>
              <a:off x="4738901" y="2736583"/>
              <a:ext cx="646389" cy="1901952"/>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33" name="Picture 26" descr="Person silhouette - Free people icons">
              <a:extLst>
                <a:ext uri="{FF2B5EF4-FFF2-40B4-BE49-F238E27FC236}">
                  <a16:creationId xmlns:a16="http://schemas.microsoft.com/office/drawing/2014/main" id="{645E7E09-0A8E-B142-9D80-B81AB26216AF}"/>
                </a:ext>
              </a:extLst>
            </p:cNvPr>
            <p:cNvPicPr>
              <a:picLocks noChangeAspect="1" noChangeArrowheads="1"/>
            </p:cNvPicPr>
            <p:nvPr/>
          </p:nvPicPr>
          <p:blipFill rotWithShape="1">
            <a:blip r:embed="rId3" cstate="email">
              <a:duotone>
                <a:schemeClr val="accent1">
                  <a:shade val="45000"/>
                  <a:satMod val="135000"/>
                </a:schemeClr>
                <a:prstClr val="white"/>
              </a:duotone>
              <a:alphaModFix amt="25000"/>
              <a:extLst>
                <a:ext uri="{28A0092B-C50C-407E-A947-70E740481C1C}">
                  <a14:useLocalDpi xmlns:a14="http://schemas.microsoft.com/office/drawing/2010/main"/>
                </a:ext>
              </a:extLst>
            </a:blip>
            <a:srcRect/>
            <a:stretch/>
          </p:blipFill>
          <p:spPr bwMode="auto">
            <a:xfrm>
              <a:off x="3844032" y="1680984"/>
              <a:ext cx="646389" cy="1901952"/>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34" name="Picture 26" descr="Person silhouette - Free people icons">
              <a:extLst>
                <a:ext uri="{FF2B5EF4-FFF2-40B4-BE49-F238E27FC236}">
                  <a16:creationId xmlns:a16="http://schemas.microsoft.com/office/drawing/2014/main" id="{AF4D4E47-5D2B-A44B-AD7F-66291B3B36B2}"/>
                </a:ext>
              </a:extLst>
            </p:cNvPr>
            <p:cNvPicPr>
              <a:picLocks noChangeAspect="1" noChangeArrowheads="1"/>
            </p:cNvPicPr>
            <p:nvPr/>
          </p:nvPicPr>
          <p:blipFill rotWithShape="1">
            <a:blip r:embed="rId3" cstate="email">
              <a:duotone>
                <a:schemeClr val="accent1">
                  <a:shade val="45000"/>
                  <a:satMod val="135000"/>
                </a:schemeClr>
                <a:prstClr val="white"/>
              </a:duotone>
              <a:alphaModFix amt="25000"/>
              <a:extLst>
                <a:ext uri="{28A0092B-C50C-407E-A947-70E740481C1C}">
                  <a14:useLocalDpi xmlns:a14="http://schemas.microsoft.com/office/drawing/2010/main"/>
                </a:ext>
              </a:extLst>
            </a:blip>
            <a:srcRect/>
            <a:stretch/>
          </p:blipFill>
          <p:spPr bwMode="auto">
            <a:xfrm>
              <a:off x="3339941" y="2048723"/>
              <a:ext cx="646389" cy="1901952"/>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35" name="Picture 26" descr="Person silhouette - Free people icons">
              <a:extLst>
                <a:ext uri="{FF2B5EF4-FFF2-40B4-BE49-F238E27FC236}">
                  <a16:creationId xmlns:a16="http://schemas.microsoft.com/office/drawing/2014/main" id="{DF0F40AA-AA47-F949-A31B-BD77CA10EB20}"/>
                </a:ext>
              </a:extLst>
            </p:cNvPr>
            <p:cNvPicPr>
              <a:picLocks noChangeAspect="1" noChangeArrowheads="1"/>
            </p:cNvPicPr>
            <p:nvPr/>
          </p:nvPicPr>
          <p:blipFill rotWithShape="1">
            <a:blip r:embed="rId3" cstate="email">
              <a:duotone>
                <a:schemeClr val="accent1">
                  <a:shade val="45000"/>
                  <a:satMod val="135000"/>
                </a:schemeClr>
                <a:prstClr val="white"/>
              </a:duotone>
              <a:alphaModFix amt="25000"/>
              <a:extLst>
                <a:ext uri="{28A0092B-C50C-407E-A947-70E740481C1C}">
                  <a14:useLocalDpi xmlns:a14="http://schemas.microsoft.com/office/drawing/2010/main"/>
                </a:ext>
              </a:extLst>
            </a:blip>
            <a:srcRect/>
            <a:stretch/>
          </p:blipFill>
          <p:spPr bwMode="auto">
            <a:xfrm>
              <a:off x="2391348" y="2736583"/>
              <a:ext cx="646389" cy="1901952"/>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36" name="Picture 26" descr="Person silhouette - Free people icons">
              <a:extLst>
                <a:ext uri="{FF2B5EF4-FFF2-40B4-BE49-F238E27FC236}">
                  <a16:creationId xmlns:a16="http://schemas.microsoft.com/office/drawing/2014/main" id="{7ACB79EB-F47C-3C40-9037-2E83720EBA3B}"/>
                </a:ext>
              </a:extLst>
            </p:cNvPr>
            <p:cNvPicPr>
              <a:picLocks noChangeAspect="1" noChangeArrowheads="1"/>
            </p:cNvPicPr>
            <p:nvPr/>
          </p:nvPicPr>
          <p:blipFill rotWithShape="1">
            <a:blip r:embed="rId3" cstate="email">
              <a:duotone>
                <a:schemeClr val="accent1">
                  <a:shade val="45000"/>
                  <a:satMod val="135000"/>
                </a:schemeClr>
                <a:prstClr val="white"/>
              </a:duotone>
              <a:alphaModFix amt="25000"/>
              <a:extLst>
                <a:ext uri="{28A0092B-C50C-407E-A947-70E740481C1C}">
                  <a14:useLocalDpi xmlns:a14="http://schemas.microsoft.com/office/drawing/2010/main"/>
                </a:ext>
              </a:extLst>
            </a:blip>
            <a:srcRect/>
            <a:stretch/>
          </p:blipFill>
          <p:spPr bwMode="auto">
            <a:xfrm>
              <a:off x="1887257" y="3104322"/>
              <a:ext cx="646389" cy="1901952"/>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31" name="Picture 26" descr="Person silhouette - Free people icons">
              <a:extLst>
                <a:ext uri="{FF2B5EF4-FFF2-40B4-BE49-F238E27FC236}">
                  <a16:creationId xmlns:a16="http://schemas.microsoft.com/office/drawing/2014/main" id="{887F1EDB-EEB1-6D4D-B7A7-03052D59D1AC}"/>
                </a:ext>
              </a:extLst>
            </p:cNvPr>
            <p:cNvPicPr>
              <a:picLocks noChangeAspect="1" noChangeArrowheads="1"/>
            </p:cNvPicPr>
            <p:nvPr/>
          </p:nvPicPr>
          <p:blipFill rotWithShape="1">
            <a:blip r:embed="rId3" cstate="email">
              <a:duotone>
                <a:schemeClr val="accent1">
                  <a:shade val="45000"/>
                  <a:satMod val="135000"/>
                </a:schemeClr>
                <a:prstClr val="white"/>
              </a:duotone>
              <a:alphaModFix amt="25000"/>
              <a:extLst>
                <a:ext uri="{28A0092B-C50C-407E-A947-70E740481C1C}">
                  <a14:useLocalDpi xmlns:a14="http://schemas.microsoft.com/office/drawing/2010/main"/>
                </a:ext>
              </a:extLst>
            </a:blip>
            <a:srcRect/>
            <a:stretch/>
          </p:blipFill>
          <p:spPr bwMode="auto">
            <a:xfrm>
              <a:off x="4234810" y="3104322"/>
              <a:ext cx="646389" cy="1901952"/>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grpSp>
      <p:sp>
        <p:nvSpPr>
          <p:cNvPr id="28" name="Rectangle 27">
            <a:extLst>
              <a:ext uri="{FF2B5EF4-FFF2-40B4-BE49-F238E27FC236}">
                <a16:creationId xmlns:a16="http://schemas.microsoft.com/office/drawing/2014/main" id="{322995D1-6504-5F43-BD7B-47B936DBA29D}"/>
              </a:ext>
            </a:extLst>
          </p:cNvPr>
          <p:cNvSpPr/>
          <p:nvPr/>
        </p:nvSpPr>
        <p:spPr>
          <a:xfrm>
            <a:off x="247315" y="727474"/>
            <a:ext cx="10342461" cy="1077218"/>
          </a:xfrm>
          <a:prstGeom prst="rect">
            <a:avLst/>
          </a:prstGeom>
        </p:spPr>
        <p:txBody>
          <a:bodyPr wrap="square">
            <a:spAutoFit/>
          </a:bodyPr>
          <a:lstStyle/>
          <a:p>
            <a:r>
              <a:rPr lang="en-US" sz="3200" dirty="0">
                <a:solidFill>
                  <a:schemeClr val="bg1"/>
                </a:solidFill>
              </a:rPr>
              <a:t>THE REST OF THE (PHYSICALLY) DEAD</a:t>
            </a:r>
          </a:p>
          <a:p>
            <a:r>
              <a:rPr lang="en-US" sz="3200" dirty="0">
                <a:solidFill>
                  <a:schemeClr val="bg1"/>
                </a:solidFill>
              </a:rPr>
              <a:t>CAME TO LIFE (SPIRITUALLY? IN HEAVEN?)</a:t>
            </a:r>
          </a:p>
        </p:txBody>
      </p:sp>
      <p:sp>
        <p:nvSpPr>
          <p:cNvPr id="3" name="Rectangle 2">
            <a:extLst>
              <a:ext uri="{FF2B5EF4-FFF2-40B4-BE49-F238E27FC236}">
                <a16:creationId xmlns:a16="http://schemas.microsoft.com/office/drawing/2014/main" id="{21088CE5-B4F8-C6CD-377A-8C6D4BF27428}"/>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grpSp>
        <p:nvGrpSpPr>
          <p:cNvPr id="4" name="Group 3">
            <a:extLst>
              <a:ext uri="{FF2B5EF4-FFF2-40B4-BE49-F238E27FC236}">
                <a16:creationId xmlns:a16="http://schemas.microsoft.com/office/drawing/2014/main" id="{03D15F15-E840-013E-3215-4644598780AC}"/>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51FA6AE2-2712-9872-FD38-843A62641E05}"/>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32DC407C-FFE5-7D90-FB92-26DC29CCAEAF}"/>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E00329F7-DBB3-7494-F7F6-35DFA1B96007}"/>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64777542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1" fill="hold" nodeType="withEffect">
                                  <p:stCondLst>
                                    <p:cond delay="0"/>
                                  </p:stCondLst>
                                  <p:childTnLst>
                                    <p:anim calcmode="lin" valueType="num">
                                      <p:cBhvr additive="base">
                                        <p:cTn id="6" dur="1000"/>
                                        <p:tgtEl>
                                          <p:spTgt spid="2"/>
                                        </p:tgtEl>
                                        <p:attrNameLst>
                                          <p:attrName>ppt_x</p:attrName>
                                        </p:attrNameLst>
                                      </p:cBhvr>
                                      <p:tavLst>
                                        <p:tav tm="0">
                                          <p:val>
                                            <p:strVal val="ppt_x"/>
                                          </p:val>
                                        </p:tav>
                                        <p:tav tm="100000">
                                          <p:val>
                                            <p:strVal val="ppt_x"/>
                                          </p:val>
                                        </p:tav>
                                      </p:tavLst>
                                    </p:anim>
                                    <p:anim calcmode="lin" valueType="num">
                                      <p:cBhvr additive="base">
                                        <p:cTn id="7" dur="1000"/>
                                        <p:tgtEl>
                                          <p:spTgt spid="2"/>
                                        </p:tgtEl>
                                        <p:attrNameLst>
                                          <p:attrName>ppt_y</p:attrName>
                                        </p:attrNameLst>
                                      </p:cBhvr>
                                      <p:tavLst>
                                        <p:tav tm="0">
                                          <p:val>
                                            <p:strVal val="ppt_y"/>
                                          </p:val>
                                        </p:tav>
                                        <p:tav tm="100000">
                                          <p:val>
                                            <p:strVal val="0-ppt_h/2"/>
                                          </p:val>
                                        </p:tav>
                                      </p:tavLst>
                                    </p:anim>
                                    <p:set>
                                      <p:cBhvr>
                                        <p:cTn id="8" dur="1" fill="hold">
                                          <p:stCondLst>
                                            <p:cond delay="999"/>
                                          </p:stCondLst>
                                        </p:cTn>
                                        <p:tgtEl>
                                          <p:spTgt spid="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67171C16-1106-2B43-A445-D95692F104C4}"/>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Context</a:t>
            </a:r>
            <a:endParaRPr lang="en-NZ" sz="3200" b="1" dirty="0">
              <a:solidFill>
                <a:srgbClr val="00AEEF"/>
              </a:solidFill>
              <a:latin typeface="Abadi" panose="020B0604020104020204" pitchFamily="34" charset="0"/>
            </a:endParaRPr>
          </a:p>
        </p:txBody>
      </p:sp>
      <p:grpSp>
        <p:nvGrpSpPr>
          <p:cNvPr id="6" name="Group 5">
            <a:extLst>
              <a:ext uri="{FF2B5EF4-FFF2-40B4-BE49-F238E27FC236}">
                <a16:creationId xmlns:a16="http://schemas.microsoft.com/office/drawing/2014/main" id="{50F94F64-0248-D348-A3B7-A5D07A0275B9}"/>
              </a:ext>
            </a:extLst>
          </p:cNvPr>
          <p:cNvGrpSpPr/>
          <p:nvPr/>
        </p:nvGrpSpPr>
        <p:grpSpPr>
          <a:xfrm>
            <a:off x="1516216" y="3704279"/>
            <a:ext cx="4234195" cy="1628983"/>
            <a:chOff x="1516216" y="3490274"/>
            <a:chExt cx="4234195" cy="1628983"/>
          </a:xfrm>
        </p:grpSpPr>
        <p:sp>
          <p:nvSpPr>
            <p:cNvPr id="10" name="Oval 9">
              <a:extLst>
                <a:ext uri="{FF2B5EF4-FFF2-40B4-BE49-F238E27FC236}">
                  <a16:creationId xmlns:a16="http://schemas.microsoft.com/office/drawing/2014/main" id="{26B411AF-7EA6-C841-A7F4-D42DB7D7158B}"/>
                </a:ext>
              </a:extLst>
            </p:cNvPr>
            <p:cNvSpPr/>
            <p:nvPr/>
          </p:nvSpPr>
          <p:spPr>
            <a:xfrm>
              <a:off x="1516216" y="3490274"/>
              <a:ext cx="4234195" cy="1628983"/>
            </a:xfrm>
            <a:prstGeom prst="ellipse">
              <a:avLst/>
            </a:prstGeom>
            <a:solidFill>
              <a:srgbClr val="487BD3">
                <a:alpha val="9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21C53827-FCA9-E241-8D50-2A8130D88F1B}"/>
                </a:ext>
              </a:extLst>
            </p:cNvPr>
            <p:cNvSpPr/>
            <p:nvPr/>
          </p:nvSpPr>
          <p:spPr>
            <a:xfrm>
              <a:off x="2004647" y="3853712"/>
              <a:ext cx="2891661" cy="902106"/>
            </a:xfrm>
            <a:prstGeom prst="rect">
              <a:avLst/>
            </a:prstGeom>
            <a:noFill/>
            <a:scene3d>
              <a:camera prst="perspectiveRelaxedModerately">
                <a:rot lat="17390632" lon="0" rev="0"/>
              </a:camera>
              <a:lightRig rig="threePt" dir="t"/>
            </a:scene3d>
          </p:spPr>
          <p:txBody>
            <a:bodyPr wrap="square" lIns="91440" tIns="45720" rIns="91440" bIns="45720">
              <a:prstTxWarp prst="textPlain">
                <a:avLst/>
              </a:prstTxWarp>
              <a:spAutoFit/>
              <a:scene3d>
                <a:camera prst="perspectiveRelaxedModerately">
                  <a:rot lat="17690631" lon="0" rev="0"/>
                </a:camera>
                <a:lightRig rig="threePt" dir="t"/>
              </a:scene3d>
            </a:bodyPr>
            <a:lstStyle/>
            <a:p>
              <a:pPr algn="ctr"/>
              <a:r>
                <a:rPr lang="en-US" sz="2400" b="0" cap="none" spc="0" dirty="0">
                  <a:ln w="0"/>
                  <a:solidFill>
                    <a:schemeClr val="tx1"/>
                  </a:solidFill>
                  <a:effectLst>
                    <a:outerShdw blurRad="38100" dist="19050" dir="2700000" algn="tl" rotWithShape="0">
                      <a:schemeClr val="dk1">
                        <a:alpha val="40000"/>
                      </a:schemeClr>
                    </a:outerShdw>
                  </a:effectLst>
                </a:rPr>
                <a:t>AMILLENNIALISM </a:t>
              </a:r>
            </a:p>
          </p:txBody>
        </p:sp>
      </p:grpSp>
      <p:grpSp>
        <p:nvGrpSpPr>
          <p:cNvPr id="23" name="Group 22">
            <a:extLst>
              <a:ext uri="{FF2B5EF4-FFF2-40B4-BE49-F238E27FC236}">
                <a16:creationId xmlns:a16="http://schemas.microsoft.com/office/drawing/2014/main" id="{EFBDB571-104C-5C4E-9940-2A472CA74BC0}"/>
              </a:ext>
            </a:extLst>
          </p:cNvPr>
          <p:cNvGrpSpPr/>
          <p:nvPr/>
        </p:nvGrpSpPr>
        <p:grpSpPr>
          <a:xfrm>
            <a:off x="5240761" y="3306022"/>
            <a:ext cx="3904911" cy="1284423"/>
            <a:chOff x="5240761" y="3306022"/>
            <a:chExt cx="3904911" cy="1284423"/>
          </a:xfrm>
        </p:grpSpPr>
        <p:sp>
          <p:nvSpPr>
            <p:cNvPr id="8" name="Oval 7">
              <a:extLst>
                <a:ext uri="{FF2B5EF4-FFF2-40B4-BE49-F238E27FC236}">
                  <a16:creationId xmlns:a16="http://schemas.microsoft.com/office/drawing/2014/main" id="{662E5CC1-9809-2440-808F-E5D2025560A0}"/>
                </a:ext>
              </a:extLst>
            </p:cNvPr>
            <p:cNvSpPr/>
            <p:nvPr/>
          </p:nvSpPr>
          <p:spPr>
            <a:xfrm>
              <a:off x="5240761" y="3306022"/>
              <a:ext cx="3904911" cy="1284423"/>
            </a:xfrm>
            <a:prstGeom prst="ellipse">
              <a:avLst/>
            </a:prstGeom>
            <a:solidFill>
              <a:srgbClr val="4B86E8">
                <a:alpha val="9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solidFill>
                  <a:latin typeface="Arial" panose="020B0604020202020204" pitchFamily="34" charset="0"/>
                  <a:ea typeface="Times New Roman" charset="0"/>
                  <a:cs typeface="Arial" panose="020B0604020202020204" pitchFamily="34" charset="0"/>
                </a:rPr>
                <a:t>    </a:t>
              </a:r>
            </a:p>
          </p:txBody>
        </p:sp>
        <p:sp>
          <p:nvSpPr>
            <p:cNvPr id="15" name="Rectangle 14">
              <a:extLst>
                <a:ext uri="{FF2B5EF4-FFF2-40B4-BE49-F238E27FC236}">
                  <a16:creationId xmlns:a16="http://schemas.microsoft.com/office/drawing/2014/main" id="{5110072B-33C5-B248-A75A-6DF98588D302}"/>
                </a:ext>
              </a:extLst>
            </p:cNvPr>
            <p:cNvSpPr/>
            <p:nvPr/>
          </p:nvSpPr>
          <p:spPr>
            <a:xfrm>
              <a:off x="6071791" y="3584636"/>
              <a:ext cx="2306153" cy="669086"/>
            </a:xfrm>
            <a:prstGeom prst="rect">
              <a:avLst/>
            </a:prstGeom>
            <a:noFill/>
            <a:scene3d>
              <a:camera prst="perspectiveBelow">
                <a:rot lat="17699988" lon="0" rev="0"/>
              </a:camera>
              <a:lightRig rig="threePt" dir="t"/>
            </a:scene3d>
          </p:spPr>
          <p:txBody>
            <a:bodyPr wrap="square" lIns="91440" tIns="45720" rIns="91440" bIns="45720">
              <a:prstTxWarp prst="textPlain">
                <a:avLst/>
              </a:prstTxWarp>
              <a:spAutoFit/>
              <a:scene3d>
                <a:camera prst="perspectiveRelaxedModerately">
                  <a:rot lat="17990631" lon="0" rev="0"/>
                </a:camera>
                <a:lightRig rig="threePt" dir="t"/>
              </a:scene3d>
            </a:bodyPr>
            <a:lstStyle/>
            <a:p>
              <a:pPr algn="ctr"/>
              <a:r>
                <a:rPr lang="en-US" sz="1600" b="0" cap="none" spc="0" dirty="0">
                  <a:ln w="0"/>
                  <a:solidFill>
                    <a:schemeClr val="tx1"/>
                  </a:solidFill>
                  <a:effectLst>
                    <a:outerShdw blurRad="38100" dist="19050" dir="2700000" algn="tl" rotWithShape="0">
                      <a:schemeClr val="dk1">
                        <a:alpha val="40000"/>
                      </a:schemeClr>
                    </a:outerShdw>
                  </a:effectLst>
                </a:rPr>
                <a:t>POSTMILLENNIALISM </a:t>
              </a:r>
            </a:p>
          </p:txBody>
        </p:sp>
      </p:grpSp>
      <p:grpSp>
        <p:nvGrpSpPr>
          <p:cNvPr id="5" name="Group 4">
            <a:extLst>
              <a:ext uri="{FF2B5EF4-FFF2-40B4-BE49-F238E27FC236}">
                <a16:creationId xmlns:a16="http://schemas.microsoft.com/office/drawing/2014/main" id="{FFC0EE44-BE43-6B4E-B5D4-A5A9AA990F62}"/>
              </a:ext>
            </a:extLst>
          </p:cNvPr>
          <p:cNvGrpSpPr/>
          <p:nvPr/>
        </p:nvGrpSpPr>
        <p:grpSpPr>
          <a:xfrm>
            <a:off x="4911478" y="4374247"/>
            <a:ext cx="5045322" cy="1673213"/>
            <a:chOff x="4911478" y="4160242"/>
            <a:chExt cx="5045322" cy="1673213"/>
          </a:xfrm>
        </p:grpSpPr>
        <p:sp>
          <p:nvSpPr>
            <p:cNvPr id="9" name="Oval 8">
              <a:extLst>
                <a:ext uri="{FF2B5EF4-FFF2-40B4-BE49-F238E27FC236}">
                  <a16:creationId xmlns:a16="http://schemas.microsoft.com/office/drawing/2014/main" id="{B37AB82E-E36F-4042-B2C2-0F4E5CE43C7F}"/>
                </a:ext>
              </a:extLst>
            </p:cNvPr>
            <p:cNvSpPr/>
            <p:nvPr/>
          </p:nvSpPr>
          <p:spPr>
            <a:xfrm>
              <a:off x="4911478" y="4160242"/>
              <a:ext cx="5045322" cy="1673213"/>
            </a:xfrm>
            <a:prstGeom prst="ellipse">
              <a:avLst/>
            </a:prstGeom>
            <a:solidFill>
              <a:srgbClr val="5996FF">
                <a:alpha val="9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tx1"/>
                  </a:solidFill>
                  <a:latin typeface="Arial" panose="020B0604020202020204" pitchFamily="34" charset="0"/>
                  <a:ea typeface="Times New Roman" charset="0"/>
                  <a:cs typeface="Arial" panose="020B0604020202020204" pitchFamily="34" charset="0"/>
                </a:rPr>
                <a:t> </a:t>
              </a:r>
            </a:p>
          </p:txBody>
        </p:sp>
        <p:sp>
          <p:nvSpPr>
            <p:cNvPr id="17" name="Rectangle 16">
              <a:extLst>
                <a:ext uri="{FF2B5EF4-FFF2-40B4-BE49-F238E27FC236}">
                  <a16:creationId xmlns:a16="http://schemas.microsoft.com/office/drawing/2014/main" id="{55C7B3EF-59D5-9B40-B9A8-C7BFF14D5043}"/>
                </a:ext>
              </a:extLst>
            </p:cNvPr>
            <p:cNvSpPr/>
            <p:nvPr/>
          </p:nvSpPr>
          <p:spPr>
            <a:xfrm>
              <a:off x="5721997" y="4598483"/>
              <a:ext cx="3553891" cy="762756"/>
            </a:xfrm>
            <a:prstGeom prst="rect">
              <a:avLst/>
            </a:prstGeom>
            <a:noFill/>
          </p:spPr>
          <p:txBody>
            <a:bodyPr wrap="square" lIns="91440" tIns="45720" rIns="91440" bIns="45720">
              <a:prstTxWarp prst="textPlain">
                <a:avLst/>
              </a:prstTxWarp>
              <a:spAutoFit/>
              <a:scene3d>
                <a:camera prst="perspectiveRelaxedModerately">
                  <a:rot lat="17690631" lon="0" rev="0"/>
                </a:camera>
                <a:lightRig rig="threePt" dir="t"/>
              </a:scene3d>
            </a:bodyPr>
            <a:lstStyle/>
            <a:p>
              <a:pPr algn="ctr"/>
              <a:r>
                <a:rPr lang="en-US" sz="1600" b="0" cap="none" spc="0" dirty="0">
                  <a:ln w="0"/>
                  <a:solidFill>
                    <a:schemeClr val="tx1"/>
                  </a:solidFill>
                  <a:effectLst>
                    <a:outerShdw blurRad="38100" dist="19050" dir="2700000" algn="tl" rotWithShape="0">
                      <a:schemeClr val="dk1">
                        <a:alpha val="40000"/>
                      </a:schemeClr>
                    </a:outerShdw>
                  </a:effectLst>
                </a:rPr>
                <a:t>PREMILLENNIALISM</a:t>
              </a:r>
            </a:p>
          </p:txBody>
        </p:sp>
      </p:grpSp>
      <p:grpSp>
        <p:nvGrpSpPr>
          <p:cNvPr id="19" name="Group 18">
            <a:extLst>
              <a:ext uri="{FF2B5EF4-FFF2-40B4-BE49-F238E27FC236}">
                <a16:creationId xmlns:a16="http://schemas.microsoft.com/office/drawing/2014/main" id="{E62DE2D2-293C-DB43-A044-915343F36504}"/>
              </a:ext>
            </a:extLst>
          </p:cNvPr>
          <p:cNvGrpSpPr/>
          <p:nvPr/>
        </p:nvGrpSpPr>
        <p:grpSpPr>
          <a:xfrm>
            <a:off x="4924036" y="672015"/>
            <a:ext cx="1718270" cy="4177283"/>
            <a:chOff x="4924036" y="672015"/>
            <a:chExt cx="1718270" cy="4177283"/>
          </a:xfrm>
        </p:grpSpPr>
        <p:grpSp>
          <p:nvGrpSpPr>
            <p:cNvPr id="18" name="Group 17">
              <a:extLst>
                <a:ext uri="{FF2B5EF4-FFF2-40B4-BE49-F238E27FC236}">
                  <a16:creationId xmlns:a16="http://schemas.microsoft.com/office/drawing/2014/main" id="{D3443D1E-95E2-DE48-9D04-20FCAEA33840}"/>
                </a:ext>
              </a:extLst>
            </p:cNvPr>
            <p:cNvGrpSpPr/>
            <p:nvPr/>
          </p:nvGrpSpPr>
          <p:grpSpPr>
            <a:xfrm>
              <a:off x="4924036" y="1838611"/>
              <a:ext cx="1718270" cy="3010687"/>
              <a:chOff x="4924036" y="1624606"/>
              <a:chExt cx="1718270" cy="3010687"/>
            </a:xfrm>
          </p:grpSpPr>
          <p:sp>
            <p:nvSpPr>
              <p:cNvPr id="11" name="Oval 10">
                <a:extLst>
                  <a:ext uri="{FF2B5EF4-FFF2-40B4-BE49-F238E27FC236}">
                    <a16:creationId xmlns:a16="http://schemas.microsoft.com/office/drawing/2014/main" id="{37962135-6475-4348-BAA4-672D9BA5C417}"/>
                  </a:ext>
                </a:extLst>
              </p:cNvPr>
              <p:cNvSpPr/>
              <p:nvPr/>
            </p:nvSpPr>
            <p:spPr>
              <a:xfrm>
                <a:off x="4924036" y="3974239"/>
                <a:ext cx="1718270" cy="661054"/>
              </a:xfrm>
              <a:prstGeom prst="ellipse">
                <a:avLst/>
              </a:prstGeom>
              <a:solidFill>
                <a:schemeClr val="bg1">
                  <a:alpha val="43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p:txBody>
          </p:sp>
          <p:pic>
            <p:nvPicPr>
              <p:cNvPr id="13" name="Picture 12">
                <a:extLst>
                  <a:ext uri="{FF2B5EF4-FFF2-40B4-BE49-F238E27FC236}">
                    <a16:creationId xmlns:a16="http://schemas.microsoft.com/office/drawing/2014/main" id="{C1AC3ADE-159C-394D-97A2-4A88E3BAD44E}"/>
                  </a:ext>
                </a:extLst>
              </p:cNvPr>
              <p:cNvPicPr>
                <a:picLocks noChangeAspect="1"/>
              </p:cNvPicPr>
              <p:nvPr/>
            </p:nvPicPr>
            <p:blipFill rotWithShape="1">
              <a:blip r:embed="rId3" cstate="email">
                <a:duotone>
                  <a:schemeClr val="bg2">
                    <a:shade val="45000"/>
                    <a:satMod val="135000"/>
                  </a:schemeClr>
                  <a:prstClr val="white"/>
                </a:duotone>
                <a:extLst>
                  <a:ext uri="{BEBA8EAE-BF5A-486C-A8C5-ECC9F3942E4B}">
                    <a14:imgProps xmlns:a14="http://schemas.microsoft.com/office/drawing/2010/main">
                      <a14:imgLayer r:embed="rId4">
                        <a14:imgEffect>
                          <a14:backgroundRemoval t="1705" b="99148" l="0" r="100000"/>
                        </a14:imgEffect>
                        <a14:imgEffect>
                          <a14:sharpenSoften amount="50000"/>
                        </a14:imgEffect>
                      </a14:imgLayer>
                    </a14:imgProps>
                  </a:ext>
                  <a:ext uri="{28A0092B-C50C-407E-A947-70E740481C1C}">
                    <a14:useLocalDpi xmlns:a14="http://schemas.microsoft.com/office/drawing/2010/main"/>
                  </a:ext>
                </a:extLst>
              </a:blip>
              <a:srcRect/>
              <a:stretch/>
            </p:blipFill>
            <p:spPr>
              <a:xfrm>
                <a:off x="5290589" y="1624606"/>
                <a:ext cx="909276" cy="2787288"/>
              </a:xfrm>
              <a:prstGeom prst="rect">
                <a:avLst/>
              </a:prstGeom>
              <a:effectLst/>
            </p:spPr>
          </p:pic>
        </p:grpSp>
        <p:sp>
          <p:nvSpPr>
            <p:cNvPr id="22" name="Rectangle 21">
              <a:extLst>
                <a:ext uri="{FF2B5EF4-FFF2-40B4-BE49-F238E27FC236}">
                  <a16:creationId xmlns:a16="http://schemas.microsoft.com/office/drawing/2014/main" id="{73C4EA58-1806-9E49-B044-2721F88CDD34}"/>
                </a:ext>
              </a:extLst>
            </p:cNvPr>
            <p:cNvSpPr/>
            <p:nvPr/>
          </p:nvSpPr>
          <p:spPr>
            <a:xfrm>
              <a:off x="5488533" y="672015"/>
              <a:ext cx="466928" cy="1284423"/>
            </a:xfrm>
            <a:prstGeom prst="rect">
              <a:avLst/>
            </a:prstGeom>
            <a:noFill/>
          </p:spPr>
          <p:txBody>
            <a:bodyPr wrap="square" lIns="91440" tIns="45720" rIns="91440" bIns="45720">
              <a:prstTxWarp prst="textPlain">
                <a:avLst/>
              </a:prstTxWarp>
              <a:spAutoFit/>
              <a:scene3d>
                <a:camera prst="perspectiveRelaxedModerately">
                  <a:rot lat="17690631" lon="0" rev="0"/>
                </a:camera>
                <a:lightRig rig="threePt" dir="t"/>
              </a:scene3d>
            </a:bodyPr>
            <a:lstStyle/>
            <a:p>
              <a:pPr algn="ctr"/>
              <a:r>
                <a:rPr lang="en-US" sz="1600" b="0" cap="none" spc="0" dirty="0">
                  <a:ln w="0"/>
                  <a:solidFill>
                    <a:schemeClr val="bg1">
                      <a:lumMod val="85000"/>
                    </a:schemeClr>
                  </a:solidFill>
                  <a:effectLst>
                    <a:outerShdw blurRad="38100" dist="19050" dir="2700000" algn="tl" rotWithShape="0">
                      <a:schemeClr val="dk1">
                        <a:alpha val="40000"/>
                      </a:schemeClr>
                    </a:outerShdw>
                  </a:effectLst>
                </a:rPr>
                <a:t>?</a:t>
              </a:r>
            </a:p>
          </p:txBody>
        </p:sp>
      </p:grpSp>
      <p:grpSp>
        <p:nvGrpSpPr>
          <p:cNvPr id="16" name="Group 15">
            <a:extLst>
              <a:ext uri="{FF2B5EF4-FFF2-40B4-BE49-F238E27FC236}">
                <a16:creationId xmlns:a16="http://schemas.microsoft.com/office/drawing/2014/main" id="{C7C3FA55-94ED-AD37-E259-2EC69A42BCD2}"/>
              </a:ext>
            </a:extLst>
          </p:cNvPr>
          <p:cNvGrpSpPr/>
          <p:nvPr/>
        </p:nvGrpSpPr>
        <p:grpSpPr>
          <a:xfrm>
            <a:off x="10805045" y="5962650"/>
            <a:ext cx="1035886" cy="551231"/>
            <a:chOff x="3471863" y="1857374"/>
            <a:chExt cx="5450432" cy="2900367"/>
          </a:xfrm>
        </p:grpSpPr>
        <p:pic>
          <p:nvPicPr>
            <p:cNvPr id="20" name="Picture 19">
              <a:extLst>
                <a:ext uri="{FF2B5EF4-FFF2-40B4-BE49-F238E27FC236}">
                  <a16:creationId xmlns:a16="http://schemas.microsoft.com/office/drawing/2014/main" id="{08342E49-9AAA-27C5-C2EA-1408CFBA4B00}"/>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21" name="Picture 20">
              <a:extLst>
                <a:ext uri="{FF2B5EF4-FFF2-40B4-BE49-F238E27FC236}">
                  <a16:creationId xmlns:a16="http://schemas.microsoft.com/office/drawing/2014/main" id="{17D78BE4-F845-7710-B888-362DE6523194}"/>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24" name="Picture 23">
              <a:extLst>
                <a:ext uri="{FF2B5EF4-FFF2-40B4-BE49-F238E27FC236}">
                  <a16:creationId xmlns:a16="http://schemas.microsoft.com/office/drawing/2014/main" id="{B8FB5CAE-9BF0-A6BF-9FCD-5FC5074D9346}"/>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1456218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7" name="Picture 26" descr="Person silhouette - Free people icons">
            <a:extLst>
              <a:ext uri="{FF2B5EF4-FFF2-40B4-BE49-F238E27FC236}">
                <a16:creationId xmlns:a16="http://schemas.microsoft.com/office/drawing/2014/main" id="{23DE7304-744D-5A4C-B669-E21B48F5E80E}"/>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rot="5400000">
            <a:off x="9037076" y="2264430"/>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48" name="Picture 26" descr="Person silhouette - Free people icons">
            <a:extLst>
              <a:ext uri="{FF2B5EF4-FFF2-40B4-BE49-F238E27FC236}">
                <a16:creationId xmlns:a16="http://schemas.microsoft.com/office/drawing/2014/main" id="{FB5A5E36-33A7-AA41-B145-BA1AD66E8EB1}"/>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8538900" y="2632133"/>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49" name="Picture 26" descr="Person silhouette - Free people icons">
            <a:extLst>
              <a:ext uri="{FF2B5EF4-FFF2-40B4-BE49-F238E27FC236}">
                <a16:creationId xmlns:a16="http://schemas.microsoft.com/office/drawing/2014/main" id="{34F39A78-99AD-F74C-A23C-23E8EBC6E33B}"/>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rot="5400000">
            <a:off x="8034858" y="299983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2" name="Picture 26" descr="Person silhouette - Free people icons">
            <a:extLst>
              <a:ext uri="{FF2B5EF4-FFF2-40B4-BE49-F238E27FC236}">
                <a16:creationId xmlns:a16="http://schemas.microsoft.com/office/drawing/2014/main" id="{9AED2CFC-AF93-1444-9669-98003A9E854B}"/>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7584534" y="331992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3" name="Picture 26" descr="Person silhouette - Free people icons">
            <a:extLst>
              <a:ext uri="{FF2B5EF4-FFF2-40B4-BE49-F238E27FC236}">
                <a16:creationId xmlns:a16="http://schemas.microsoft.com/office/drawing/2014/main" id="{ADF26A96-5CED-BA4A-B836-684083B3F699}"/>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7086358" y="3687629"/>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4" name="Picture 26" descr="Person silhouette - Free people icons">
            <a:extLst>
              <a:ext uri="{FF2B5EF4-FFF2-40B4-BE49-F238E27FC236}">
                <a16:creationId xmlns:a16="http://schemas.microsoft.com/office/drawing/2014/main" id="{7FE934F3-45ED-3C45-81F7-D43E87B9EFB6}"/>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rot="5400000">
            <a:off x="6582316" y="4055332"/>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6" name="Picture 26" descr="Person silhouette - Free people icons">
            <a:extLst>
              <a:ext uri="{FF2B5EF4-FFF2-40B4-BE49-F238E27FC236}">
                <a16:creationId xmlns:a16="http://schemas.microsoft.com/office/drawing/2014/main" id="{747FE161-6277-1948-B9FE-5625656034F3}"/>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6191576" y="2632133"/>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7" name="Picture 26" descr="Person silhouette - Free people icons">
            <a:extLst>
              <a:ext uri="{FF2B5EF4-FFF2-40B4-BE49-F238E27FC236}">
                <a16:creationId xmlns:a16="http://schemas.microsoft.com/office/drawing/2014/main" id="{48B027CD-F1A3-8F4D-AF01-65BE0F047ACC}"/>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rot="5400000">
            <a:off x="5687534" y="299983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8" name="Picture 26" descr="Person silhouette - Free people icons">
            <a:extLst>
              <a:ext uri="{FF2B5EF4-FFF2-40B4-BE49-F238E27FC236}">
                <a16:creationId xmlns:a16="http://schemas.microsoft.com/office/drawing/2014/main" id="{5BC6CE8D-DDC9-A24D-A829-9CB2D32DAC36}"/>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5237210" y="331992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9" name="Picture 26" descr="Person silhouette - Free people icons">
            <a:extLst>
              <a:ext uri="{FF2B5EF4-FFF2-40B4-BE49-F238E27FC236}">
                <a16:creationId xmlns:a16="http://schemas.microsoft.com/office/drawing/2014/main" id="{AE998349-27EC-B942-8D63-4D112C40AEF7}"/>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4739034" y="3687629"/>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0" name="Picture 26" descr="Person silhouette - Free people icons">
            <a:extLst>
              <a:ext uri="{FF2B5EF4-FFF2-40B4-BE49-F238E27FC236}">
                <a16:creationId xmlns:a16="http://schemas.microsoft.com/office/drawing/2014/main" id="{1C75CEE3-78CC-AC4C-A7E3-A62F7B8C82E7}"/>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4234992" y="4055332"/>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2" name="Picture 26" descr="Person silhouette - Free people icons">
            <a:extLst>
              <a:ext uri="{FF2B5EF4-FFF2-40B4-BE49-F238E27FC236}">
                <a16:creationId xmlns:a16="http://schemas.microsoft.com/office/drawing/2014/main" id="{C75070AF-6F41-AE46-8D4D-5A1BE1570F7B}"/>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3844253" y="2632133"/>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3" name="Picture 26" descr="Person silhouette - Free people icons">
            <a:extLst>
              <a:ext uri="{FF2B5EF4-FFF2-40B4-BE49-F238E27FC236}">
                <a16:creationId xmlns:a16="http://schemas.microsoft.com/office/drawing/2014/main" id="{026ADB15-8ABA-5E4A-9D17-4117C2F46564}"/>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3340210" y="299983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4" name="Picture 26" descr="Person silhouette - Free people icons">
            <a:extLst>
              <a:ext uri="{FF2B5EF4-FFF2-40B4-BE49-F238E27FC236}">
                <a16:creationId xmlns:a16="http://schemas.microsoft.com/office/drawing/2014/main" id="{D61E731B-8DBB-BF40-B3D8-AD00AA9D4A2C}"/>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rot="5400000">
            <a:off x="2889887" y="331992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5" name="Picture 26" descr="Person silhouette - Free people icons">
            <a:extLst>
              <a:ext uri="{FF2B5EF4-FFF2-40B4-BE49-F238E27FC236}">
                <a16:creationId xmlns:a16="http://schemas.microsoft.com/office/drawing/2014/main" id="{709B0B33-F449-764C-B894-3842ADEDB0C9}"/>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2391711" y="3687629"/>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6" name="Picture 26" descr="Person silhouette - Free people icons">
            <a:extLst>
              <a:ext uri="{FF2B5EF4-FFF2-40B4-BE49-F238E27FC236}">
                <a16:creationId xmlns:a16="http://schemas.microsoft.com/office/drawing/2014/main" id="{42DD89E0-28A6-054B-8D49-D4775C751F49}"/>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1887668" y="4055332"/>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sp>
        <p:nvSpPr>
          <p:cNvPr id="29" name="Rectangle 28">
            <a:extLst>
              <a:ext uri="{FF2B5EF4-FFF2-40B4-BE49-F238E27FC236}">
                <a16:creationId xmlns:a16="http://schemas.microsoft.com/office/drawing/2014/main" id="{9FA24D4C-7722-1248-AF61-6C3C686A1A5F}"/>
              </a:ext>
            </a:extLst>
          </p:cNvPr>
          <p:cNvSpPr/>
          <p:nvPr/>
        </p:nvSpPr>
        <p:spPr>
          <a:xfrm>
            <a:off x="3048298" y="5893927"/>
            <a:ext cx="6095405" cy="584775"/>
          </a:xfrm>
          <a:prstGeom prst="rect">
            <a:avLst/>
          </a:prstGeom>
        </p:spPr>
        <p:txBody>
          <a:bodyPr>
            <a:spAutoFit/>
          </a:bodyPr>
          <a:lstStyle/>
          <a:p>
            <a:pPr algn="ctr"/>
            <a:r>
              <a:rPr lang="en-US" sz="3200" dirty="0">
                <a:solidFill>
                  <a:schemeClr val="bg1"/>
                </a:solidFill>
              </a:rPr>
              <a:t>THE (PHYSICALLY) DEAD</a:t>
            </a:r>
          </a:p>
        </p:txBody>
      </p:sp>
      <p:sp>
        <p:nvSpPr>
          <p:cNvPr id="26" name="Rectangle 25">
            <a:extLst>
              <a:ext uri="{FF2B5EF4-FFF2-40B4-BE49-F238E27FC236}">
                <a16:creationId xmlns:a16="http://schemas.microsoft.com/office/drawing/2014/main" id="{57C96ABA-AB7E-A64E-9DBD-702BE2C1082E}"/>
              </a:ext>
            </a:extLst>
          </p:cNvPr>
          <p:cNvSpPr/>
          <p:nvPr/>
        </p:nvSpPr>
        <p:spPr>
          <a:xfrm>
            <a:off x="247315" y="727474"/>
            <a:ext cx="10342461" cy="1077218"/>
          </a:xfrm>
          <a:prstGeom prst="rect">
            <a:avLst/>
          </a:prstGeom>
        </p:spPr>
        <p:txBody>
          <a:bodyPr wrap="square">
            <a:spAutoFit/>
          </a:bodyPr>
          <a:lstStyle/>
          <a:p>
            <a:r>
              <a:rPr lang="en-US" sz="3200" dirty="0">
                <a:solidFill>
                  <a:schemeClr val="bg1"/>
                </a:solidFill>
              </a:rPr>
              <a:t>THE REST OF THE (PHYSICALLY) DEAD</a:t>
            </a:r>
          </a:p>
          <a:p>
            <a:r>
              <a:rPr lang="en-US" sz="3200" dirty="0">
                <a:solidFill>
                  <a:schemeClr val="bg1"/>
                </a:solidFill>
              </a:rPr>
              <a:t>CAME TO LIFE (PHYSICALLY?)</a:t>
            </a:r>
          </a:p>
        </p:txBody>
      </p:sp>
      <p:sp>
        <p:nvSpPr>
          <p:cNvPr id="2" name="Rectangle 1">
            <a:extLst>
              <a:ext uri="{FF2B5EF4-FFF2-40B4-BE49-F238E27FC236}">
                <a16:creationId xmlns:a16="http://schemas.microsoft.com/office/drawing/2014/main" id="{F543C0F9-EC78-C02B-BDD2-491F5A8C6971}"/>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grpSp>
        <p:nvGrpSpPr>
          <p:cNvPr id="3" name="Group 2">
            <a:extLst>
              <a:ext uri="{FF2B5EF4-FFF2-40B4-BE49-F238E27FC236}">
                <a16:creationId xmlns:a16="http://schemas.microsoft.com/office/drawing/2014/main" id="{F20AC5C6-73C5-B837-6A2A-BD264CAF7963}"/>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8EFDA94D-91EC-E29C-B959-A5592BA0EB70}"/>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5" name="Picture 4">
              <a:extLst>
                <a:ext uri="{FF2B5EF4-FFF2-40B4-BE49-F238E27FC236}">
                  <a16:creationId xmlns:a16="http://schemas.microsoft.com/office/drawing/2014/main" id="{8D7484D2-7901-1614-6EAA-03CC98DE2CF6}"/>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6" name="Picture 5">
              <a:extLst>
                <a:ext uri="{FF2B5EF4-FFF2-40B4-BE49-F238E27FC236}">
                  <a16:creationId xmlns:a16="http://schemas.microsoft.com/office/drawing/2014/main" id="{8FB747C1-C9DA-FD20-614F-51DFDB2B17F3}"/>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81139341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Rectangle 27">
            <a:extLst>
              <a:ext uri="{FF2B5EF4-FFF2-40B4-BE49-F238E27FC236}">
                <a16:creationId xmlns:a16="http://schemas.microsoft.com/office/drawing/2014/main" id="{322995D1-6504-5F43-BD7B-47B936DBA29D}"/>
              </a:ext>
            </a:extLst>
          </p:cNvPr>
          <p:cNvSpPr/>
          <p:nvPr/>
        </p:nvSpPr>
        <p:spPr>
          <a:xfrm>
            <a:off x="247315" y="727474"/>
            <a:ext cx="10342461" cy="1077218"/>
          </a:xfrm>
          <a:prstGeom prst="rect">
            <a:avLst/>
          </a:prstGeom>
        </p:spPr>
        <p:txBody>
          <a:bodyPr wrap="square">
            <a:spAutoFit/>
          </a:bodyPr>
          <a:lstStyle/>
          <a:p>
            <a:r>
              <a:rPr lang="en-US" sz="3200" dirty="0">
                <a:solidFill>
                  <a:schemeClr val="bg1"/>
                </a:solidFill>
              </a:rPr>
              <a:t>THE REST OF THE (PHYSICALLY) DEAD</a:t>
            </a:r>
          </a:p>
          <a:p>
            <a:r>
              <a:rPr lang="en-US" sz="3200" dirty="0">
                <a:solidFill>
                  <a:schemeClr val="bg1"/>
                </a:solidFill>
              </a:rPr>
              <a:t>CAME TO LIFE (PHYSICALLY?)</a:t>
            </a:r>
          </a:p>
        </p:txBody>
      </p:sp>
      <p:sp>
        <p:nvSpPr>
          <p:cNvPr id="47" name="Rectangle 46">
            <a:extLst>
              <a:ext uri="{FF2B5EF4-FFF2-40B4-BE49-F238E27FC236}">
                <a16:creationId xmlns:a16="http://schemas.microsoft.com/office/drawing/2014/main" id="{C89E449D-0677-E04E-B3B1-A0F8EE4CD7BA}"/>
              </a:ext>
            </a:extLst>
          </p:cNvPr>
          <p:cNvSpPr/>
          <p:nvPr/>
        </p:nvSpPr>
        <p:spPr>
          <a:xfrm>
            <a:off x="3048298" y="5893927"/>
            <a:ext cx="6095405" cy="584775"/>
          </a:xfrm>
          <a:prstGeom prst="rect">
            <a:avLst/>
          </a:prstGeom>
        </p:spPr>
        <p:txBody>
          <a:bodyPr>
            <a:spAutoFit/>
          </a:bodyPr>
          <a:lstStyle/>
          <a:p>
            <a:pPr algn="ctr"/>
            <a:r>
              <a:rPr lang="en-US" sz="3200" dirty="0">
                <a:solidFill>
                  <a:schemeClr val="bg1"/>
                </a:solidFill>
              </a:rPr>
              <a:t>THE (PHYSICALLY) DEAD</a:t>
            </a:r>
          </a:p>
        </p:txBody>
      </p:sp>
      <p:pic>
        <p:nvPicPr>
          <p:cNvPr id="48" name="Picture 26" descr="Person silhouette - Free people icons">
            <a:extLst>
              <a:ext uri="{FF2B5EF4-FFF2-40B4-BE49-F238E27FC236}">
                <a16:creationId xmlns:a16="http://schemas.microsoft.com/office/drawing/2014/main" id="{201E85ED-50C6-AE40-A928-69486EC077C6}"/>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rot="5400000">
            <a:off x="9037076" y="2264430"/>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49" name="Picture 26" descr="Person silhouette - Free people icons">
            <a:extLst>
              <a:ext uri="{FF2B5EF4-FFF2-40B4-BE49-F238E27FC236}">
                <a16:creationId xmlns:a16="http://schemas.microsoft.com/office/drawing/2014/main" id="{86C75986-40D3-E74C-B416-60DF9A06A952}"/>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8538900" y="2632133"/>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50" name="Picture 26" descr="Person silhouette - Free people icons">
            <a:extLst>
              <a:ext uri="{FF2B5EF4-FFF2-40B4-BE49-F238E27FC236}">
                <a16:creationId xmlns:a16="http://schemas.microsoft.com/office/drawing/2014/main" id="{2A99FE63-90FB-794B-B400-F3459D23EE9C}"/>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rot="5400000">
            <a:off x="8034858" y="299983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51" name="Picture 26" descr="Person silhouette - Free people icons">
            <a:extLst>
              <a:ext uri="{FF2B5EF4-FFF2-40B4-BE49-F238E27FC236}">
                <a16:creationId xmlns:a16="http://schemas.microsoft.com/office/drawing/2014/main" id="{E564E855-2EA7-4844-8A1E-C8D5788AEC71}"/>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7584534" y="331992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52" name="Picture 26" descr="Person silhouette - Free people icons">
            <a:extLst>
              <a:ext uri="{FF2B5EF4-FFF2-40B4-BE49-F238E27FC236}">
                <a16:creationId xmlns:a16="http://schemas.microsoft.com/office/drawing/2014/main" id="{07EE64B5-BD62-B349-A3D9-D08C133C5B20}"/>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7086358" y="3687629"/>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53" name="Picture 26" descr="Person silhouette - Free people icons">
            <a:extLst>
              <a:ext uri="{FF2B5EF4-FFF2-40B4-BE49-F238E27FC236}">
                <a16:creationId xmlns:a16="http://schemas.microsoft.com/office/drawing/2014/main" id="{5782FE50-DA72-FF46-AA63-275E7FFF6E1B}"/>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rot="5400000">
            <a:off x="6582316" y="4055332"/>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55" name="Picture 26" descr="Person silhouette - Free people icons">
            <a:extLst>
              <a:ext uri="{FF2B5EF4-FFF2-40B4-BE49-F238E27FC236}">
                <a16:creationId xmlns:a16="http://schemas.microsoft.com/office/drawing/2014/main" id="{C4989D63-B49F-E64D-8CD6-888A95C9496B}"/>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6191576" y="2632133"/>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56" name="Picture 26" descr="Person silhouette - Free people icons">
            <a:extLst>
              <a:ext uri="{FF2B5EF4-FFF2-40B4-BE49-F238E27FC236}">
                <a16:creationId xmlns:a16="http://schemas.microsoft.com/office/drawing/2014/main" id="{3C7165DA-FB62-C34C-8D87-2F23B7999843}"/>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rot="5400000">
            <a:off x="5687534" y="299983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57" name="Picture 26" descr="Person silhouette - Free people icons">
            <a:extLst>
              <a:ext uri="{FF2B5EF4-FFF2-40B4-BE49-F238E27FC236}">
                <a16:creationId xmlns:a16="http://schemas.microsoft.com/office/drawing/2014/main" id="{8609930D-EC94-3648-AD2E-6995DF46DC8D}"/>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5237210" y="331992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58" name="Picture 26" descr="Person silhouette - Free people icons">
            <a:extLst>
              <a:ext uri="{FF2B5EF4-FFF2-40B4-BE49-F238E27FC236}">
                <a16:creationId xmlns:a16="http://schemas.microsoft.com/office/drawing/2014/main" id="{222A517D-4F74-A344-8FC8-62B653D27B07}"/>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4739034" y="3687629"/>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61" name="Picture 26" descr="Person silhouette - Free people icons">
            <a:extLst>
              <a:ext uri="{FF2B5EF4-FFF2-40B4-BE49-F238E27FC236}">
                <a16:creationId xmlns:a16="http://schemas.microsoft.com/office/drawing/2014/main" id="{D78B581E-A2B5-E74F-9985-80A1970B68EA}"/>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3844253" y="2632133"/>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62" name="Picture 26" descr="Person silhouette - Free people icons">
            <a:extLst>
              <a:ext uri="{FF2B5EF4-FFF2-40B4-BE49-F238E27FC236}">
                <a16:creationId xmlns:a16="http://schemas.microsoft.com/office/drawing/2014/main" id="{912563E3-C421-7049-9F01-AD2EF52102F8}"/>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3340210" y="299983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63" name="Picture 26" descr="Person silhouette - Free people icons">
            <a:extLst>
              <a:ext uri="{FF2B5EF4-FFF2-40B4-BE49-F238E27FC236}">
                <a16:creationId xmlns:a16="http://schemas.microsoft.com/office/drawing/2014/main" id="{FDE79AC1-E569-F746-92FE-5F8DC8C818E9}"/>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rot="5400000">
            <a:off x="2889887" y="331992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64" name="Picture 26" descr="Person silhouette - Free people icons">
            <a:extLst>
              <a:ext uri="{FF2B5EF4-FFF2-40B4-BE49-F238E27FC236}">
                <a16:creationId xmlns:a16="http://schemas.microsoft.com/office/drawing/2014/main" id="{F0E1D02A-A46D-CD42-B27C-7364480CE0A3}"/>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2391711" y="3687629"/>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65" name="Picture 26" descr="Person silhouette - Free people icons">
            <a:extLst>
              <a:ext uri="{FF2B5EF4-FFF2-40B4-BE49-F238E27FC236}">
                <a16:creationId xmlns:a16="http://schemas.microsoft.com/office/drawing/2014/main" id="{5CF4C395-F288-9A4C-B096-44A32A3CE95C}"/>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1887668" y="4055332"/>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59" name="Picture 26" descr="Person silhouette - Free people icons">
            <a:extLst>
              <a:ext uri="{FF2B5EF4-FFF2-40B4-BE49-F238E27FC236}">
                <a16:creationId xmlns:a16="http://schemas.microsoft.com/office/drawing/2014/main" id="{AD044A9E-4CBE-E940-BA56-DBC54916FF29}"/>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4234992" y="4055332"/>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7B4B4523-9BCA-DFBE-0F91-BA52240018CE}"/>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grpSp>
        <p:nvGrpSpPr>
          <p:cNvPr id="3" name="Group 2">
            <a:extLst>
              <a:ext uri="{FF2B5EF4-FFF2-40B4-BE49-F238E27FC236}">
                <a16:creationId xmlns:a16="http://schemas.microsoft.com/office/drawing/2014/main" id="{F3E46E58-0601-DA83-0B00-E64361EA8D3A}"/>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40FC147E-0F93-440B-CC77-AF81C95003BB}"/>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5" name="Picture 4">
              <a:extLst>
                <a:ext uri="{FF2B5EF4-FFF2-40B4-BE49-F238E27FC236}">
                  <a16:creationId xmlns:a16="http://schemas.microsoft.com/office/drawing/2014/main" id="{046E036C-C224-A8CC-E89E-640AFC4C975F}"/>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6" name="Picture 5">
              <a:extLst>
                <a:ext uri="{FF2B5EF4-FFF2-40B4-BE49-F238E27FC236}">
                  <a16:creationId xmlns:a16="http://schemas.microsoft.com/office/drawing/2014/main" id="{7FB63743-F746-9CD3-80FC-1F554E8EBCE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48641672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Rectangle 27">
            <a:extLst>
              <a:ext uri="{FF2B5EF4-FFF2-40B4-BE49-F238E27FC236}">
                <a16:creationId xmlns:a16="http://schemas.microsoft.com/office/drawing/2014/main" id="{322995D1-6504-5F43-BD7B-47B936DBA29D}"/>
              </a:ext>
            </a:extLst>
          </p:cNvPr>
          <p:cNvSpPr/>
          <p:nvPr/>
        </p:nvSpPr>
        <p:spPr>
          <a:xfrm>
            <a:off x="247315" y="727474"/>
            <a:ext cx="11334550" cy="1077218"/>
          </a:xfrm>
          <a:prstGeom prst="rect">
            <a:avLst/>
          </a:prstGeom>
        </p:spPr>
        <p:txBody>
          <a:bodyPr wrap="square">
            <a:spAutoFit/>
          </a:bodyPr>
          <a:lstStyle/>
          <a:p>
            <a:r>
              <a:rPr lang="en-US" sz="3200" dirty="0">
                <a:solidFill>
                  <a:schemeClr val="bg1"/>
                </a:solidFill>
              </a:rPr>
              <a:t>THE REST OF THE (PHYSICALLY) DEAD</a:t>
            </a:r>
          </a:p>
          <a:p>
            <a:r>
              <a:rPr lang="en-US" sz="3200" dirty="0">
                <a:solidFill>
                  <a:schemeClr val="bg1"/>
                </a:solidFill>
              </a:rPr>
              <a:t>CAME TO LIFE (PHYSICALLY? TO JUDGMENT?)</a:t>
            </a:r>
          </a:p>
        </p:txBody>
      </p:sp>
      <p:sp>
        <p:nvSpPr>
          <p:cNvPr id="47" name="Rectangle 46">
            <a:extLst>
              <a:ext uri="{FF2B5EF4-FFF2-40B4-BE49-F238E27FC236}">
                <a16:creationId xmlns:a16="http://schemas.microsoft.com/office/drawing/2014/main" id="{C89E449D-0677-E04E-B3B1-A0F8EE4CD7BA}"/>
              </a:ext>
            </a:extLst>
          </p:cNvPr>
          <p:cNvSpPr/>
          <p:nvPr/>
        </p:nvSpPr>
        <p:spPr>
          <a:xfrm>
            <a:off x="3048298" y="5893927"/>
            <a:ext cx="6095405" cy="584775"/>
          </a:xfrm>
          <a:prstGeom prst="rect">
            <a:avLst/>
          </a:prstGeom>
        </p:spPr>
        <p:txBody>
          <a:bodyPr>
            <a:spAutoFit/>
          </a:bodyPr>
          <a:lstStyle/>
          <a:p>
            <a:pPr algn="ctr"/>
            <a:r>
              <a:rPr lang="en-US" sz="3200" dirty="0">
                <a:solidFill>
                  <a:schemeClr val="bg1"/>
                </a:solidFill>
              </a:rPr>
              <a:t>THE (PHYSICALLY) DEAD</a:t>
            </a:r>
          </a:p>
        </p:txBody>
      </p:sp>
      <p:pic>
        <p:nvPicPr>
          <p:cNvPr id="48" name="Picture 26" descr="Person silhouette - Free people icons">
            <a:extLst>
              <a:ext uri="{FF2B5EF4-FFF2-40B4-BE49-F238E27FC236}">
                <a16:creationId xmlns:a16="http://schemas.microsoft.com/office/drawing/2014/main" id="{201E85ED-50C6-AE40-A928-69486EC077C6}"/>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rot="5400000">
            <a:off x="9037076" y="2264430"/>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50" name="Picture 26" descr="Person silhouette - Free people icons">
            <a:extLst>
              <a:ext uri="{FF2B5EF4-FFF2-40B4-BE49-F238E27FC236}">
                <a16:creationId xmlns:a16="http://schemas.microsoft.com/office/drawing/2014/main" id="{2A99FE63-90FB-794B-B400-F3459D23EE9C}"/>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rot="5400000">
            <a:off x="8034858" y="299983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53" name="Picture 26" descr="Person silhouette - Free people icons">
            <a:extLst>
              <a:ext uri="{FF2B5EF4-FFF2-40B4-BE49-F238E27FC236}">
                <a16:creationId xmlns:a16="http://schemas.microsoft.com/office/drawing/2014/main" id="{5782FE50-DA72-FF46-AA63-275E7FFF6E1B}"/>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rot="5400000">
            <a:off x="6582316" y="4055332"/>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56" name="Picture 26" descr="Person silhouette - Free people icons">
            <a:extLst>
              <a:ext uri="{FF2B5EF4-FFF2-40B4-BE49-F238E27FC236}">
                <a16:creationId xmlns:a16="http://schemas.microsoft.com/office/drawing/2014/main" id="{3C7165DA-FB62-C34C-8D87-2F23B7999843}"/>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rot="5400000">
            <a:off x="5687534" y="299983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63" name="Picture 26" descr="Person silhouette - Free people icons">
            <a:extLst>
              <a:ext uri="{FF2B5EF4-FFF2-40B4-BE49-F238E27FC236}">
                <a16:creationId xmlns:a16="http://schemas.microsoft.com/office/drawing/2014/main" id="{FDE79AC1-E569-F746-92FE-5F8DC8C818E9}"/>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rot="5400000">
            <a:off x="2889887" y="331992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grpSp>
        <p:nvGrpSpPr>
          <p:cNvPr id="2" name="Group 1">
            <a:extLst>
              <a:ext uri="{FF2B5EF4-FFF2-40B4-BE49-F238E27FC236}">
                <a16:creationId xmlns:a16="http://schemas.microsoft.com/office/drawing/2014/main" id="{23851541-61A1-B741-A703-C3AD32854393}"/>
              </a:ext>
            </a:extLst>
          </p:cNvPr>
          <p:cNvGrpSpPr/>
          <p:nvPr/>
        </p:nvGrpSpPr>
        <p:grpSpPr>
          <a:xfrm>
            <a:off x="1887668" y="2632132"/>
            <a:ext cx="7295938" cy="3320199"/>
            <a:chOff x="1887257" y="2551837"/>
            <a:chExt cx="7296650" cy="3320523"/>
          </a:xfrm>
        </p:grpSpPr>
        <p:pic>
          <p:nvPicPr>
            <p:cNvPr id="49" name="Picture 26" descr="Person silhouette - Free people icons">
              <a:extLst>
                <a:ext uri="{FF2B5EF4-FFF2-40B4-BE49-F238E27FC236}">
                  <a16:creationId xmlns:a16="http://schemas.microsoft.com/office/drawing/2014/main" id="{86C75986-40D3-E74C-B416-60DF9A06A952}"/>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8539138" y="2551837"/>
              <a:ext cx="644769" cy="1897185"/>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51" name="Picture 26" descr="Person silhouette - Free people icons">
              <a:extLst>
                <a:ext uri="{FF2B5EF4-FFF2-40B4-BE49-F238E27FC236}">
                  <a16:creationId xmlns:a16="http://schemas.microsoft.com/office/drawing/2014/main" id="{E564E855-2EA7-4844-8A1E-C8D5788AEC71}"/>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7584679" y="3239697"/>
              <a:ext cx="644769" cy="1897185"/>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52" name="Picture 26" descr="Person silhouette - Free people icons">
              <a:extLst>
                <a:ext uri="{FF2B5EF4-FFF2-40B4-BE49-F238E27FC236}">
                  <a16:creationId xmlns:a16="http://schemas.microsoft.com/office/drawing/2014/main" id="{07EE64B5-BD62-B349-A3D9-D08C133C5B20}"/>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7086454" y="3607436"/>
              <a:ext cx="644769" cy="1897185"/>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55" name="Picture 26" descr="Person silhouette - Free people icons">
              <a:extLst>
                <a:ext uri="{FF2B5EF4-FFF2-40B4-BE49-F238E27FC236}">
                  <a16:creationId xmlns:a16="http://schemas.microsoft.com/office/drawing/2014/main" id="{C4989D63-B49F-E64D-8CD6-888A95C9496B}"/>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6191585" y="2551837"/>
              <a:ext cx="644769" cy="1897185"/>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57" name="Picture 26" descr="Person silhouette - Free people icons">
              <a:extLst>
                <a:ext uri="{FF2B5EF4-FFF2-40B4-BE49-F238E27FC236}">
                  <a16:creationId xmlns:a16="http://schemas.microsoft.com/office/drawing/2014/main" id="{8609930D-EC94-3648-AD2E-6995DF46DC8D}"/>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5237126" y="3239697"/>
              <a:ext cx="644769" cy="1897185"/>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58" name="Picture 26" descr="Person silhouette - Free people icons">
              <a:extLst>
                <a:ext uri="{FF2B5EF4-FFF2-40B4-BE49-F238E27FC236}">
                  <a16:creationId xmlns:a16="http://schemas.microsoft.com/office/drawing/2014/main" id="{222A517D-4F74-A344-8FC8-62B653D27B07}"/>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4738901" y="3607436"/>
              <a:ext cx="644769" cy="1897185"/>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61" name="Picture 26" descr="Person silhouette - Free people icons">
              <a:extLst>
                <a:ext uri="{FF2B5EF4-FFF2-40B4-BE49-F238E27FC236}">
                  <a16:creationId xmlns:a16="http://schemas.microsoft.com/office/drawing/2014/main" id="{D78B581E-A2B5-E74F-9985-80A1970B68EA}"/>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3844032" y="2551837"/>
              <a:ext cx="644769" cy="1897185"/>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62" name="Picture 26" descr="Person silhouette - Free people icons">
              <a:extLst>
                <a:ext uri="{FF2B5EF4-FFF2-40B4-BE49-F238E27FC236}">
                  <a16:creationId xmlns:a16="http://schemas.microsoft.com/office/drawing/2014/main" id="{912563E3-C421-7049-9F01-AD2EF52102F8}"/>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3339941" y="2919576"/>
              <a:ext cx="644769" cy="1897185"/>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64" name="Picture 26" descr="Person silhouette - Free people icons">
              <a:extLst>
                <a:ext uri="{FF2B5EF4-FFF2-40B4-BE49-F238E27FC236}">
                  <a16:creationId xmlns:a16="http://schemas.microsoft.com/office/drawing/2014/main" id="{F0E1D02A-A46D-CD42-B27C-7364480CE0A3}"/>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2391348" y="3607436"/>
              <a:ext cx="644769" cy="1897185"/>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65" name="Picture 26" descr="Person silhouette - Free people icons">
              <a:extLst>
                <a:ext uri="{FF2B5EF4-FFF2-40B4-BE49-F238E27FC236}">
                  <a16:creationId xmlns:a16="http://schemas.microsoft.com/office/drawing/2014/main" id="{5CF4C395-F288-9A4C-B096-44A32A3CE95C}"/>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1887257" y="3975175"/>
              <a:ext cx="644769" cy="1897185"/>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59" name="Picture 26" descr="Person silhouette - Free people icons">
              <a:extLst>
                <a:ext uri="{FF2B5EF4-FFF2-40B4-BE49-F238E27FC236}">
                  <a16:creationId xmlns:a16="http://schemas.microsoft.com/office/drawing/2014/main" id="{AD044A9E-4CBE-E940-BA56-DBC54916FF29}"/>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4234810" y="3975175"/>
              <a:ext cx="644769" cy="1897185"/>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grpSp>
      <p:sp>
        <p:nvSpPr>
          <p:cNvPr id="3" name="Rectangle 2">
            <a:extLst>
              <a:ext uri="{FF2B5EF4-FFF2-40B4-BE49-F238E27FC236}">
                <a16:creationId xmlns:a16="http://schemas.microsoft.com/office/drawing/2014/main" id="{6C2921D7-AECC-FC16-1D03-A0E51C269410}"/>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grpSp>
        <p:nvGrpSpPr>
          <p:cNvPr id="4" name="Group 3">
            <a:extLst>
              <a:ext uri="{FF2B5EF4-FFF2-40B4-BE49-F238E27FC236}">
                <a16:creationId xmlns:a16="http://schemas.microsoft.com/office/drawing/2014/main" id="{4E65EEBC-7699-92C5-5BDC-92A209F5B4AF}"/>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023F6675-6B61-E5A7-8AA4-89320209F65A}"/>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39B33F26-FF65-65C4-CD52-C9F55DE4BF3A}"/>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D597583D-FF47-F950-BD52-8813C843619E}"/>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88386946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4" fill="hold" nodeType="withEffect">
                                  <p:stCondLst>
                                    <p:cond delay="0"/>
                                  </p:stCondLst>
                                  <p:childTnLst>
                                    <p:anim calcmode="lin" valueType="num">
                                      <p:cBhvr additive="base">
                                        <p:cTn id="6" dur="1000"/>
                                        <p:tgtEl>
                                          <p:spTgt spid="2"/>
                                        </p:tgtEl>
                                        <p:attrNameLst>
                                          <p:attrName>ppt_x</p:attrName>
                                        </p:attrNameLst>
                                      </p:cBhvr>
                                      <p:tavLst>
                                        <p:tav tm="0">
                                          <p:val>
                                            <p:strVal val="ppt_x"/>
                                          </p:val>
                                        </p:tav>
                                        <p:tav tm="100000">
                                          <p:val>
                                            <p:strVal val="ppt_x"/>
                                          </p:val>
                                        </p:tav>
                                      </p:tavLst>
                                    </p:anim>
                                    <p:anim calcmode="lin" valueType="num">
                                      <p:cBhvr additive="base">
                                        <p:cTn id="7" dur="1000"/>
                                        <p:tgtEl>
                                          <p:spTgt spid="2"/>
                                        </p:tgtEl>
                                        <p:attrNameLst>
                                          <p:attrName>ppt_y</p:attrName>
                                        </p:attrNameLst>
                                      </p:cBhvr>
                                      <p:tavLst>
                                        <p:tav tm="0">
                                          <p:val>
                                            <p:strVal val="ppt_y"/>
                                          </p:val>
                                        </p:tav>
                                        <p:tav tm="100000">
                                          <p:val>
                                            <p:strVal val="1+ppt_h/2"/>
                                          </p:val>
                                        </p:tav>
                                      </p:tavLst>
                                    </p:anim>
                                    <p:set>
                                      <p:cBhvr>
                                        <p:cTn id="8" dur="1" fill="hold">
                                          <p:stCondLst>
                                            <p:cond delay="999"/>
                                          </p:stCondLst>
                                        </p:cTn>
                                        <p:tgtEl>
                                          <p:spTgt spid="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8274249" cy="4524315"/>
          </a:xfrm>
          <a:prstGeom prst="rect">
            <a:avLst/>
          </a:prstGeom>
        </p:spPr>
        <p:txBody>
          <a:bodyPr wrap="square">
            <a:spAutoFit/>
          </a:bodyPr>
          <a:lstStyle/>
          <a:p>
            <a:r>
              <a:rPr lang="en-US" sz="3200" dirty="0">
                <a:solidFill>
                  <a:srgbClr val="00D241"/>
                </a:solidFill>
                <a:latin typeface="Abadi" panose="020B0604020104020204" pitchFamily="34" charset="0"/>
                <a:ea typeface="Calibri" panose="020F0502020204030204" pitchFamily="34" charset="0"/>
              </a:rPr>
              <a:t>PROBLEMS</a:t>
            </a:r>
          </a:p>
          <a:p>
            <a:pPr marL="238125" indent="-238125">
              <a:buFont typeface="Arial" panose="020B0604020202020204" pitchFamily="34" charset="0"/>
              <a:buChar char="•"/>
            </a:pPr>
            <a:r>
              <a:rPr lang="en-US" sz="3200" dirty="0">
                <a:solidFill>
                  <a:srgbClr val="00D241"/>
                </a:solidFill>
                <a:latin typeface="Abadi" panose="020B0604020104020204" pitchFamily="34" charset="0"/>
                <a:ea typeface="Calibri" panose="020F0502020204030204" pitchFamily="34" charset="0"/>
              </a:rPr>
              <a:t>If “came to life” is used consistently for “spiritually in heaven,” it results in universalism and no physical resurrection.</a:t>
            </a:r>
          </a:p>
          <a:p>
            <a:pPr marL="238125" indent="-238125">
              <a:buFont typeface="Arial" panose="020B0604020202020204" pitchFamily="34" charset="0"/>
              <a:buChar char="•"/>
            </a:pPr>
            <a:r>
              <a:rPr lang="en-US" sz="3200" dirty="0">
                <a:solidFill>
                  <a:srgbClr val="00D241"/>
                </a:solidFill>
                <a:latin typeface="Abadi" panose="020B0604020104020204" pitchFamily="34" charset="0"/>
                <a:ea typeface="Calibri" panose="020F0502020204030204" pitchFamily="34" charset="0"/>
              </a:rPr>
              <a:t>To avoid universalism, “came to life” must shift meanings from “spiritual” to “physical”, but it results in no physical resurrection of the saints.</a:t>
            </a:r>
          </a:p>
          <a:p>
            <a:pPr marL="238125" indent="-238125">
              <a:buFont typeface="Arial" panose="020B0604020202020204" pitchFamily="34" charset="0"/>
              <a:buChar char="•"/>
            </a:pPr>
            <a:endParaRPr lang="en-US" sz="3200" dirty="0">
              <a:solidFill>
                <a:schemeClr val="bg1"/>
              </a:solidFill>
              <a:latin typeface="Abadi" panose="020B0604020104020204" pitchFamily="34" charset="0"/>
              <a:ea typeface="Calibri" panose="020F0502020204030204" pitchFamily="34" charset="0"/>
            </a:endParaRPr>
          </a:p>
        </p:txBody>
      </p:sp>
      <p:pic>
        <p:nvPicPr>
          <p:cNvPr id="4" name="Picture 2" descr="RESURRECTION">
            <a:extLst>
              <a:ext uri="{FF2B5EF4-FFF2-40B4-BE49-F238E27FC236}">
                <a16:creationId xmlns:a16="http://schemas.microsoft.com/office/drawing/2014/main" id="{CD01C474-0C6A-6E01-3EDF-52526FCFA214}"/>
              </a:ext>
            </a:extLst>
          </p:cNvPr>
          <p:cNvPicPr>
            <a:picLocks noChangeAspect="1" noChangeArrowheads="1"/>
          </p:cNvPicPr>
          <p:nvPr/>
        </p:nvPicPr>
        <p:blipFill rotWithShape="1">
          <a:blip r:embed="rId3" cstate="hqprint">
            <a:extLst>
              <a:ext uri="{28A0092B-C50C-407E-A947-70E740481C1C}">
                <a14:useLocalDpi xmlns:a14="http://schemas.microsoft.com/office/drawing/2010/main"/>
              </a:ext>
            </a:extLst>
          </a:blip>
          <a:srcRect/>
          <a:stretch/>
        </p:blipFill>
        <p:spPr bwMode="auto">
          <a:xfrm>
            <a:off x="8695423" y="1225898"/>
            <a:ext cx="3053361" cy="3790237"/>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BF194589-99C3-F162-A29F-1C36502F1748}"/>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F0D865E9-7D20-80F5-E4CF-C4442A5C609A}"/>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45402D01-5D44-3347-618E-BD6451F7FE4C}"/>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46A27004-0FA2-3AF0-F9B0-7732680D3A11}"/>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7B42D318-FE72-90ED-1051-52F65B3138DB}"/>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02112645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7" name="Picture 26" descr="Person silhouette - Free people icons">
            <a:extLst>
              <a:ext uri="{FF2B5EF4-FFF2-40B4-BE49-F238E27FC236}">
                <a16:creationId xmlns:a16="http://schemas.microsoft.com/office/drawing/2014/main" id="{23DE7304-744D-5A4C-B669-E21B48F5E80E}"/>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9037076" y="2264430"/>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48" name="Picture 26" descr="Person silhouette - Free people icons">
            <a:extLst>
              <a:ext uri="{FF2B5EF4-FFF2-40B4-BE49-F238E27FC236}">
                <a16:creationId xmlns:a16="http://schemas.microsoft.com/office/drawing/2014/main" id="{FB5A5E36-33A7-AA41-B145-BA1AD66E8EB1}"/>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8538900" y="2632133"/>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49" name="Picture 26" descr="Person silhouette - Free people icons">
            <a:extLst>
              <a:ext uri="{FF2B5EF4-FFF2-40B4-BE49-F238E27FC236}">
                <a16:creationId xmlns:a16="http://schemas.microsoft.com/office/drawing/2014/main" id="{34F39A78-99AD-F74C-A23C-23E8EBC6E33B}"/>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8034858" y="299983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2" name="Picture 26" descr="Person silhouette - Free people icons">
            <a:extLst>
              <a:ext uri="{FF2B5EF4-FFF2-40B4-BE49-F238E27FC236}">
                <a16:creationId xmlns:a16="http://schemas.microsoft.com/office/drawing/2014/main" id="{9AED2CFC-AF93-1444-9669-98003A9E854B}"/>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7584534" y="331992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3" name="Picture 26" descr="Person silhouette - Free people icons">
            <a:extLst>
              <a:ext uri="{FF2B5EF4-FFF2-40B4-BE49-F238E27FC236}">
                <a16:creationId xmlns:a16="http://schemas.microsoft.com/office/drawing/2014/main" id="{ADF26A96-5CED-BA4A-B836-684083B3F699}"/>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7086358" y="3687629"/>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6" name="Picture 26" descr="Person silhouette - Free people icons">
            <a:extLst>
              <a:ext uri="{FF2B5EF4-FFF2-40B4-BE49-F238E27FC236}">
                <a16:creationId xmlns:a16="http://schemas.microsoft.com/office/drawing/2014/main" id="{747FE161-6277-1948-B9FE-5625656034F3}"/>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6191576" y="2632133"/>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7" name="Picture 26" descr="Person silhouette - Free people icons">
            <a:extLst>
              <a:ext uri="{FF2B5EF4-FFF2-40B4-BE49-F238E27FC236}">
                <a16:creationId xmlns:a16="http://schemas.microsoft.com/office/drawing/2014/main" id="{48B027CD-F1A3-8F4D-AF01-65BE0F047ACC}"/>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5687534" y="299983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8" name="Picture 26" descr="Person silhouette - Free people icons">
            <a:extLst>
              <a:ext uri="{FF2B5EF4-FFF2-40B4-BE49-F238E27FC236}">
                <a16:creationId xmlns:a16="http://schemas.microsoft.com/office/drawing/2014/main" id="{5BC6CE8D-DDC9-A24D-A829-9CB2D32DAC36}"/>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5237210" y="331992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9" name="Picture 26" descr="Person silhouette - Free people icons">
            <a:extLst>
              <a:ext uri="{FF2B5EF4-FFF2-40B4-BE49-F238E27FC236}">
                <a16:creationId xmlns:a16="http://schemas.microsoft.com/office/drawing/2014/main" id="{AE998349-27EC-B942-8D63-4D112C40AEF7}"/>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4739034" y="3687629"/>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2" name="Picture 26" descr="Person silhouette - Free people icons">
            <a:extLst>
              <a:ext uri="{FF2B5EF4-FFF2-40B4-BE49-F238E27FC236}">
                <a16:creationId xmlns:a16="http://schemas.microsoft.com/office/drawing/2014/main" id="{C75070AF-6F41-AE46-8D4D-5A1BE1570F7B}"/>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3844253" y="2632133"/>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3" name="Picture 26" descr="Person silhouette - Free people icons">
            <a:extLst>
              <a:ext uri="{FF2B5EF4-FFF2-40B4-BE49-F238E27FC236}">
                <a16:creationId xmlns:a16="http://schemas.microsoft.com/office/drawing/2014/main" id="{026ADB15-8ABA-5E4A-9D17-4117C2F46564}"/>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3340210" y="299983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4" name="Picture 26" descr="Person silhouette - Free people icons">
            <a:extLst>
              <a:ext uri="{FF2B5EF4-FFF2-40B4-BE49-F238E27FC236}">
                <a16:creationId xmlns:a16="http://schemas.microsoft.com/office/drawing/2014/main" id="{D61E731B-8DBB-BF40-B3D8-AD00AA9D4A2C}"/>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2889887" y="331992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5" name="Picture 26" descr="Person silhouette - Free people icons">
            <a:extLst>
              <a:ext uri="{FF2B5EF4-FFF2-40B4-BE49-F238E27FC236}">
                <a16:creationId xmlns:a16="http://schemas.microsoft.com/office/drawing/2014/main" id="{709B0B33-F449-764C-B894-3842ADEDB0C9}"/>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2391711" y="3687629"/>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6" name="Picture 26" descr="Person silhouette - Free people icons">
            <a:extLst>
              <a:ext uri="{FF2B5EF4-FFF2-40B4-BE49-F238E27FC236}">
                <a16:creationId xmlns:a16="http://schemas.microsoft.com/office/drawing/2014/main" id="{42DD89E0-28A6-054B-8D49-D4775C751F49}"/>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1887668" y="4055332"/>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0626F363-F288-A446-BAC7-BBC67DF7CAEB}"/>
              </a:ext>
            </a:extLst>
          </p:cNvPr>
          <p:cNvSpPr/>
          <p:nvPr/>
        </p:nvSpPr>
        <p:spPr>
          <a:xfrm>
            <a:off x="3048298" y="5893927"/>
            <a:ext cx="6095405" cy="584775"/>
          </a:xfrm>
          <a:prstGeom prst="rect">
            <a:avLst/>
          </a:prstGeom>
        </p:spPr>
        <p:txBody>
          <a:bodyPr>
            <a:spAutoFit/>
          </a:bodyPr>
          <a:lstStyle/>
          <a:p>
            <a:pPr algn="ctr"/>
            <a:r>
              <a:rPr lang="en-US" sz="3200" dirty="0">
                <a:solidFill>
                  <a:schemeClr val="bg1"/>
                </a:solidFill>
              </a:rPr>
              <a:t>THE (SPIRITUALLY) DEAD</a:t>
            </a:r>
          </a:p>
        </p:txBody>
      </p:sp>
      <p:pic>
        <p:nvPicPr>
          <p:cNvPr id="254" name="Picture 26" descr="Person silhouette - Free people icons">
            <a:extLst>
              <a:ext uri="{FF2B5EF4-FFF2-40B4-BE49-F238E27FC236}">
                <a16:creationId xmlns:a16="http://schemas.microsoft.com/office/drawing/2014/main" id="{7FE934F3-45ED-3C45-81F7-D43E87B9EFB6}"/>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6582316" y="4055332"/>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0" name="Picture 26" descr="Person silhouette - Free people icons">
            <a:extLst>
              <a:ext uri="{FF2B5EF4-FFF2-40B4-BE49-F238E27FC236}">
                <a16:creationId xmlns:a16="http://schemas.microsoft.com/office/drawing/2014/main" id="{1C75CEE3-78CC-AC4C-A7E3-A62F7B8C82E7}"/>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4234992" y="4055332"/>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sp>
        <p:nvSpPr>
          <p:cNvPr id="21" name="Rectangle 20">
            <a:extLst>
              <a:ext uri="{FF2B5EF4-FFF2-40B4-BE49-F238E27FC236}">
                <a16:creationId xmlns:a16="http://schemas.microsoft.com/office/drawing/2014/main" id="{B2C06087-7C90-164B-BFFD-441450CF4BFA}"/>
              </a:ext>
            </a:extLst>
          </p:cNvPr>
          <p:cNvSpPr/>
          <p:nvPr/>
        </p:nvSpPr>
        <p:spPr>
          <a:xfrm>
            <a:off x="247315" y="727474"/>
            <a:ext cx="11407114" cy="1077218"/>
          </a:xfrm>
          <a:prstGeom prst="rect">
            <a:avLst/>
          </a:prstGeom>
        </p:spPr>
        <p:txBody>
          <a:bodyPr wrap="square">
            <a:spAutoFit/>
          </a:bodyPr>
          <a:lstStyle/>
          <a:p>
            <a:r>
              <a:rPr lang="en-US" sz="3200" dirty="0">
                <a:solidFill>
                  <a:schemeClr val="bg1"/>
                </a:solidFill>
              </a:rPr>
              <a:t>THE SOULS (SAINTS)</a:t>
            </a:r>
          </a:p>
          <a:p>
            <a:r>
              <a:rPr lang="en-US" sz="3200" dirty="0">
                <a:solidFill>
                  <a:schemeClr val="bg1"/>
                </a:solidFill>
              </a:rPr>
              <a:t>CAME TO LIFE (SPIRITUALLY IN REGENERATION) </a:t>
            </a:r>
          </a:p>
        </p:txBody>
      </p:sp>
      <p:sp>
        <p:nvSpPr>
          <p:cNvPr id="3" name="Rectangle 2">
            <a:extLst>
              <a:ext uri="{FF2B5EF4-FFF2-40B4-BE49-F238E27FC236}">
                <a16:creationId xmlns:a16="http://schemas.microsoft.com/office/drawing/2014/main" id="{F87F94CC-3737-22D7-8AE2-16BEC50F0EAA}"/>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grpSp>
        <p:nvGrpSpPr>
          <p:cNvPr id="4" name="Group 3">
            <a:extLst>
              <a:ext uri="{FF2B5EF4-FFF2-40B4-BE49-F238E27FC236}">
                <a16:creationId xmlns:a16="http://schemas.microsoft.com/office/drawing/2014/main" id="{741EAE98-FC64-4E2D-D2E2-E0FFC91A835D}"/>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AD6BD412-BD41-9D58-CE1D-E92D48DC782E}"/>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D73042D8-F554-64F2-D114-3E103BE4E605}"/>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57FF82A2-A4C6-57AC-9707-BA8019B0FAD3}"/>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25234502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7" name="Picture 26" descr="Person silhouette - Free people icons">
            <a:extLst>
              <a:ext uri="{FF2B5EF4-FFF2-40B4-BE49-F238E27FC236}">
                <a16:creationId xmlns:a16="http://schemas.microsoft.com/office/drawing/2014/main" id="{23DE7304-744D-5A4C-B669-E21B48F5E80E}"/>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a:off x="9037076" y="2264430"/>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48" name="Picture 26" descr="Person silhouette - Free people icons">
            <a:extLst>
              <a:ext uri="{FF2B5EF4-FFF2-40B4-BE49-F238E27FC236}">
                <a16:creationId xmlns:a16="http://schemas.microsoft.com/office/drawing/2014/main" id="{FB5A5E36-33A7-AA41-B145-BA1AD66E8EB1}"/>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8538900" y="2632133"/>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49" name="Picture 26" descr="Person silhouette - Free people icons">
            <a:extLst>
              <a:ext uri="{FF2B5EF4-FFF2-40B4-BE49-F238E27FC236}">
                <a16:creationId xmlns:a16="http://schemas.microsoft.com/office/drawing/2014/main" id="{34F39A78-99AD-F74C-A23C-23E8EBC6E33B}"/>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a:off x="8034858" y="299983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2" name="Picture 26" descr="Person silhouette - Free people icons">
            <a:extLst>
              <a:ext uri="{FF2B5EF4-FFF2-40B4-BE49-F238E27FC236}">
                <a16:creationId xmlns:a16="http://schemas.microsoft.com/office/drawing/2014/main" id="{9AED2CFC-AF93-1444-9669-98003A9E854B}"/>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7584534" y="331992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3" name="Picture 26" descr="Person silhouette - Free people icons">
            <a:extLst>
              <a:ext uri="{FF2B5EF4-FFF2-40B4-BE49-F238E27FC236}">
                <a16:creationId xmlns:a16="http://schemas.microsoft.com/office/drawing/2014/main" id="{ADF26A96-5CED-BA4A-B836-684083B3F699}"/>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7086358" y="3687629"/>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6" name="Picture 26" descr="Person silhouette - Free people icons">
            <a:extLst>
              <a:ext uri="{FF2B5EF4-FFF2-40B4-BE49-F238E27FC236}">
                <a16:creationId xmlns:a16="http://schemas.microsoft.com/office/drawing/2014/main" id="{747FE161-6277-1948-B9FE-5625656034F3}"/>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6191576" y="2632133"/>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7" name="Picture 26" descr="Person silhouette - Free people icons">
            <a:extLst>
              <a:ext uri="{FF2B5EF4-FFF2-40B4-BE49-F238E27FC236}">
                <a16:creationId xmlns:a16="http://schemas.microsoft.com/office/drawing/2014/main" id="{48B027CD-F1A3-8F4D-AF01-65BE0F047ACC}"/>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a:off x="5687534" y="299983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8" name="Picture 26" descr="Person silhouette - Free people icons">
            <a:extLst>
              <a:ext uri="{FF2B5EF4-FFF2-40B4-BE49-F238E27FC236}">
                <a16:creationId xmlns:a16="http://schemas.microsoft.com/office/drawing/2014/main" id="{5BC6CE8D-DDC9-A24D-A829-9CB2D32DAC36}"/>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5237210" y="331992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9" name="Picture 26" descr="Person silhouette - Free people icons">
            <a:extLst>
              <a:ext uri="{FF2B5EF4-FFF2-40B4-BE49-F238E27FC236}">
                <a16:creationId xmlns:a16="http://schemas.microsoft.com/office/drawing/2014/main" id="{AE998349-27EC-B942-8D63-4D112C40AEF7}"/>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4739034" y="3687629"/>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2" name="Picture 26" descr="Person silhouette - Free people icons">
            <a:extLst>
              <a:ext uri="{FF2B5EF4-FFF2-40B4-BE49-F238E27FC236}">
                <a16:creationId xmlns:a16="http://schemas.microsoft.com/office/drawing/2014/main" id="{C75070AF-6F41-AE46-8D4D-5A1BE1570F7B}"/>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3844253" y="2632133"/>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3" name="Picture 26" descr="Person silhouette - Free people icons">
            <a:extLst>
              <a:ext uri="{FF2B5EF4-FFF2-40B4-BE49-F238E27FC236}">
                <a16:creationId xmlns:a16="http://schemas.microsoft.com/office/drawing/2014/main" id="{026ADB15-8ABA-5E4A-9D17-4117C2F46564}"/>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3340210" y="299983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4" name="Picture 26" descr="Person silhouette - Free people icons">
            <a:extLst>
              <a:ext uri="{FF2B5EF4-FFF2-40B4-BE49-F238E27FC236}">
                <a16:creationId xmlns:a16="http://schemas.microsoft.com/office/drawing/2014/main" id="{D61E731B-8DBB-BF40-B3D8-AD00AA9D4A2C}"/>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a:off x="2889887" y="331992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5" name="Picture 26" descr="Person silhouette - Free people icons">
            <a:extLst>
              <a:ext uri="{FF2B5EF4-FFF2-40B4-BE49-F238E27FC236}">
                <a16:creationId xmlns:a16="http://schemas.microsoft.com/office/drawing/2014/main" id="{709B0B33-F449-764C-B894-3842ADEDB0C9}"/>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2391711" y="3687629"/>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6" name="Picture 26" descr="Person silhouette - Free people icons">
            <a:extLst>
              <a:ext uri="{FF2B5EF4-FFF2-40B4-BE49-F238E27FC236}">
                <a16:creationId xmlns:a16="http://schemas.microsoft.com/office/drawing/2014/main" id="{42DD89E0-28A6-054B-8D49-D4775C751F49}"/>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1887668" y="4055332"/>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0626F363-F288-A446-BAC7-BBC67DF7CAEB}"/>
              </a:ext>
            </a:extLst>
          </p:cNvPr>
          <p:cNvSpPr/>
          <p:nvPr/>
        </p:nvSpPr>
        <p:spPr>
          <a:xfrm>
            <a:off x="3048298" y="5893927"/>
            <a:ext cx="6095405" cy="584775"/>
          </a:xfrm>
          <a:prstGeom prst="rect">
            <a:avLst/>
          </a:prstGeom>
        </p:spPr>
        <p:txBody>
          <a:bodyPr>
            <a:spAutoFit/>
          </a:bodyPr>
          <a:lstStyle/>
          <a:p>
            <a:pPr algn="ctr"/>
            <a:r>
              <a:rPr lang="en-US" sz="3200" dirty="0">
                <a:solidFill>
                  <a:schemeClr val="bg1"/>
                </a:solidFill>
              </a:rPr>
              <a:t>THE (SPIRITUALLY) DEAD</a:t>
            </a:r>
          </a:p>
        </p:txBody>
      </p:sp>
      <p:pic>
        <p:nvPicPr>
          <p:cNvPr id="254" name="Picture 26" descr="Person silhouette - Free people icons">
            <a:extLst>
              <a:ext uri="{FF2B5EF4-FFF2-40B4-BE49-F238E27FC236}">
                <a16:creationId xmlns:a16="http://schemas.microsoft.com/office/drawing/2014/main" id="{7FE934F3-45ED-3C45-81F7-D43E87B9EFB6}"/>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a:off x="6582316" y="4055332"/>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0" name="Picture 26" descr="Person silhouette - Free people icons">
            <a:extLst>
              <a:ext uri="{FF2B5EF4-FFF2-40B4-BE49-F238E27FC236}">
                <a16:creationId xmlns:a16="http://schemas.microsoft.com/office/drawing/2014/main" id="{1C75CEE3-78CC-AC4C-A7E3-A62F7B8C82E7}"/>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4234992" y="4055332"/>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sp>
        <p:nvSpPr>
          <p:cNvPr id="21" name="Rectangle 20">
            <a:extLst>
              <a:ext uri="{FF2B5EF4-FFF2-40B4-BE49-F238E27FC236}">
                <a16:creationId xmlns:a16="http://schemas.microsoft.com/office/drawing/2014/main" id="{30458FEF-CB6A-9F41-A3D2-6062A3035EA9}"/>
              </a:ext>
            </a:extLst>
          </p:cNvPr>
          <p:cNvSpPr/>
          <p:nvPr/>
        </p:nvSpPr>
        <p:spPr>
          <a:xfrm>
            <a:off x="247315" y="727474"/>
            <a:ext cx="11407114" cy="1077218"/>
          </a:xfrm>
          <a:prstGeom prst="rect">
            <a:avLst/>
          </a:prstGeom>
        </p:spPr>
        <p:txBody>
          <a:bodyPr wrap="square">
            <a:spAutoFit/>
          </a:bodyPr>
          <a:lstStyle/>
          <a:p>
            <a:r>
              <a:rPr lang="en-US" sz="3200" dirty="0">
                <a:solidFill>
                  <a:schemeClr val="bg1"/>
                </a:solidFill>
              </a:rPr>
              <a:t>THE SOULS (SAINTS)</a:t>
            </a:r>
          </a:p>
          <a:p>
            <a:r>
              <a:rPr lang="en-US" sz="3200" dirty="0">
                <a:solidFill>
                  <a:schemeClr val="bg1"/>
                </a:solidFill>
              </a:rPr>
              <a:t>CAME TO LIFE (SPIRITUALLY IN REGENERATION) </a:t>
            </a:r>
          </a:p>
        </p:txBody>
      </p:sp>
      <p:sp>
        <p:nvSpPr>
          <p:cNvPr id="3" name="Rectangle 2">
            <a:extLst>
              <a:ext uri="{FF2B5EF4-FFF2-40B4-BE49-F238E27FC236}">
                <a16:creationId xmlns:a16="http://schemas.microsoft.com/office/drawing/2014/main" id="{8871BFF3-1A0A-E7E2-D569-B273FCD5B4CC}"/>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grpSp>
        <p:nvGrpSpPr>
          <p:cNvPr id="4" name="Group 3">
            <a:extLst>
              <a:ext uri="{FF2B5EF4-FFF2-40B4-BE49-F238E27FC236}">
                <a16:creationId xmlns:a16="http://schemas.microsoft.com/office/drawing/2014/main" id="{4E1B1A09-4F9A-B295-E5A6-404CFF36F199}"/>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E8CA386D-C2B2-FF53-2196-5427D4830BCF}"/>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B20606E4-39DA-1C3F-90EA-4A901A400AAF}"/>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8BDA1D96-A2FC-BC79-232E-F30C0F08788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5323870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8" name="Picture 26" descr="Person silhouette - Free people icons">
            <a:extLst>
              <a:ext uri="{FF2B5EF4-FFF2-40B4-BE49-F238E27FC236}">
                <a16:creationId xmlns:a16="http://schemas.microsoft.com/office/drawing/2014/main" id="{FB5A5E36-33A7-AA41-B145-BA1AD66E8EB1}"/>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8538900" y="2632133"/>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2" name="Picture 26" descr="Person silhouette - Free people icons">
            <a:extLst>
              <a:ext uri="{FF2B5EF4-FFF2-40B4-BE49-F238E27FC236}">
                <a16:creationId xmlns:a16="http://schemas.microsoft.com/office/drawing/2014/main" id="{9AED2CFC-AF93-1444-9669-98003A9E854B}"/>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7584534" y="331992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3" name="Picture 26" descr="Person silhouette - Free people icons">
            <a:extLst>
              <a:ext uri="{FF2B5EF4-FFF2-40B4-BE49-F238E27FC236}">
                <a16:creationId xmlns:a16="http://schemas.microsoft.com/office/drawing/2014/main" id="{ADF26A96-5CED-BA4A-B836-684083B3F699}"/>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7086358" y="3687629"/>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6" name="Picture 26" descr="Person silhouette - Free people icons">
            <a:extLst>
              <a:ext uri="{FF2B5EF4-FFF2-40B4-BE49-F238E27FC236}">
                <a16:creationId xmlns:a16="http://schemas.microsoft.com/office/drawing/2014/main" id="{747FE161-6277-1948-B9FE-5625656034F3}"/>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6191576" y="2632133"/>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8" name="Picture 26" descr="Person silhouette - Free people icons">
            <a:extLst>
              <a:ext uri="{FF2B5EF4-FFF2-40B4-BE49-F238E27FC236}">
                <a16:creationId xmlns:a16="http://schemas.microsoft.com/office/drawing/2014/main" id="{5BC6CE8D-DDC9-A24D-A829-9CB2D32DAC36}"/>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5237210" y="331992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9" name="Picture 26" descr="Person silhouette - Free people icons">
            <a:extLst>
              <a:ext uri="{FF2B5EF4-FFF2-40B4-BE49-F238E27FC236}">
                <a16:creationId xmlns:a16="http://schemas.microsoft.com/office/drawing/2014/main" id="{AE998349-27EC-B942-8D63-4D112C40AEF7}"/>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4739034" y="3687629"/>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2" name="Picture 26" descr="Person silhouette - Free people icons">
            <a:extLst>
              <a:ext uri="{FF2B5EF4-FFF2-40B4-BE49-F238E27FC236}">
                <a16:creationId xmlns:a16="http://schemas.microsoft.com/office/drawing/2014/main" id="{C75070AF-6F41-AE46-8D4D-5A1BE1570F7B}"/>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3844253" y="2632133"/>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3" name="Picture 26" descr="Person silhouette - Free people icons">
            <a:extLst>
              <a:ext uri="{FF2B5EF4-FFF2-40B4-BE49-F238E27FC236}">
                <a16:creationId xmlns:a16="http://schemas.microsoft.com/office/drawing/2014/main" id="{026ADB15-8ABA-5E4A-9D17-4117C2F46564}"/>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3340210" y="299983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5" name="Picture 26" descr="Person silhouette - Free people icons">
            <a:extLst>
              <a:ext uri="{FF2B5EF4-FFF2-40B4-BE49-F238E27FC236}">
                <a16:creationId xmlns:a16="http://schemas.microsoft.com/office/drawing/2014/main" id="{709B0B33-F449-764C-B894-3842ADEDB0C9}"/>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2391711" y="3687629"/>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6" name="Picture 26" descr="Person silhouette - Free people icons">
            <a:extLst>
              <a:ext uri="{FF2B5EF4-FFF2-40B4-BE49-F238E27FC236}">
                <a16:creationId xmlns:a16="http://schemas.microsoft.com/office/drawing/2014/main" id="{42DD89E0-28A6-054B-8D49-D4775C751F49}"/>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1887668" y="4055332"/>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0626F363-F288-A446-BAC7-BBC67DF7CAEB}"/>
              </a:ext>
            </a:extLst>
          </p:cNvPr>
          <p:cNvSpPr/>
          <p:nvPr/>
        </p:nvSpPr>
        <p:spPr>
          <a:xfrm>
            <a:off x="3048298" y="5893927"/>
            <a:ext cx="6095405" cy="584775"/>
          </a:xfrm>
          <a:prstGeom prst="rect">
            <a:avLst/>
          </a:prstGeom>
        </p:spPr>
        <p:txBody>
          <a:bodyPr>
            <a:spAutoFit/>
          </a:bodyPr>
          <a:lstStyle/>
          <a:p>
            <a:pPr algn="ctr"/>
            <a:r>
              <a:rPr lang="en-US" sz="3200" dirty="0">
                <a:solidFill>
                  <a:schemeClr val="bg1"/>
                </a:solidFill>
              </a:rPr>
              <a:t>THE (SPIRITUALLY) DEAD</a:t>
            </a:r>
          </a:p>
        </p:txBody>
      </p:sp>
      <p:pic>
        <p:nvPicPr>
          <p:cNvPr id="260" name="Picture 26" descr="Person silhouette - Free people icons">
            <a:extLst>
              <a:ext uri="{FF2B5EF4-FFF2-40B4-BE49-F238E27FC236}">
                <a16:creationId xmlns:a16="http://schemas.microsoft.com/office/drawing/2014/main" id="{1C75CEE3-78CC-AC4C-A7E3-A62F7B8C82E7}"/>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4234992" y="4055332"/>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sp>
        <p:nvSpPr>
          <p:cNvPr id="21" name="Rectangle 20">
            <a:extLst>
              <a:ext uri="{FF2B5EF4-FFF2-40B4-BE49-F238E27FC236}">
                <a16:creationId xmlns:a16="http://schemas.microsoft.com/office/drawing/2014/main" id="{30458FEF-CB6A-9F41-A3D2-6062A3035EA9}"/>
              </a:ext>
            </a:extLst>
          </p:cNvPr>
          <p:cNvSpPr/>
          <p:nvPr/>
        </p:nvSpPr>
        <p:spPr>
          <a:xfrm>
            <a:off x="247315" y="727474"/>
            <a:ext cx="11407114" cy="1077218"/>
          </a:xfrm>
          <a:prstGeom prst="rect">
            <a:avLst/>
          </a:prstGeom>
        </p:spPr>
        <p:txBody>
          <a:bodyPr wrap="square">
            <a:spAutoFit/>
          </a:bodyPr>
          <a:lstStyle/>
          <a:p>
            <a:r>
              <a:rPr lang="en-US" sz="3200" dirty="0">
                <a:solidFill>
                  <a:schemeClr val="bg1"/>
                </a:solidFill>
              </a:rPr>
              <a:t>THE SOULS (SAINTS)</a:t>
            </a:r>
          </a:p>
          <a:p>
            <a:r>
              <a:rPr lang="en-US" sz="3200" dirty="0">
                <a:solidFill>
                  <a:schemeClr val="bg1"/>
                </a:solidFill>
              </a:rPr>
              <a:t>CAME TO LIFE (SPIRITUALLY IN REGENERATION) </a:t>
            </a:r>
          </a:p>
        </p:txBody>
      </p:sp>
      <p:sp>
        <p:nvSpPr>
          <p:cNvPr id="3" name="Rectangle 2">
            <a:extLst>
              <a:ext uri="{FF2B5EF4-FFF2-40B4-BE49-F238E27FC236}">
                <a16:creationId xmlns:a16="http://schemas.microsoft.com/office/drawing/2014/main" id="{69C1E387-1673-9C5E-E6FA-0BE3DA8454A9}"/>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grpSp>
        <p:nvGrpSpPr>
          <p:cNvPr id="4" name="Group 3">
            <a:extLst>
              <a:ext uri="{FF2B5EF4-FFF2-40B4-BE49-F238E27FC236}">
                <a16:creationId xmlns:a16="http://schemas.microsoft.com/office/drawing/2014/main" id="{F8FFE651-239D-ACA5-75B2-7504242675BA}"/>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E8FDEC17-13A9-DABA-58C0-2D60F91E9788}"/>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2D6F865D-884B-6A65-9CEA-C5FADA51568D}"/>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CCB4208B-18DB-FB94-4DD0-1D88D3D7C3BC}"/>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24462661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8" name="Picture 26" descr="Person silhouette - Free people icons">
            <a:extLst>
              <a:ext uri="{FF2B5EF4-FFF2-40B4-BE49-F238E27FC236}">
                <a16:creationId xmlns:a16="http://schemas.microsoft.com/office/drawing/2014/main" id="{FB5A5E36-33A7-AA41-B145-BA1AD66E8EB1}"/>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8538900" y="2632133"/>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2" name="Picture 26" descr="Person silhouette - Free people icons">
            <a:extLst>
              <a:ext uri="{FF2B5EF4-FFF2-40B4-BE49-F238E27FC236}">
                <a16:creationId xmlns:a16="http://schemas.microsoft.com/office/drawing/2014/main" id="{9AED2CFC-AF93-1444-9669-98003A9E854B}"/>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7584534" y="331992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3" name="Picture 26" descr="Person silhouette - Free people icons">
            <a:extLst>
              <a:ext uri="{FF2B5EF4-FFF2-40B4-BE49-F238E27FC236}">
                <a16:creationId xmlns:a16="http://schemas.microsoft.com/office/drawing/2014/main" id="{ADF26A96-5CED-BA4A-B836-684083B3F699}"/>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7086358" y="3687629"/>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6" name="Picture 26" descr="Person silhouette - Free people icons">
            <a:extLst>
              <a:ext uri="{FF2B5EF4-FFF2-40B4-BE49-F238E27FC236}">
                <a16:creationId xmlns:a16="http://schemas.microsoft.com/office/drawing/2014/main" id="{747FE161-6277-1948-B9FE-5625656034F3}"/>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6191576" y="2632133"/>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8" name="Picture 26" descr="Person silhouette - Free people icons">
            <a:extLst>
              <a:ext uri="{FF2B5EF4-FFF2-40B4-BE49-F238E27FC236}">
                <a16:creationId xmlns:a16="http://schemas.microsoft.com/office/drawing/2014/main" id="{5BC6CE8D-DDC9-A24D-A829-9CB2D32DAC36}"/>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5237210" y="331992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9" name="Picture 26" descr="Person silhouette - Free people icons">
            <a:extLst>
              <a:ext uri="{FF2B5EF4-FFF2-40B4-BE49-F238E27FC236}">
                <a16:creationId xmlns:a16="http://schemas.microsoft.com/office/drawing/2014/main" id="{AE998349-27EC-B942-8D63-4D112C40AEF7}"/>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4739034" y="3687629"/>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2" name="Picture 26" descr="Person silhouette - Free people icons">
            <a:extLst>
              <a:ext uri="{FF2B5EF4-FFF2-40B4-BE49-F238E27FC236}">
                <a16:creationId xmlns:a16="http://schemas.microsoft.com/office/drawing/2014/main" id="{C75070AF-6F41-AE46-8D4D-5A1BE1570F7B}"/>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3844253" y="2632133"/>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3" name="Picture 26" descr="Person silhouette - Free people icons">
            <a:extLst>
              <a:ext uri="{FF2B5EF4-FFF2-40B4-BE49-F238E27FC236}">
                <a16:creationId xmlns:a16="http://schemas.microsoft.com/office/drawing/2014/main" id="{026ADB15-8ABA-5E4A-9D17-4117C2F46564}"/>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3340210" y="299983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5" name="Picture 26" descr="Person silhouette - Free people icons">
            <a:extLst>
              <a:ext uri="{FF2B5EF4-FFF2-40B4-BE49-F238E27FC236}">
                <a16:creationId xmlns:a16="http://schemas.microsoft.com/office/drawing/2014/main" id="{709B0B33-F449-764C-B894-3842ADEDB0C9}"/>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2391711" y="3687629"/>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6" name="Picture 26" descr="Person silhouette - Free people icons">
            <a:extLst>
              <a:ext uri="{FF2B5EF4-FFF2-40B4-BE49-F238E27FC236}">
                <a16:creationId xmlns:a16="http://schemas.microsoft.com/office/drawing/2014/main" id="{42DD89E0-28A6-054B-8D49-D4775C751F49}"/>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1887668" y="4055332"/>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0626F363-F288-A446-BAC7-BBC67DF7CAEB}"/>
              </a:ext>
            </a:extLst>
          </p:cNvPr>
          <p:cNvSpPr/>
          <p:nvPr/>
        </p:nvSpPr>
        <p:spPr>
          <a:xfrm>
            <a:off x="3048298" y="5893927"/>
            <a:ext cx="6095405" cy="584775"/>
          </a:xfrm>
          <a:prstGeom prst="rect">
            <a:avLst/>
          </a:prstGeom>
        </p:spPr>
        <p:txBody>
          <a:bodyPr>
            <a:spAutoFit/>
          </a:bodyPr>
          <a:lstStyle/>
          <a:p>
            <a:pPr algn="ctr"/>
            <a:r>
              <a:rPr lang="en-US" sz="3200" dirty="0">
                <a:solidFill>
                  <a:schemeClr val="bg1"/>
                </a:solidFill>
              </a:rPr>
              <a:t>THE (SPIRITUALLY) DEAD</a:t>
            </a:r>
          </a:p>
        </p:txBody>
      </p:sp>
      <p:pic>
        <p:nvPicPr>
          <p:cNvPr id="260" name="Picture 26" descr="Person silhouette - Free people icons">
            <a:extLst>
              <a:ext uri="{FF2B5EF4-FFF2-40B4-BE49-F238E27FC236}">
                <a16:creationId xmlns:a16="http://schemas.microsoft.com/office/drawing/2014/main" id="{1C75CEE3-78CC-AC4C-A7E3-A62F7B8C82E7}"/>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4234992" y="4055332"/>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sp>
        <p:nvSpPr>
          <p:cNvPr id="22" name="Rectangle 21">
            <a:extLst>
              <a:ext uri="{FF2B5EF4-FFF2-40B4-BE49-F238E27FC236}">
                <a16:creationId xmlns:a16="http://schemas.microsoft.com/office/drawing/2014/main" id="{ED276CCB-38F8-6549-943F-8752538AFB68}"/>
              </a:ext>
            </a:extLst>
          </p:cNvPr>
          <p:cNvSpPr/>
          <p:nvPr/>
        </p:nvSpPr>
        <p:spPr>
          <a:xfrm>
            <a:off x="247315" y="727474"/>
            <a:ext cx="10342461" cy="1077218"/>
          </a:xfrm>
          <a:prstGeom prst="rect">
            <a:avLst/>
          </a:prstGeom>
        </p:spPr>
        <p:txBody>
          <a:bodyPr wrap="square">
            <a:spAutoFit/>
          </a:bodyPr>
          <a:lstStyle/>
          <a:p>
            <a:r>
              <a:rPr lang="en-US" sz="3200" dirty="0">
                <a:solidFill>
                  <a:schemeClr val="bg1"/>
                </a:solidFill>
              </a:rPr>
              <a:t>THE REST OF THE (SPIRITUALLY) DEAD</a:t>
            </a:r>
          </a:p>
          <a:p>
            <a:r>
              <a:rPr lang="en-US" sz="3200" dirty="0">
                <a:solidFill>
                  <a:schemeClr val="bg1"/>
                </a:solidFill>
              </a:rPr>
              <a:t>CAME TO LIFE (SPIRITUALLY?)</a:t>
            </a:r>
          </a:p>
        </p:txBody>
      </p:sp>
      <p:sp>
        <p:nvSpPr>
          <p:cNvPr id="3" name="Rectangle 2">
            <a:extLst>
              <a:ext uri="{FF2B5EF4-FFF2-40B4-BE49-F238E27FC236}">
                <a16:creationId xmlns:a16="http://schemas.microsoft.com/office/drawing/2014/main" id="{8C482219-378A-D0DB-43A5-AC81355A4D8C}"/>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grpSp>
        <p:nvGrpSpPr>
          <p:cNvPr id="4" name="Group 3">
            <a:extLst>
              <a:ext uri="{FF2B5EF4-FFF2-40B4-BE49-F238E27FC236}">
                <a16:creationId xmlns:a16="http://schemas.microsoft.com/office/drawing/2014/main" id="{BDA736D6-0D69-7847-9F54-A81DF9BE3449}"/>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6E6F84A2-7784-38D9-E2D1-DFF653129D27}"/>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1C7832B5-65F6-07C1-04E6-B508DCE75F39}"/>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2A5B74B2-FFA9-FE7E-63F4-159859C18126}"/>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38276035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8" name="Picture 26" descr="Person silhouette - Free people icons">
            <a:extLst>
              <a:ext uri="{FF2B5EF4-FFF2-40B4-BE49-F238E27FC236}">
                <a16:creationId xmlns:a16="http://schemas.microsoft.com/office/drawing/2014/main" id="{FB5A5E36-33A7-AA41-B145-BA1AD66E8EB1}"/>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a:off x="8538900" y="2632133"/>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2" name="Picture 26" descr="Person silhouette - Free people icons">
            <a:extLst>
              <a:ext uri="{FF2B5EF4-FFF2-40B4-BE49-F238E27FC236}">
                <a16:creationId xmlns:a16="http://schemas.microsoft.com/office/drawing/2014/main" id="{9AED2CFC-AF93-1444-9669-98003A9E854B}"/>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a:off x="7584534" y="331992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3" name="Picture 26" descr="Person silhouette - Free people icons">
            <a:extLst>
              <a:ext uri="{FF2B5EF4-FFF2-40B4-BE49-F238E27FC236}">
                <a16:creationId xmlns:a16="http://schemas.microsoft.com/office/drawing/2014/main" id="{ADF26A96-5CED-BA4A-B836-684083B3F699}"/>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a:off x="7086358" y="3687629"/>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6" name="Picture 26" descr="Person silhouette - Free people icons">
            <a:extLst>
              <a:ext uri="{FF2B5EF4-FFF2-40B4-BE49-F238E27FC236}">
                <a16:creationId xmlns:a16="http://schemas.microsoft.com/office/drawing/2014/main" id="{747FE161-6277-1948-B9FE-5625656034F3}"/>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a:off x="6191576" y="2632133"/>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8" name="Picture 26" descr="Person silhouette - Free people icons">
            <a:extLst>
              <a:ext uri="{FF2B5EF4-FFF2-40B4-BE49-F238E27FC236}">
                <a16:creationId xmlns:a16="http://schemas.microsoft.com/office/drawing/2014/main" id="{5BC6CE8D-DDC9-A24D-A829-9CB2D32DAC36}"/>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a:off x="5237210" y="331992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9" name="Picture 26" descr="Person silhouette - Free people icons">
            <a:extLst>
              <a:ext uri="{FF2B5EF4-FFF2-40B4-BE49-F238E27FC236}">
                <a16:creationId xmlns:a16="http://schemas.microsoft.com/office/drawing/2014/main" id="{AE998349-27EC-B942-8D63-4D112C40AEF7}"/>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a:off x="4739034" y="3687629"/>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2" name="Picture 26" descr="Person silhouette - Free people icons">
            <a:extLst>
              <a:ext uri="{FF2B5EF4-FFF2-40B4-BE49-F238E27FC236}">
                <a16:creationId xmlns:a16="http://schemas.microsoft.com/office/drawing/2014/main" id="{C75070AF-6F41-AE46-8D4D-5A1BE1570F7B}"/>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a:off x="3844253" y="2632133"/>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3" name="Picture 26" descr="Person silhouette - Free people icons">
            <a:extLst>
              <a:ext uri="{FF2B5EF4-FFF2-40B4-BE49-F238E27FC236}">
                <a16:creationId xmlns:a16="http://schemas.microsoft.com/office/drawing/2014/main" id="{026ADB15-8ABA-5E4A-9D17-4117C2F46564}"/>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a:off x="3340210" y="299983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5" name="Picture 26" descr="Person silhouette - Free people icons">
            <a:extLst>
              <a:ext uri="{FF2B5EF4-FFF2-40B4-BE49-F238E27FC236}">
                <a16:creationId xmlns:a16="http://schemas.microsoft.com/office/drawing/2014/main" id="{709B0B33-F449-764C-B894-3842ADEDB0C9}"/>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a:off x="2391711" y="3687629"/>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6" name="Picture 26" descr="Person silhouette - Free people icons">
            <a:extLst>
              <a:ext uri="{FF2B5EF4-FFF2-40B4-BE49-F238E27FC236}">
                <a16:creationId xmlns:a16="http://schemas.microsoft.com/office/drawing/2014/main" id="{42DD89E0-28A6-054B-8D49-D4775C751F49}"/>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a:off x="1887668" y="4055332"/>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0626F363-F288-A446-BAC7-BBC67DF7CAEB}"/>
              </a:ext>
            </a:extLst>
          </p:cNvPr>
          <p:cNvSpPr/>
          <p:nvPr/>
        </p:nvSpPr>
        <p:spPr>
          <a:xfrm>
            <a:off x="3048298" y="5893927"/>
            <a:ext cx="6095405" cy="584775"/>
          </a:xfrm>
          <a:prstGeom prst="rect">
            <a:avLst/>
          </a:prstGeom>
        </p:spPr>
        <p:txBody>
          <a:bodyPr>
            <a:spAutoFit/>
          </a:bodyPr>
          <a:lstStyle/>
          <a:p>
            <a:pPr algn="ctr"/>
            <a:r>
              <a:rPr lang="en-US" sz="3200" dirty="0">
                <a:solidFill>
                  <a:schemeClr val="bg1"/>
                </a:solidFill>
              </a:rPr>
              <a:t>THE (SPIRITUALLY) DEAD</a:t>
            </a:r>
          </a:p>
        </p:txBody>
      </p:sp>
      <p:pic>
        <p:nvPicPr>
          <p:cNvPr id="260" name="Picture 26" descr="Person silhouette - Free people icons">
            <a:extLst>
              <a:ext uri="{FF2B5EF4-FFF2-40B4-BE49-F238E27FC236}">
                <a16:creationId xmlns:a16="http://schemas.microsoft.com/office/drawing/2014/main" id="{1C75CEE3-78CC-AC4C-A7E3-A62F7B8C82E7}"/>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a:off x="4234992" y="4055332"/>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sp>
        <p:nvSpPr>
          <p:cNvPr id="22" name="Rectangle 21">
            <a:extLst>
              <a:ext uri="{FF2B5EF4-FFF2-40B4-BE49-F238E27FC236}">
                <a16:creationId xmlns:a16="http://schemas.microsoft.com/office/drawing/2014/main" id="{ED276CCB-38F8-6549-943F-8752538AFB68}"/>
              </a:ext>
            </a:extLst>
          </p:cNvPr>
          <p:cNvSpPr/>
          <p:nvPr/>
        </p:nvSpPr>
        <p:spPr>
          <a:xfrm>
            <a:off x="247315" y="727474"/>
            <a:ext cx="10342461" cy="1077218"/>
          </a:xfrm>
          <a:prstGeom prst="rect">
            <a:avLst/>
          </a:prstGeom>
        </p:spPr>
        <p:txBody>
          <a:bodyPr wrap="square">
            <a:spAutoFit/>
          </a:bodyPr>
          <a:lstStyle/>
          <a:p>
            <a:r>
              <a:rPr lang="en-US" sz="3200" dirty="0">
                <a:solidFill>
                  <a:schemeClr val="bg1"/>
                </a:solidFill>
              </a:rPr>
              <a:t>THE REST OF THE (SPIRITUALLY) DEAD</a:t>
            </a:r>
          </a:p>
          <a:p>
            <a:r>
              <a:rPr lang="en-US" sz="3200" dirty="0">
                <a:solidFill>
                  <a:schemeClr val="bg1"/>
                </a:solidFill>
              </a:rPr>
              <a:t>CAME TO LIFE (SPIRITUALLY?)</a:t>
            </a:r>
          </a:p>
        </p:txBody>
      </p:sp>
      <p:sp>
        <p:nvSpPr>
          <p:cNvPr id="3" name="Rectangle 2">
            <a:extLst>
              <a:ext uri="{FF2B5EF4-FFF2-40B4-BE49-F238E27FC236}">
                <a16:creationId xmlns:a16="http://schemas.microsoft.com/office/drawing/2014/main" id="{4845A4BD-A02A-870C-5901-8E7E8E2A235D}"/>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grpSp>
        <p:nvGrpSpPr>
          <p:cNvPr id="4" name="Group 3">
            <a:extLst>
              <a:ext uri="{FF2B5EF4-FFF2-40B4-BE49-F238E27FC236}">
                <a16:creationId xmlns:a16="http://schemas.microsoft.com/office/drawing/2014/main" id="{25560292-EB6F-F205-61F6-EAA47DAD4D6F}"/>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260897BA-2AF2-E383-734F-0468FBEC33BA}"/>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427A4A43-7843-1E45-CB9F-5E52A33F08F8}"/>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74A4723D-BE3C-361B-F464-E0057D7BE29F}"/>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52682026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626F363-F288-A446-BAC7-BBC67DF7CAEB}"/>
              </a:ext>
            </a:extLst>
          </p:cNvPr>
          <p:cNvSpPr/>
          <p:nvPr/>
        </p:nvSpPr>
        <p:spPr>
          <a:xfrm>
            <a:off x="3048298" y="5893927"/>
            <a:ext cx="6095405" cy="584775"/>
          </a:xfrm>
          <a:prstGeom prst="rect">
            <a:avLst/>
          </a:prstGeom>
        </p:spPr>
        <p:txBody>
          <a:bodyPr>
            <a:spAutoFit/>
          </a:bodyPr>
          <a:lstStyle/>
          <a:p>
            <a:pPr algn="ctr"/>
            <a:r>
              <a:rPr lang="en-US" sz="3200" dirty="0">
                <a:solidFill>
                  <a:schemeClr val="bg1"/>
                </a:solidFill>
              </a:rPr>
              <a:t>THE (SPIRITUALLY) DEAD</a:t>
            </a:r>
          </a:p>
        </p:txBody>
      </p:sp>
      <p:sp>
        <p:nvSpPr>
          <p:cNvPr id="22" name="Rectangle 21">
            <a:extLst>
              <a:ext uri="{FF2B5EF4-FFF2-40B4-BE49-F238E27FC236}">
                <a16:creationId xmlns:a16="http://schemas.microsoft.com/office/drawing/2014/main" id="{ED276CCB-38F8-6549-943F-8752538AFB68}"/>
              </a:ext>
            </a:extLst>
          </p:cNvPr>
          <p:cNvSpPr/>
          <p:nvPr/>
        </p:nvSpPr>
        <p:spPr>
          <a:xfrm>
            <a:off x="247315" y="727474"/>
            <a:ext cx="10342461" cy="1077218"/>
          </a:xfrm>
          <a:prstGeom prst="rect">
            <a:avLst/>
          </a:prstGeom>
        </p:spPr>
        <p:txBody>
          <a:bodyPr wrap="square">
            <a:spAutoFit/>
          </a:bodyPr>
          <a:lstStyle/>
          <a:p>
            <a:r>
              <a:rPr lang="en-US" sz="3200" dirty="0">
                <a:solidFill>
                  <a:schemeClr val="bg1"/>
                </a:solidFill>
              </a:rPr>
              <a:t>THE REST OF THE (SPIRITUALLY) DEAD</a:t>
            </a:r>
          </a:p>
          <a:p>
            <a:r>
              <a:rPr lang="en-US" sz="3200" dirty="0">
                <a:solidFill>
                  <a:schemeClr val="bg1"/>
                </a:solidFill>
              </a:rPr>
              <a:t>CAME TO LIFE (SPIRITUALLY?)</a:t>
            </a:r>
          </a:p>
        </p:txBody>
      </p:sp>
      <p:sp>
        <p:nvSpPr>
          <p:cNvPr id="4" name="Rectangle 3">
            <a:extLst>
              <a:ext uri="{FF2B5EF4-FFF2-40B4-BE49-F238E27FC236}">
                <a16:creationId xmlns:a16="http://schemas.microsoft.com/office/drawing/2014/main" id="{A66686D4-9BEA-959C-3959-42F22D38EC2E}"/>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grpSp>
        <p:nvGrpSpPr>
          <p:cNvPr id="3" name="Group 2">
            <a:extLst>
              <a:ext uri="{FF2B5EF4-FFF2-40B4-BE49-F238E27FC236}">
                <a16:creationId xmlns:a16="http://schemas.microsoft.com/office/drawing/2014/main" id="{146222F5-6780-E196-1E2B-F019F91096A5}"/>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4C37F59B-CBFE-65CB-1BCF-BD3DAA49C9AF}"/>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06C94E08-AC3C-3854-ABBA-8BA40AC571ED}"/>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89AC76A3-7F0F-B3C7-D46A-02AF4A4AE43A}"/>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14100951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67171C16-1106-2B43-A445-D95692F104C4}"/>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Context</a:t>
            </a:r>
            <a:endParaRPr lang="en-NZ" sz="3200" b="1" dirty="0">
              <a:solidFill>
                <a:srgbClr val="00AEEF"/>
              </a:solidFill>
              <a:latin typeface="Abadi" panose="020B0604020104020204" pitchFamily="34" charset="0"/>
            </a:endParaRPr>
          </a:p>
        </p:txBody>
      </p:sp>
      <p:grpSp>
        <p:nvGrpSpPr>
          <p:cNvPr id="6" name="Group 5">
            <a:extLst>
              <a:ext uri="{FF2B5EF4-FFF2-40B4-BE49-F238E27FC236}">
                <a16:creationId xmlns:a16="http://schemas.microsoft.com/office/drawing/2014/main" id="{50F94F64-0248-D348-A3B7-A5D07A0275B9}"/>
              </a:ext>
            </a:extLst>
          </p:cNvPr>
          <p:cNvGrpSpPr/>
          <p:nvPr/>
        </p:nvGrpSpPr>
        <p:grpSpPr>
          <a:xfrm>
            <a:off x="1516216" y="3704279"/>
            <a:ext cx="4234195" cy="1628983"/>
            <a:chOff x="1516216" y="3490274"/>
            <a:chExt cx="4234195" cy="1628983"/>
          </a:xfrm>
        </p:grpSpPr>
        <p:sp>
          <p:nvSpPr>
            <p:cNvPr id="10" name="Oval 9">
              <a:extLst>
                <a:ext uri="{FF2B5EF4-FFF2-40B4-BE49-F238E27FC236}">
                  <a16:creationId xmlns:a16="http://schemas.microsoft.com/office/drawing/2014/main" id="{26B411AF-7EA6-C841-A7F4-D42DB7D7158B}"/>
                </a:ext>
              </a:extLst>
            </p:cNvPr>
            <p:cNvSpPr/>
            <p:nvPr/>
          </p:nvSpPr>
          <p:spPr>
            <a:xfrm>
              <a:off x="1516216" y="3490274"/>
              <a:ext cx="4234195" cy="1628983"/>
            </a:xfrm>
            <a:prstGeom prst="ellipse">
              <a:avLst/>
            </a:prstGeom>
            <a:solidFill>
              <a:srgbClr val="487BD3">
                <a:alpha val="9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21C53827-FCA9-E241-8D50-2A8130D88F1B}"/>
                </a:ext>
              </a:extLst>
            </p:cNvPr>
            <p:cNvSpPr/>
            <p:nvPr/>
          </p:nvSpPr>
          <p:spPr>
            <a:xfrm>
              <a:off x="2004647" y="3853712"/>
              <a:ext cx="2891661" cy="902106"/>
            </a:xfrm>
            <a:prstGeom prst="rect">
              <a:avLst/>
            </a:prstGeom>
            <a:noFill/>
            <a:scene3d>
              <a:camera prst="perspectiveRelaxedModerately">
                <a:rot lat="17390632" lon="0" rev="0"/>
              </a:camera>
              <a:lightRig rig="threePt" dir="t"/>
            </a:scene3d>
          </p:spPr>
          <p:txBody>
            <a:bodyPr wrap="square" lIns="91440" tIns="45720" rIns="91440" bIns="45720">
              <a:prstTxWarp prst="textPlain">
                <a:avLst/>
              </a:prstTxWarp>
              <a:spAutoFit/>
              <a:scene3d>
                <a:camera prst="perspectiveRelaxedModerately">
                  <a:rot lat="17690631" lon="0" rev="0"/>
                </a:camera>
                <a:lightRig rig="threePt" dir="t"/>
              </a:scene3d>
            </a:bodyPr>
            <a:lstStyle/>
            <a:p>
              <a:pPr algn="ctr"/>
              <a:r>
                <a:rPr lang="en-US" sz="2400" b="0" cap="none" spc="0" dirty="0">
                  <a:ln w="0"/>
                  <a:solidFill>
                    <a:schemeClr val="tx1"/>
                  </a:solidFill>
                  <a:effectLst>
                    <a:outerShdw blurRad="38100" dist="19050" dir="2700000" algn="tl" rotWithShape="0">
                      <a:schemeClr val="dk1">
                        <a:alpha val="40000"/>
                      </a:schemeClr>
                    </a:outerShdw>
                  </a:effectLst>
                </a:rPr>
                <a:t>AMILLENNIALISM </a:t>
              </a:r>
            </a:p>
          </p:txBody>
        </p:sp>
      </p:grpSp>
      <p:grpSp>
        <p:nvGrpSpPr>
          <p:cNvPr id="23" name="Group 22">
            <a:extLst>
              <a:ext uri="{FF2B5EF4-FFF2-40B4-BE49-F238E27FC236}">
                <a16:creationId xmlns:a16="http://schemas.microsoft.com/office/drawing/2014/main" id="{EFBDB571-104C-5C4E-9940-2A472CA74BC0}"/>
              </a:ext>
            </a:extLst>
          </p:cNvPr>
          <p:cNvGrpSpPr/>
          <p:nvPr/>
        </p:nvGrpSpPr>
        <p:grpSpPr>
          <a:xfrm>
            <a:off x="5240761" y="3306022"/>
            <a:ext cx="3904911" cy="1284423"/>
            <a:chOff x="5240761" y="3306022"/>
            <a:chExt cx="3904911" cy="1284423"/>
          </a:xfrm>
        </p:grpSpPr>
        <p:sp>
          <p:nvSpPr>
            <p:cNvPr id="8" name="Oval 7">
              <a:extLst>
                <a:ext uri="{FF2B5EF4-FFF2-40B4-BE49-F238E27FC236}">
                  <a16:creationId xmlns:a16="http://schemas.microsoft.com/office/drawing/2014/main" id="{662E5CC1-9809-2440-808F-E5D2025560A0}"/>
                </a:ext>
              </a:extLst>
            </p:cNvPr>
            <p:cNvSpPr/>
            <p:nvPr/>
          </p:nvSpPr>
          <p:spPr>
            <a:xfrm>
              <a:off x="5240761" y="3306022"/>
              <a:ext cx="3904911" cy="1284423"/>
            </a:xfrm>
            <a:prstGeom prst="ellipse">
              <a:avLst/>
            </a:prstGeom>
            <a:solidFill>
              <a:srgbClr val="4B86E8">
                <a:alpha val="9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solidFill>
                  <a:latin typeface="Arial" panose="020B0604020202020204" pitchFamily="34" charset="0"/>
                  <a:ea typeface="Times New Roman" charset="0"/>
                  <a:cs typeface="Arial" panose="020B0604020202020204" pitchFamily="34" charset="0"/>
                </a:rPr>
                <a:t>    </a:t>
              </a:r>
            </a:p>
          </p:txBody>
        </p:sp>
        <p:sp>
          <p:nvSpPr>
            <p:cNvPr id="15" name="Rectangle 14">
              <a:extLst>
                <a:ext uri="{FF2B5EF4-FFF2-40B4-BE49-F238E27FC236}">
                  <a16:creationId xmlns:a16="http://schemas.microsoft.com/office/drawing/2014/main" id="{5110072B-33C5-B248-A75A-6DF98588D302}"/>
                </a:ext>
              </a:extLst>
            </p:cNvPr>
            <p:cNvSpPr/>
            <p:nvPr/>
          </p:nvSpPr>
          <p:spPr>
            <a:xfrm>
              <a:off x="6071791" y="3584636"/>
              <a:ext cx="2306153" cy="669086"/>
            </a:xfrm>
            <a:prstGeom prst="rect">
              <a:avLst/>
            </a:prstGeom>
            <a:noFill/>
            <a:scene3d>
              <a:camera prst="perspectiveBelow">
                <a:rot lat="17699988" lon="0" rev="0"/>
              </a:camera>
              <a:lightRig rig="threePt" dir="t"/>
            </a:scene3d>
          </p:spPr>
          <p:txBody>
            <a:bodyPr wrap="square" lIns="91440" tIns="45720" rIns="91440" bIns="45720">
              <a:prstTxWarp prst="textPlain">
                <a:avLst/>
              </a:prstTxWarp>
              <a:spAutoFit/>
              <a:scene3d>
                <a:camera prst="perspectiveRelaxedModerately">
                  <a:rot lat="17990631" lon="0" rev="0"/>
                </a:camera>
                <a:lightRig rig="threePt" dir="t"/>
              </a:scene3d>
            </a:bodyPr>
            <a:lstStyle/>
            <a:p>
              <a:pPr algn="ctr"/>
              <a:r>
                <a:rPr lang="en-US" sz="1600" b="0" cap="none" spc="0" dirty="0">
                  <a:ln w="0"/>
                  <a:solidFill>
                    <a:schemeClr val="tx1"/>
                  </a:solidFill>
                  <a:effectLst>
                    <a:outerShdw blurRad="38100" dist="19050" dir="2700000" algn="tl" rotWithShape="0">
                      <a:schemeClr val="dk1">
                        <a:alpha val="40000"/>
                      </a:schemeClr>
                    </a:outerShdw>
                  </a:effectLst>
                </a:rPr>
                <a:t>POSTMILLENNIALISM </a:t>
              </a:r>
            </a:p>
          </p:txBody>
        </p:sp>
      </p:grpSp>
      <p:grpSp>
        <p:nvGrpSpPr>
          <p:cNvPr id="5" name="Group 4">
            <a:extLst>
              <a:ext uri="{FF2B5EF4-FFF2-40B4-BE49-F238E27FC236}">
                <a16:creationId xmlns:a16="http://schemas.microsoft.com/office/drawing/2014/main" id="{FFC0EE44-BE43-6B4E-B5D4-A5A9AA990F62}"/>
              </a:ext>
            </a:extLst>
          </p:cNvPr>
          <p:cNvGrpSpPr/>
          <p:nvPr/>
        </p:nvGrpSpPr>
        <p:grpSpPr>
          <a:xfrm>
            <a:off x="4911478" y="4374247"/>
            <a:ext cx="5045322" cy="1673213"/>
            <a:chOff x="4911478" y="4160242"/>
            <a:chExt cx="5045322" cy="1673213"/>
          </a:xfrm>
        </p:grpSpPr>
        <p:sp>
          <p:nvSpPr>
            <p:cNvPr id="9" name="Oval 8">
              <a:extLst>
                <a:ext uri="{FF2B5EF4-FFF2-40B4-BE49-F238E27FC236}">
                  <a16:creationId xmlns:a16="http://schemas.microsoft.com/office/drawing/2014/main" id="{B37AB82E-E36F-4042-B2C2-0F4E5CE43C7F}"/>
                </a:ext>
              </a:extLst>
            </p:cNvPr>
            <p:cNvSpPr/>
            <p:nvPr/>
          </p:nvSpPr>
          <p:spPr>
            <a:xfrm>
              <a:off x="4911478" y="4160242"/>
              <a:ext cx="5045322" cy="1673213"/>
            </a:xfrm>
            <a:prstGeom prst="ellipse">
              <a:avLst/>
            </a:prstGeom>
            <a:solidFill>
              <a:srgbClr val="5996FF">
                <a:alpha val="9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tx1"/>
                  </a:solidFill>
                  <a:latin typeface="Arial" panose="020B0604020202020204" pitchFamily="34" charset="0"/>
                  <a:ea typeface="Times New Roman" charset="0"/>
                  <a:cs typeface="Arial" panose="020B0604020202020204" pitchFamily="34" charset="0"/>
                </a:rPr>
                <a:t> </a:t>
              </a:r>
            </a:p>
          </p:txBody>
        </p:sp>
        <p:sp>
          <p:nvSpPr>
            <p:cNvPr id="17" name="Rectangle 16">
              <a:extLst>
                <a:ext uri="{FF2B5EF4-FFF2-40B4-BE49-F238E27FC236}">
                  <a16:creationId xmlns:a16="http://schemas.microsoft.com/office/drawing/2014/main" id="{55C7B3EF-59D5-9B40-B9A8-C7BFF14D5043}"/>
                </a:ext>
              </a:extLst>
            </p:cNvPr>
            <p:cNvSpPr/>
            <p:nvPr/>
          </p:nvSpPr>
          <p:spPr>
            <a:xfrm>
              <a:off x="5721997" y="4598483"/>
              <a:ext cx="3553891" cy="762756"/>
            </a:xfrm>
            <a:prstGeom prst="rect">
              <a:avLst/>
            </a:prstGeom>
            <a:noFill/>
          </p:spPr>
          <p:txBody>
            <a:bodyPr wrap="square" lIns="91440" tIns="45720" rIns="91440" bIns="45720">
              <a:prstTxWarp prst="textPlain">
                <a:avLst/>
              </a:prstTxWarp>
              <a:spAutoFit/>
              <a:scene3d>
                <a:camera prst="perspectiveRelaxedModerately">
                  <a:rot lat="17690631" lon="0" rev="0"/>
                </a:camera>
                <a:lightRig rig="threePt" dir="t"/>
              </a:scene3d>
            </a:bodyPr>
            <a:lstStyle/>
            <a:p>
              <a:pPr algn="ctr"/>
              <a:r>
                <a:rPr lang="en-US" sz="1600" b="0" cap="none" spc="0" dirty="0">
                  <a:ln w="0"/>
                  <a:solidFill>
                    <a:schemeClr val="tx1"/>
                  </a:solidFill>
                  <a:effectLst>
                    <a:outerShdw blurRad="38100" dist="19050" dir="2700000" algn="tl" rotWithShape="0">
                      <a:schemeClr val="dk1">
                        <a:alpha val="40000"/>
                      </a:schemeClr>
                    </a:outerShdw>
                  </a:effectLst>
                </a:rPr>
                <a:t>PREMILLENNIALISM</a:t>
              </a:r>
            </a:p>
          </p:txBody>
        </p:sp>
      </p:grpSp>
      <p:grpSp>
        <p:nvGrpSpPr>
          <p:cNvPr id="19" name="Group 18">
            <a:extLst>
              <a:ext uri="{FF2B5EF4-FFF2-40B4-BE49-F238E27FC236}">
                <a16:creationId xmlns:a16="http://schemas.microsoft.com/office/drawing/2014/main" id="{E62DE2D2-293C-DB43-A044-915343F36504}"/>
              </a:ext>
            </a:extLst>
          </p:cNvPr>
          <p:cNvGrpSpPr/>
          <p:nvPr/>
        </p:nvGrpSpPr>
        <p:grpSpPr>
          <a:xfrm>
            <a:off x="6588906" y="1498175"/>
            <a:ext cx="1718270" cy="4177283"/>
            <a:chOff x="4924036" y="672015"/>
            <a:chExt cx="1718270" cy="4177283"/>
          </a:xfrm>
        </p:grpSpPr>
        <p:grpSp>
          <p:nvGrpSpPr>
            <p:cNvPr id="18" name="Group 17">
              <a:extLst>
                <a:ext uri="{FF2B5EF4-FFF2-40B4-BE49-F238E27FC236}">
                  <a16:creationId xmlns:a16="http://schemas.microsoft.com/office/drawing/2014/main" id="{D3443D1E-95E2-DE48-9D04-20FCAEA33840}"/>
                </a:ext>
              </a:extLst>
            </p:cNvPr>
            <p:cNvGrpSpPr/>
            <p:nvPr/>
          </p:nvGrpSpPr>
          <p:grpSpPr>
            <a:xfrm>
              <a:off x="4924036" y="1838611"/>
              <a:ext cx="1718270" cy="3010687"/>
              <a:chOff x="4924036" y="1624606"/>
              <a:chExt cx="1718270" cy="3010687"/>
            </a:xfrm>
          </p:grpSpPr>
          <p:sp>
            <p:nvSpPr>
              <p:cNvPr id="11" name="Oval 10">
                <a:extLst>
                  <a:ext uri="{FF2B5EF4-FFF2-40B4-BE49-F238E27FC236}">
                    <a16:creationId xmlns:a16="http://schemas.microsoft.com/office/drawing/2014/main" id="{37962135-6475-4348-BAA4-672D9BA5C417}"/>
                  </a:ext>
                </a:extLst>
              </p:cNvPr>
              <p:cNvSpPr/>
              <p:nvPr/>
            </p:nvSpPr>
            <p:spPr>
              <a:xfrm>
                <a:off x="4924036" y="3974239"/>
                <a:ext cx="1718270" cy="661054"/>
              </a:xfrm>
              <a:prstGeom prst="ellipse">
                <a:avLst/>
              </a:prstGeom>
              <a:solidFill>
                <a:schemeClr val="bg1">
                  <a:alpha val="43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p:txBody>
          </p:sp>
          <p:pic>
            <p:nvPicPr>
              <p:cNvPr id="13" name="Picture 12">
                <a:extLst>
                  <a:ext uri="{FF2B5EF4-FFF2-40B4-BE49-F238E27FC236}">
                    <a16:creationId xmlns:a16="http://schemas.microsoft.com/office/drawing/2014/main" id="{C1AC3ADE-159C-394D-97A2-4A88E3BAD44E}"/>
                  </a:ext>
                </a:extLst>
              </p:cNvPr>
              <p:cNvPicPr>
                <a:picLocks noChangeAspect="1"/>
              </p:cNvPicPr>
              <p:nvPr/>
            </p:nvPicPr>
            <p:blipFill rotWithShape="1">
              <a:blip r:embed="rId3" cstate="email">
                <a:duotone>
                  <a:schemeClr val="bg2">
                    <a:shade val="45000"/>
                    <a:satMod val="135000"/>
                  </a:schemeClr>
                  <a:prstClr val="white"/>
                </a:duotone>
                <a:extLst>
                  <a:ext uri="{BEBA8EAE-BF5A-486C-A8C5-ECC9F3942E4B}">
                    <a14:imgProps xmlns:a14="http://schemas.microsoft.com/office/drawing/2010/main">
                      <a14:imgLayer r:embed="rId4">
                        <a14:imgEffect>
                          <a14:backgroundRemoval t="1705" b="99148" l="0" r="100000"/>
                        </a14:imgEffect>
                        <a14:imgEffect>
                          <a14:sharpenSoften amount="50000"/>
                        </a14:imgEffect>
                      </a14:imgLayer>
                    </a14:imgProps>
                  </a:ext>
                  <a:ext uri="{28A0092B-C50C-407E-A947-70E740481C1C}">
                    <a14:useLocalDpi xmlns:a14="http://schemas.microsoft.com/office/drawing/2010/main"/>
                  </a:ext>
                </a:extLst>
              </a:blip>
              <a:srcRect/>
              <a:stretch/>
            </p:blipFill>
            <p:spPr>
              <a:xfrm>
                <a:off x="5290589" y="1624606"/>
                <a:ext cx="909276" cy="2787288"/>
              </a:xfrm>
              <a:prstGeom prst="rect">
                <a:avLst/>
              </a:prstGeom>
              <a:effectLst/>
            </p:spPr>
          </p:pic>
        </p:grpSp>
        <p:sp>
          <p:nvSpPr>
            <p:cNvPr id="22" name="Rectangle 21">
              <a:extLst>
                <a:ext uri="{FF2B5EF4-FFF2-40B4-BE49-F238E27FC236}">
                  <a16:creationId xmlns:a16="http://schemas.microsoft.com/office/drawing/2014/main" id="{73C4EA58-1806-9E49-B044-2721F88CDD34}"/>
                </a:ext>
              </a:extLst>
            </p:cNvPr>
            <p:cNvSpPr/>
            <p:nvPr/>
          </p:nvSpPr>
          <p:spPr>
            <a:xfrm>
              <a:off x="5488533" y="672015"/>
              <a:ext cx="466928" cy="1284423"/>
            </a:xfrm>
            <a:prstGeom prst="rect">
              <a:avLst/>
            </a:prstGeom>
            <a:noFill/>
          </p:spPr>
          <p:txBody>
            <a:bodyPr wrap="square" lIns="91440" tIns="45720" rIns="91440" bIns="45720">
              <a:prstTxWarp prst="textPlain">
                <a:avLst/>
              </a:prstTxWarp>
              <a:spAutoFit/>
              <a:scene3d>
                <a:camera prst="perspectiveRelaxedModerately">
                  <a:rot lat="17690631" lon="0" rev="0"/>
                </a:camera>
                <a:lightRig rig="threePt" dir="t"/>
              </a:scene3d>
            </a:bodyPr>
            <a:lstStyle/>
            <a:p>
              <a:pPr algn="ctr"/>
              <a:endParaRPr lang="en-US" sz="1600" b="0" cap="none" spc="0" dirty="0">
                <a:ln w="0"/>
                <a:solidFill>
                  <a:schemeClr val="bg1">
                    <a:lumMod val="85000"/>
                  </a:schemeClr>
                </a:solidFill>
                <a:effectLst>
                  <a:outerShdw blurRad="38100" dist="19050" dir="2700000" algn="tl" rotWithShape="0">
                    <a:schemeClr val="dk1">
                      <a:alpha val="40000"/>
                    </a:schemeClr>
                  </a:outerShdw>
                </a:effectLst>
              </a:endParaRPr>
            </a:p>
          </p:txBody>
        </p:sp>
      </p:grpSp>
      <p:grpSp>
        <p:nvGrpSpPr>
          <p:cNvPr id="16" name="Group 15">
            <a:extLst>
              <a:ext uri="{FF2B5EF4-FFF2-40B4-BE49-F238E27FC236}">
                <a16:creationId xmlns:a16="http://schemas.microsoft.com/office/drawing/2014/main" id="{AA24D192-4CCB-ABB6-6C59-8AD8883E5806}"/>
              </a:ext>
            </a:extLst>
          </p:cNvPr>
          <p:cNvGrpSpPr/>
          <p:nvPr/>
        </p:nvGrpSpPr>
        <p:grpSpPr>
          <a:xfrm>
            <a:off x="10805045" y="5962650"/>
            <a:ext cx="1035886" cy="551231"/>
            <a:chOff x="3471863" y="1857374"/>
            <a:chExt cx="5450432" cy="2900367"/>
          </a:xfrm>
        </p:grpSpPr>
        <p:pic>
          <p:nvPicPr>
            <p:cNvPr id="20" name="Picture 19">
              <a:extLst>
                <a:ext uri="{FF2B5EF4-FFF2-40B4-BE49-F238E27FC236}">
                  <a16:creationId xmlns:a16="http://schemas.microsoft.com/office/drawing/2014/main" id="{4DE7E6AB-2DE2-83AF-0CC4-5A8E9854E415}"/>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21" name="Picture 20">
              <a:extLst>
                <a:ext uri="{FF2B5EF4-FFF2-40B4-BE49-F238E27FC236}">
                  <a16:creationId xmlns:a16="http://schemas.microsoft.com/office/drawing/2014/main" id="{7BC91C7C-DB31-9FD9-C941-7BCF0D51A601}"/>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24" name="Picture 23">
              <a:extLst>
                <a:ext uri="{FF2B5EF4-FFF2-40B4-BE49-F238E27FC236}">
                  <a16:creationId xmlns:a16="http://schemas.microsoft.com/office/drawing/2014/main" id="{4201C9B4-36D0-E206-8855-6AE3D782FBBE}"/>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70998440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8" name="Picture 26" descr="Person silhouette - Free people icons">
            <a:extLst>
              <a:ext uri="{FF2B5EF4-FFF2-40B4-BE49-F238E27FC236}">
                <a16:creationId xmlns:a16="http://schemas.microsoft.com/office/drawing/2014/main" id="{FB5A5E36-33A7-AA41-B145-BA1AD66E8EB1}"/>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8538900" y="2632133"/>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2" name="Picture 26" descr="Person silhouette - Free people icons">
            <a:extLst>
              <a:ext uri="{FF2B5EF4-FFF2-40B4-BE49-F238E27FC236}">
                <a16:creationId xmlns:a16="http://schemas.microsoft.com/office/drawing/2014/main" id="{9AED2CFC-AF93-1444-9669-98003A9E854B}"/>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7584534" y="331992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3" name="Picture 26" descr="Person silhouette - Free people icons">
            <a:extLst>
              <a:ext uri="{FF2B5EF4-FFF2-40B4-BE49-F238E27FC236}">
                <a16:creationId xmlns:a16="http://schemas.microsoft.com/office/drawing/2014/main" id="{ADF26A96-5CED-BA4A-B836-684083B3F699}"/>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7086358" y="3687629"/>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6" name="Picture 26" descr="Person silhouette - Free people icons">
            <a:extLst>
              <a:ext uri="{FF2B5EF4-FFF2-40B4-BE49-F238E27FC236}">
                <a16:creationId xmlns:a16="http://schemas.microsoft.com/office/drawing/2014/main" id="{747FE161-6277-1948-B9FE-5625656034F3}"/>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6191576" y="2632133"/>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8" name="Picture 26" descr="Person silhouette - Free people icons">
            <a:extLst>
              <a:ext uri="{FF2B5EF4-FFF2-40B4-BE49-F238E27FC236}">
                <a16:creationId xmlns:a16="http://schemas.microsoft.com/office/drawing/2014/main" id="{5BC6CE8D-DDC9-A24D-A829-9CB2D32DAC36}"/>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5237210" y="331992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9" name="Picture 26" descr="Person silhouette - Free people icons">
            <a:extLst>
              <a:ext uri="{FF2B5EF4-FFF2-40B4-BE49-F238E27FC236}">
                <a16:creationId xmlns:a16="http://schemas.microsoft.com/office/drawing/2014/main" id="{AE998349-27EC-B942-8D63-4D112C40AEF7}"/>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4739034" y="3687629"/>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2" name="Picture 26" descr="Person silhouette - Free people icons">
            <a:extLst>
              <a:ext uri="{FF2B5EF4-FFF2-40B4-BE49-F238E27FC236}">
                <a16:creationId xmlns:a16="http://schemas.microsoft.com/office/drawing/2014/main" id="{C75070AF-6F41-AE46-8D4D-5A1BE1570F7B}"/>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3844253" y="2632133"/>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3" name="Picture 26" descr="Person silhouette - Free people icons">
            <a:extLst>
              <a:ext uri="{FF2B5EF4-FFF2-40B4-BE49-F238E27FC236}">
                <a16:creationId xmlns:a16="http://schemas.microsoft.com/office/drawing/2014/main" id="{026ADB15-8ABA-5E4A-9D17-4117C2F46564}"/>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3340210" y="299983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5" name="Picture 26" descr="Person silhouette - Free people icons">
            <a:extLst>
              <a:ext uri="{FF2B5EF4-FFF2-40B4-BE49-F238E27FC236}">
                <a16:creationId xmlns:a16="http://schemas.microsoft.com/office/drawing/2014/main" id="{709B0B33-F449-764C-B894-3842ADEDB0C9}"/>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2391711" y="3687629"/>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6" name="Picture 26" descr="Person silhouette - Free people icons">
            <a:extLst>
              <a:ext uri="{FF2B5EF4-FFF2-40B4-BE49-F238E27FC236}">
                <a16:creationId xmlns:a16="http://schemas.microsoft.com/office/drawing/2014/main" id="{42DD89E0-28A6-054B-8D49-D4775C751F49}"/>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1887668" y="4055332"/>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0626F363-F288-A446-BAC7-BBC67DF7CAEB}"/>
              </a:ext>
            </a:extLst>
          </p:cNvPr>
          <p:cNvSpPr/>
          <p:nvPr/>
        </p:nvSpPr>
        <p:spPr>
          <a:xfrm>
            <a:off x="3048298" y="5893927"/>
            <a:ext cx="6095405" cy="584775"/>
          </a:xfrm>
          <a:prstGeom prst="rect">
            <a:avLst/>
          </a:prstGeom>
        </p:spPr>
        <p:txBody>
          <a:bodyPr>
            <a:spAutoFit/>
          </a:bodyPr>
          <a:lstStyle/>
          <a:p>
            <a:pPr algn="ctr"/>
            <a:r>
              <a:rPr lang="en-US" sz="3200" dirty="0">
                <a:solidFill>
                  <a:schemeClr val="bg1"/>
                </a:solidFill>
              </a:rPr>
              <a:t>THE </a:t>
            </a:r>
            <a:r>
              <a:rPr lang="en-US" sz="3200" dirty="0">
                <a:solidFill>
                  <a:schemeClr val="bg1"/>
                </a:solidFill>
                <a:highlight>
                  <a:srgbClr val="800000"/>
                </a:highlight>
              </a:rPr>
              <a:t>(SPIRITUALLY)</a:t>
            </a:r>
            <a:r>
              <a:rPr lang="en-US" sz="3200" dirty="0">
                <a:solidFill>
                  <a:schemeClr val="bg1"/>
                </a:solidFill>
              </a:rPr>
              <a:t> DEAD</a:t>
            </a:r>
          </a:p>
        </p:txBody>
      </p:sp>
      <p:pic>
        <p:nvPicPr>
          <p:cNvPr id="260" name="Picture 26" descr="Person silhouette - Free people icons">
            <a:extLst>
              <a:ext uri="{FF2B5EF4-FFF2-40B4-BE49-F238E27FC236}">
                <a16:creationId xmlns:a16="http://schemas.microsoft.com/office/drawing/2014/main" id="{1C75CEE3-78CC-AC4C-A7E3-A62F7B8C82E7}"/>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4234992" y="4055332"/>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sp>
        <p:nvSpPr>
          <p:cNvPr id="22" name="Rectangle 21">
            <a:extLst>
              <a:ext uri="{FF2B5EF4-FFF2-40B4-BE49-F238E27FC236}">
                <a16:creationId xmlns:a16="http://schemas.microsoft.com/office/drawing/2014/main" id="{ED276CCB-38F8-6549-943F-8752538AFB68}"/>
              </a:ext>
            </a:extLst>
          </p:cNvPr>
          <p:cNvSpPr/>
          <p:nvPr/>
        </p:nvSpPr>
        <p:spPr>
          <a:xfrm>
            <a:off x="247315" y="727474"/>
            <a:ext cx="10342461" cy="1077218"/>
          </a:xfrm>
          <a:prstGeom prst="rect">
            <a:avLst/>
          </a:prstGeom>
        </p:spPr>
        <p:txBody>
          <a:bodyPr wrap="square">
            <a:spAutoFit/>
          </a:bodyPr>
          <a:lstStyle/>
          <a:p>
            <a:r>
              <a:rPr lang="en-US" sz="3200" dirty="0">
                <a:solidFill>
                  <a:schemeClr val="bg1"/>
                </a:solidFill>
              </a:rPr>
              <a:t>THE REST OF THE (SPIRITUALLY) DEAD</a:t>
            </a:r>
          </a:p>
          <a:p>
            <a:r>
              <a:rPr lang="en-US" sz="3200" dirty="0">
                <a:solidFill>
                  <a:schemeClr val="bg1"/>
                </a:solidFill>
              </a:rPr>
              <a:t>CAME TO LIFE (PHYSICALLY?)</a:t>
            </a:r>
          </a:p>
        </p:txBody>
      </p:sp>
      <p:sp>
        <p:nvSpPr>
          <p:cNvPr id="3" name="Rectangle 2">
            <a:extLst>
              <a:ext uri="{FF2B5EF4-FFF2-40B4-BE49-F238E27FC236}">
                <a16:creationId xmlns:a16="http://schemas.microsoft.com/office/drawing/2014/main" id="{6A108CF0-BE10-5C98-9C0F-A4965FACCED4}"/>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grpSp>
        <p:nvGrpSpPr>
          <p:cNvPr id="4" name="Group 3">
            <a:extLst>
              <a:ext uri="{FF2B5EF4-FFF2-40B4-BE49-F238E27FC236}">
                <a16:creationId xmlns:a16="http://schemas.microsoft.com/office/drawing/2014/main" id="{67C5C96E-FA9D-9DFA-313D-3A7DDD65A9D1}"/>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F81318F9-FB79-0F44-4FD9-A153409363CD}"/>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531A58BA-7C59-97CE-08D0-78D5C952B445}"/>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30E11893-D569-1D03-A506-A6C140074781}"/>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79346254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626F363-F288-A446-BAC7-BBC67DF7CAEB}"/>
              </a:ext>
            </a:extLst>
          </p:cNvPr>
          <p:cNvSpPr/>
          <p:nvPr/>
        </p:nvSpPr>
        <p:spPr>
          <a:xfrm>
            <a:off x="3048298" y="5893927"/>
            <a:ext cx="6095405" cy="584775"/>
          </a:xfrm>
          <a:prstGeom prst="rect">
            <a:avLst/>
          </a:prstGeom>
        </p:spPr>
        <p:txBody>
          <a:bodyPr>
            <a:spAutoFit/>
          </a:bodyPr>
          <a:lstStyle/>
          <a:p>
            <a:pPr algn="ctr"/>
            <a:r>
              <a:rPr lang="en-US" sz="3200" dirty="0">
                <a:solidFill>
                  <a:schemeClr val="bg1"/>
                </a:solidFill>
              </a:rPr>
              <a:t>THE </a:t>
            </a:r>
            <a:r>
              <a:rPr lang="en-US" sz="3200" dirty="0">
                <a:solidFill>
                  <a:schemeClr val="bg1"/>
                </a:solidFill>
                <a:highlight>
                  <a:srgbClr val="800000"/>
                </a:highlight>
              </a:rPr>
              <a:t>(PHYSICALLY)</a:t>
            </a:r>
            <a:r>
              <a:rPr lang="en-US" sz="3200" dirty="0">
                <a:solidFill>
                  <a:schemeClr val="bg1"/>
                </a:solidFill>
              </a:rPr>
              <a:t> DEAD</a:t>
            </a:r>
          </a:p>
        </p:txBody>
      </p:sp>
      <p:sp>
        <p:nvSpPr>
          <p:cNvPr id="22" name="Rectangle 21">
            <a:extLst>
              <a:ext uri="{FF2B5EF4-FFF2-40B4-BE49-F238E27FC236}">
                <a16:creationId xmlns:a16="http://schemas.microsoft.com/office/drawing/2014/main" id="{ED276CCB-38F8-6549-943F-8752538AFB68}"/>
              </a:ext>
            </a:extLst>
          </p:cNvPr>
          <p:cNvSpPr/>
          <p:nvPr/>
        </p:nvSpPr>
        <p:spPr>
          <a:xfrm>
            <a:off x="247315" y="727474"/>
            <a:ext cx="10342461" cy="1077218"/>
          </a:xfrm>
          <a:prstGeom prst="rect">
            <a:avLst/>
          </a:prstGeom>
        </p:spPr>
        <p:txBody>
          <a:bodyPr wrap="square">
            <a:spAutoFit/>
          </a:bodyPr>
          <a:lstStyle/>
          <a:p>
            <a:r>
              <a:rPr lang="en-US" sz="3200" dirty="0">
                <a:solidFill>
                  <a:schemeClr val="bg1"/>
                </a:solidFill>
              </a:rPr>
              <a:t>THE REST OF THE (SPIRITUALLY) DEAD</a:t>
            </a:r>
          </a:p>
          <a:p>
            <a:r>
              <a:rPr lang="en-US" sz="3200" dirty="0">
                <a:solidFill>
                  <a:schemeClr val="bg1"/>
                </a:solidFill>
              </a:rPr>
              <a:t>CAME TO LIFE (PHYSICALLY?)</a:t>
            </a:r>
          </a:p>
        </p:txBody>
      </p:sp>
      <p:pic>
        <p:nvPicPr>
          <p:cNvPr id="18" name="Picture 26" descr="Person silhouette - Free people icons">
            <a:extLst>
              <a:ext uri="{FF2B5EF4-FFF2-40B4-BE49-F238E27FC236}">
                <a16:creationId xmlns:a16="http://schemas.microsoft.com/office/drawing/2014/main" id="{CCE3F2EC-3B85-5E4E-BE38-391FFF5B5752}"/>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8538900" y="2632133"/>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0" name="Picture 26" descr="Person silhouette - Free people icons">
            <a:extLst>
              <a:ext uri="{FF2B5EF4-FFF2-40B4-BE49-F238E27FC236}">
                <a16:creationId xmlns:a16="http://schemas.microsoft.com/office/drawing/2014/main" id="{FEAAC653-E671-E046-8D2C-E376D95FFE66}"/>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7584534" y="331992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1" name="Picture 26" descr="Person silhouette - Free people icons">
            <a:extLst>
              <a:ext uri="{FF2B5EF4-FFF2-40B4-BE49-F238E27FC236}">
                <a16:creationId xmlns:a16="http://schemas.microsoft.com/office/drawing/2014/main" id="{603F0115-4DAA-A04E-8771-5E8BAF02AA2E}"/>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7086358" y="3687629"/>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 name="Picture 26" descr="Person silhouette - Free people icons">
            <a:extLst>
              <a:ext uri="{FF2B5EF4-FFF2-40B4-BE49-F238E27FC236}">
                <a16:creationId xmlns:a16="http://schemas.microsoft.com/office/drawing/2014/main" id="{AC383F71-7B0D-BB40-9CA9-B60FD9E338A8}"/>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6191576" y="2632133"/>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7" name="Picture 26" descr="Person silhouette - Free people icons">
            <a:extLst>
              <a:ext uri="{FF2B5EF4-FFF2-40B4-BE49-F238E27FC236}">
                <a16:creationId xmlns:a16="http://schemas.microsoft.com/office/drawing/2014/main" id="{7ABFB2F0-63AC-3148-B087-3A8C036E9555}"/>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5237210" y="331992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8" name="Picture 26" descr="Person silhouette - Free people icons">
            <a:extLst>
              <a:ext uri="{FF2B5EF4-FFF2-40B4-BE49-F238E27FC236}">
                <a16:creationId xmlns:a16="http://schemas.microsoft.com/office/drawing/2014/main" id="{974A8168-3968-1E4D-82D2-FBA29713E338}"/>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4739034" y="3687629"/>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9" name="Picture 26" descr="Person silhouette - Free people icons">
            <a:extLst>
              <a:ext uri="{FF2B5EF4-FFF2-40B4-BE49-F238E27FC236}">
                <a16:creationId xmlns:a16="http://schemas.microsoft.com/office/drawing/2014/main" id="{3976330F-F698-9F44-BB8F-8123BE4E63D0}"/>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4234992" y="4055332"/>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31" name="Picture 26" descr="Person silhouette - Free people icons">
            <a:extLst>
              <a:ext uri="{FF2B5EF4-FFF2-40B4-BE49-F238E27FC236}">
                <a16:creationId xmlns:a16="http://schemas.microsoft.com/office/drawing/2014/main" id="{DBF45636-9269-4449-A3B3-F3CEB3561D51}"/>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3844253" y="2632133"/>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32" name="Picture 26" descr="Person silhouette - Free people icons">
            <a:extLst>
              <a:ext uri="{FF2B5EF4-FFF2-40B4-BE49-F238E27FC236}">
                <a16:creationId xmlns:a16="http://schemas.microsoft.com/office/drawing/2014/main" id="{533A27CB-7A26-E143-96DD-6B5D29663CEB}"/>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3340210" y="299983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34" name="Picture 26" descr="Person silhouette - Free people icons">
            <a:extLst>
              <a:ext uri="{FF2B5EF4-FFF2-40B4-BE49-F238E27FC236}">
                <a16:creationId xmlns:a16="http://schemas.microsoft.com/office/drawing/2014/main" id="{094E482F-BEAB-524C-8DD6-C80A56CA6A00}"/>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2391711" y="3687629"/>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35" name="Picture 26" descr="Person silhouette - Free people icons">
            <a:extLst>
              <a:ext uri="{FF2B5EF4-FFF2-40B4-BE49-F238E27FC236}">
                <a16:creationId xmlns:a16="http://schemas.microsoft.com/office/drawing/2014/main" id="{63C1F068-41D0-784F-A6F7-9246791510BA}"/>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1887668" y="4055332"/>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9BC7EE6E-FC05-FE74-3D3B-CE8BFA2B38E8}"/>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grpSp>
        <p:nvGrpSpPr>
          <p:cNvPr id="4" name="Group 3">
            <a:extLst>
              <a:ext uri="{FF2B5EF4-FFF2-40B4-BE49-F238E27FC236}">
                <a16:creationId xmlns:a16="http://schemas.microsoft.com/office/drawing/2014/main" id="{25425618-178A-2DF9-3813-391A26C64A7E}"/>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1EB7C737-B66E-A88A-84FB-8D517031AA41}"/>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78B93714-CC0A-DE2B-C891-E5E7B0638D0F}"/>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F8EA0C7F-A763-6085-398D-F4082196924B}"/>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92640682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a:extLst>
              <a:ext uri="{FF2B5EF4-FFF2-40B4-BE49-F238E27FC236}">
                <a16:creationId xmlns:a16="http://schemas.microsoft.com/office/drawing/2014/main" id="{ED276CCB-38F8-6549-943F-8752538AFB68}"/>
              </a:ext>
            </a:extLst>
          </p:cNvPr>
          <p:cNvSpPr/>
          <p:nvPr/>
        </p:nvSpPr>
        <p:spPr>
          <a:xfrm>
            <a:off x="247315" y="727474"/>
            <a:ext cx="10342461" cy="1077218"/>
          </a:xfrm>
          <a:prstGeom prst="rect">
            <a:avLst/>
          </a:prstGeom>
        </p:spPr>
        <p:txBody>
          <a:bodyPr wrap="square">
            <a:spAutoFit/>
          </a:bodyPr>
          <a:lstStyle/>
          <a:p>
            <a:r>
              <a:rPr lang="en-US" sz="3200" dirty="0">
                <a:solidFill>
                  <a:schemeClr val="bg1"/>
                </a:solidFill>
              </a:rPr>
              <a:t>THE REST OF THE </a:t>
            </a:r>
            <a:r>
              <a:rPr lang="en-US" sz="3200" dirty="0">
                <a:solidFill>
                  <a:schemeClr val="bg1"/>
                </a:solidFill>
                <a:highlight>
                  <a:srgbClr val="800000"/>
                </a:highlight>
              </a:rPr>
              <a:t>(PHYSICALLY)</a:t>
            </a:r>
            <a:r>
              <a:rPr lang="en-US" sz="3200" dirty="0">
                <a:solidFill>
                  <a:schemeClr val="bg1"/>
                </a:solidFill>
              </a:rPr>
              <a:t> DEAD</a:t>
            </a:r>
          </a:p>
          <a:p>
            <a:r>
              <a:rPr lang="en-US" sz="3200" dirty="0">
                <a:solidFill>
                  <a:schemeClr val="bg1"/>
                </a:solidFill>
              </a:rPr>
              <a:t>CAME TO LIFE (PHYSICALLY?)</a:t>
            </a:r>
          </a:p>
        </p:txBody>
      </p:sp>
      <p:pic>
        <p:nvPicPr>
          <p:cNvPr id="18" name="Picture 26" descr="Person silhouette - Free people icons">
            <a:extLst>
              <a:ext uri="{FF2B5EF4-FFF2-40B4-BE49-F238E27FC236}">
                <a16:creationId xmlns:a16="http://schemas.microsoft.com/office/drawing/2014/main" id="{CCE3F2EC-3B85-5E4E-BE38-391FFF5B5752}"/>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8538900" y="2632133"/>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0" name="Picture 26" descr="Person silhouette - Free people icons">
            <a:extLst>
              <a:ext uri="{FF2B5EF4-FFF2-40B4-BE49-F238E27FC236}">
                <a16:creationId xmlns:a16="http://schemas.microsoft.com/office/drawing/2014/main" id="{FEAAC653-E671-E046-8D2C-E376D95FFE66}"/>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7584534" y="331992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1" name="Picture 26" descr="Person silhouette - Free people icons">
            <a:extLst>
              <a:ext uri="{FF2B5EF4-FFF2-40B4-BE49-F238E27FC236}">
                <a16:creationId xmlns:a16="http://schemas.microsoft.com/office/drawing/2014/main" id="{603F0115-4DAA-A04E-8771-5E8BAF02AA2E}"/>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7086358" y="3687629"/>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4" name="Picture 26" descr="Person silhouette - Free people icons">
            <a:extLst>
              <a:ext uri="{FF2B5EF4-FFF2-40B4-BE49-F238E27FC236}">
                <a16:creationId xmlns:a16="http://schemas.microsoft.com/office/drawing/2014/main" id="{6C1ADD12-FE7A-EF40-85F9-985952CC66E4}"/>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6689752" y="2264430"/>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 name="Picture 26" descr="Person silhouette - Free people icons">
            <a:extLst>
              <a:ext uri="{FF2B5EF4-FFF2-40B4-BE49-F238E27FC236}">
                <a16:creationId xmlns:a16="http://schemas.microsoft.com/office/drawing/2014/main" id="{AC383F71-7B0D-BB40-9CA9-B60FD9E338A8}"/>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6191576" y="2632133"/>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7" name="Picture 26" descr="Person silhouette - Free people icons">
            <a:extLst>
              <a:ext uri="{FF2B5EF4-FFF2-40B4-BE49-F238E27FC236}">
                <a16:creationId xmlns:a16="http://schemas.microsoft.com/office/drawing/2014/main" id="{7ABFB2F0-63AC-3148-B087-3A8C036E9555}"/>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5237210" y="331992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8" name="Picture 26" descr="Person silhouette - Free people icons">
            <a:extLst>
              <a:ext uri="{FF2B5EF4-FFF2-40B4-BE49-F238E27FC236}">
                <a16:creationId xmlns:a16="http://schemas.microsoft.com/office/drawing/2014/main" id="{974A8168-3968-1E4D-82D2-FBA29713E338}"/>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4739034" y="3687629"/>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30" name="Picture 26" descr="Person silhouette - Free people icons">
            <a:extLst>
              <a:ext uri="{FF2B5EF4-FFF2-40B4-BE49-F238E27FC236}">
                <a16:creationId xmlns:a16="http://schemas.microsoft.com/office/drawing/2014/main" id="{66011005-2B47-5D47-BF86-D2111A9FD8BC}"/>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4342429" y="2264430"/>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31" name="Picture 26" descr="Person silhouette - Free people icons">
            <a:extLst>
              <a:ext uri="{FF2B5EF4-FFF2-40B4-BE49-F238E27FC236}">
                <a16:creationId xmlns:a16="http://schemas.microsoft.com/office/drawing/2014/main" id="{DBF45636-9269-4449-A3B3-F3CEB3561D51}"/>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3844253" y="2632133"/>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32" name="Picture 26" descr="Person silhouette - Free people icons">
            <a:extLst>
              <a:ext uri="{FF2B5EF4-FFF2-40B4-BE49-F238E27FC236}">
                <a16:creationId xmlns:a16="http://schemas.microsoft.com/office/drawing/2014/main" id="{533A27CB-7A26-E143-96DD-6B5D29663CEB}"/>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3340210" y="299983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34" name="Picture 26" descr="Person silhouette - Free people icons">
            <a:extLst>
              <a:ext uri="{FF2B5EF4-FFF2-40B4-BE49-F238E27FC236}">
                <a16:creationId xmlns:a16="http://schemas.microsoft.com/office/drawing/2014/main" id="{094E482F-BEAB-524C-8DD6-C80A56CA6A00}"/>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2391711" y="3687629"/>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35" name="Picture 26" descr="Person silhouette - Free people icons">
            <a:extLst>
              <a:ext uri="{FF2B5EF4-FFF2-40B4-BE49-F238E27FC236}">
                <a16:creationId xmlns:a16="http://schemas.microsoft.com/office/drawing/2014/main" id="{63C1F068-41D0-784F-A6F7-9246791510BA}"/>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1887668" y="4055332"/>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9" name="Picture 26" descr="Person silhouette - Free people icons">
            <a:extLst>
              <a:ext uri="{FF2B5EF4-FFF2-40B4-BE49-F238E27FC236}">
                <a16:creationId xmlns:a16="http://schemas.microsoft.com/office/drawing/2014/main" id="{3976330F-F698-9F44-BB8F-8123BE4E63D0}"/>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4234992" y="4055332"/>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8D38A77F-5D74-FBE5-4197-6662B344AD40}"/>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grpSp>
        <p:nvGrpSpPr>
          <p:cNvPr id="3" name="Group 2">
            <a:extLst>
              <a:ext uri="{FF2B5EF4-FFF2-40B4-BE49-F238E27FC236}">
                <a16:creationId xmlns:a16="http://schemas.microsoft.com/office/drawing/2014/main" id="{45CEF75D-1D94-925F-7A30-B50E93C6AE12}"/>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3312C916-3279-2F70-6A94-CF32FAEDED65}"/>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5" name="Picture 4">
              <a:extLst>
                <a:ext uri="{FF2B5EF4-FFF2-40B4-BE49-F238E27FC236}">
                  <a16:creationId xmlns:a16="http://schemas.microsoft.com/office/drawing/2014/main" id="{F54F243E-8401-EBBA-172A-9E8F1F1579C2}"/>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6" name="Picture 5">
              <a:extLst>
                <a:ext uri="{FF2B5EF4-FFF2-40B4-BE49-F238E27FC236}">
                  <a16:creationId xmlns:a16="http://schemas.microsoft.com/office/drawing/2014/main" id="{F71172E3-FD0E-F352-14CA-5979CEDF002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81170301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8274249" cy="5509200"/>
          </a:xfrm>
          <a:prstGeom prst="rect">
            <a:avLst/>
          </a:prstGeom>
        </p:spPr>
        <p:txBody>
          <a:bodyPr wrap="square">
            <a:spAutoFit/>
          </a:bodyPr>
          <a:lstStyle/>
          <a:p>
            <a:r>
              <a:rPr lang="en-US" sz="3200" dirty="0">
                <a:solidFill>
                  <a:srgbClr val="00D241"/>
                </a:solidFill>
                <a:latin typeface="Abadi" panose="020B0604020104020204" pitchFamily="34" charset="0"/>
                <a:ea typeface="Calibri" panose="020F0502020204030204" pitchFamily="34" charset="0"/>
              </a:rPr>
              <a:t>PROBLEMS</a:t>
            </a:r>
          </a:p>
          <a:p>
            <a:pPr marL="238125" indent="-238125">
              <a:buFont typeface="Arial" panose="020B0604020202020204" pitchFamily="34" charset="0"/>
              <a:buChar char="•"/>
            </a:pPr>
            <a:r>
              <a:rPr lang="en-US" sz="3200" dirty="0">
                <a:solidFill>
                  <a:srgbClr val="00D241"/>
                </a:solidFill>
                <a:latin typeface="Abadi" panose="020B0604020104020204" pitchFamily="34" charset="0"/>
                <a:ea typeface="Calibri" panose="020F0502020204030204" pitchFamily="34" charset="0"/>
              </a:rPr>
              <a:t>If “dead” is used consistently as “spiritually dead” and “came to life” as  “spiritual resurrection”, it leads to universalism. </a:t>
            </a:r>
          </a:p>
          <a:p>
            <a:pPr marL="238125" indent="-238125">
              <a:buFont typeface="Arial" panose="020B0604020202020204" pitchFamily="34" charset="0"/>
              <a:buChar char="•"/>
            </a:pPr>
            <a:r>
              <a:rPr lang="en-US" sz="3200" dirty="0">
                <a:solidFill>
                  <a:srgbClr val="00D241"/>
                </a:solidFill>
                <a:latin typeface="Abadi" panose="020B0604020104020204" pitchFamily="34" charset="0"/>
                <a:ea typeface="Calibri" panose="020F0502020204030204" pitchFamily="34" charset="0"/>
              </a:rPr>
              <a:t>To avoid universalism, it must switch the definition of “dead” and “came to life” from “spiritual” to “physical” midway through the passage, resulting in no resurrection for the saved.</a:t>
            </a:r>
          </a:p>
          <a:p>
            <a:pPr marL="238125" indent="-238125">
              <a:buFont typeface="Arial" panose="020B0604020202020204" pitchFamily="34" charset="0"/>
              <a:buChar char="•"/>
            </a:pPr>
            <a:endParaRPr lang="en-US" sz="3200" dirty="0">
              <a:solidFill>
                <a:srgbClr val="00D241"/>
              </a:solidFill>
              <a:latin typeface="Abadi" panose="020B0604020104020204" pitchFamily="34" charset="0"/>
              <a:ea typeface="Calibri" panose="020F0502020204030204" pitchFamily="34" charset="0"/>
            </a:endParaRPr>
          </a:p>
          <a:p>
            <a:pPr marL="238125" indent="-238125">
              <a:buFont typeface="Arial" panose="020B0604020202020204" pitchFamily="34" charset="0"/>
              <a:buChar char="•"/>
            </a:pPr>
            <a:endParaRPr lang="en-US" sz="3200" dirty="0">
              <a:solidFill>
                <a:schemeClr val="bg1"/>
              </a:solidFill>
              <a:latin typeface="Abadi" panose="020B0604020104020204" pitchFamily="34" charset="0"/>
              <a:ea typeface="Calibri" panose="020F0502020204030204" pitchFamily="34" charset="0"/>
            </a:endParaRPr>
          </a:p>
        </p:txBody>
      </p:sp>
      <p:pic>
        <p:nvPicPr>
          <p:cNvPr id="4" name="Picture 2" descr="RESURRECTION">
            <a:extLst>
              <a:ext uri="{FF2B5EF4-FFF2-40B4-BE49-F238E27FC236}">
                <a16:creationId xmlns:a16="http://schemas.microsoft.com/office/drawing/2014/main" id="{CD01C474-0C6A-6E01-3EDF-52526FCFA214}"/>
              </a:ext>
            </a:extLst>
          </p:cNvPr>
          <p:cNvPicPr>
            <a:picLocks noChangeAspect="1" noChangeArrowheads="1"/>
          </p:cNvPicPr>
          <p:nvPr/>
        </p:nvPicPr>
        <p:blipFill rotWithShape="1">
          <a:blip r:embed="rId3" cstate="hqprint">
            <a:extLst>
              <a:ext uri="{28A0092B-C50C-407E-A947-70E740481C1C}">
                <a14:useLocalDpi xmlns:a14="http://schemas.microsoft.com/office/drawing/2010/main"/>
              </a:ext>
            </a:extLst>
          </a:blip>
          <a:srcRect/>
          <a:stretch/>
        </p:blipFill>
        <p:spPr bwMode="auto">
          <a:xfrm>
            <a:off x="8695423" y="1225898"/>
            <a:ext cx="3053361" cy="3790237"/>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BF194589-99C3-F162-A29F-1C36502F1748}"/>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8193E647-AD04-6859-FE77-9B23324B73B0}"/>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39CB79BC-09D9-6575-A525-8B55F6AFC13C}"/>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EFA125E5-2A4D-362A-1810-115C12EF8E2E}"/>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92C8C9C6-E8DF-9D05-E95C-334B9D7CE861}"/>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55307104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7" name="Picture 26" descr="Person silhouette - Free people icons">
            <a:extLst>
              <a:ext uri="{FF2B5EF4-FFF2-40B4-BE49-F238E27FC236}">
                <a16:creationId xmlns:a16="http://schemas.microsoft.com/office/drawing/2014/main" id="{23DE7304-744D-5A4C-B669-E21B48F5E80E}"/>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rot="5400000">
            <a:off x="9037076" y="2264430"/>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48" name="Picture 26" descr="Person silhouette - Free people icons">
            <a:extLst>
              <a:ext uri="{FF2B5EF4-FFF2-40B4-BE49-F238E27FC236}">
                <a16:creationId xmlns:a16="http://schemas.microsoft.com/office/drawing/2014/main" id="{FB5A5E36-33A7-AA41-B145-BA1AD66E8EB1}"/>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8538900" y="2632133"/>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49" name="Picture 26" descr="Person silhouette - Free people icons">
            <a:extLst>
              <a:ext uri="{FF2B5EF4-FFF2-40B4-BE49-F238E27FC236}">
                <a16:creationId xmlns:a16="http://schemas.microsoft.com/office/drawing/2014/main" id="{34F39A78-99AD-F74C-A23C-23E8EBC6E33B}"/>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rot="5400000">
            <a:off x="8034858" y="299983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2" name="Picture 26" descr="Person silhouette - Free people icons">
            <a:extLst>
              <a:ext uri="{FF2B5EF4-FFF2-40B4-BE49-F238E27FC236}">
                <a16:creationId xmlns:a16="http://schemas.microsoft.com/office/drawing/2014/main" id="{9AED2CFC-AF93-1444-9669-98003A9E854B}"/>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7584534" y="331992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3" name="Picture 26" descr="Person silhouette - Free people icons">
            <a:extLst>
              <a:ext uri="{FF2B5EF4-FFF2-40B4-BE49-F238E27FC236}">
                <a16:creationId xmlns:a16="http://schemas.microsoft.com/office/drawing/2014/main" id="{ADF26A96-5CED-BA4A-B836-684083B3F699}"/>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7086358" y="3687629"/>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4" name="Picture 26" descr="Person silhouette - Free people icons">
            <a:extLst>
              <a:ext uri="{FF2B5EF4-FFF2-40B4-BE49-F238E27FC236}">
                <a16:creationId xmlns:a16="http://schemas.microsoft.com/office/drawing/2014/main" id="{7FE934F3-45ED-3C45-81F7-D43E87B9EFB6}"/>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rot="5400000">
            <a:off x="6582316" y="4055332"/>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5" name="Picture 26" descr="Person silhouette - Free people icons">
            <a:extLst>
              <a:ext uri="{FF2B5EF4-FFF2-40B4-BE49-F238E27FC236}">
                <a16:creationId xmlns:a16="http://schemas.microsoft.com/office/drawing/2014/main" id="{A30938A5-B2FE-1C49-A729-3162A4D8A615}"/>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6689752" y="2264430"/>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6" name="Picture 26" descr="Person silhouette - Free people icons">
            <a:extLst>
              <a:ext uri="{FF2B5EF4-FFF2-40B4-BE49-F238E27FC236}">
                <a16:creationId xmlns:a16="http://schemas.microsoft.com/office/drawing/2014/main" id="{747FE161-6277-1948-B9FE-5625656034F3}"/>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6191576" y="2632133"/>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7" name="Picture 26" descr="Person silhouette - Free people icons">
            <a:extLst>
              <a:ext uri="{FF2B5EF4-FFF2-40B4-BE49-F238E27FC236}">
                <a16:creationId xmlns:a16="http://schemas.microsoft.com/office/drawing/2014/main" id="{48B027CD-F1A3-8F4D-AF01-65BE0F047ACC}"/>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rot="5400000">
            <a:off x="5687534" y="299983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8" name="Picture 26" descr="Person silhouette - Free people icons">
            <a:extLst>
              <a:ext uri="{FF2B5EF4-FFF2-40B4-BE49-F238E27FC236}">
                <a16:creationId xmlns:a16="http://schemas.microsoft.com/office/drawing/2014/main" id="{5BC6CE8D-DDC9-A24D-A829-9CB2D32DAC36}"/>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5237210" y="331992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9" name="Picture 26" descr="Person silhouette - Free people icons">
            <a:extLst>
              <a:ext uri="{FF2B5EF4-FFF2-40B4-BE49-F238E27FC236}">
                <a16:creationId xmlns:a16="http://schemas.microsoft.com/office/drawing/2014/main" id="{AE998349-27EC-B942-8D63-4D112C40AEF7}"/>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4739034" y="3687629"/>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0" name="Picture 26" descr="Person silhouette - Free people icons">
            <a:extLst>
              <a:ext uri="{FF2B5EF4-FFF2-40B4-BE49-F238E27FC236}">
                <a16:creationId xmlns:a16="http://schemas.microsoft.com/office/drawing/2014/main" id="{1C75CEE3-78CC-AC4C-A7E3-A62F7B8C82E7}"/>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4234992" y="4055332"/>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1" name="Picture 26" descr="Person silhouette - Free people icons">
            <a:extLst>
              <a:ext uri="{FF2B5EF4-FFF2-40B4-BE49-F238E27FC236}">
                <a16:creationId xmlns:a16="http://schemas.microsoft.com/office/drawing/2014/main" id="{F7A9C6C8-72CE-6A4E-A50D-EDA2CDF36A2F}"/>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4342429" y="2264430"/>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2" name="Picture 26" descr="Person silhouette - Free people icons">
            <a:extLst>
              <a:ext uri="{FF2B5EF4-FFF2-40B4-BE49-F238E27FC236}">
                <a16:creationId xmlns:a16="http://schemas.microsoft.com/office/drawing/2014/main" id="{C75070AF-6F41-AE46-8D4D-5A1BE1570F7B}"/>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3844253" y="2632133"/>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3" name="Picture 26" descr="Person silhouette - Free people icons">
            <a:extLst>
              <a:ext uri="{FF2B5EF4-FFF2-40B4-BE49-F238E27FC236}">
                <a16:creationId xmlns:a16="http://schemas.microsoft.com/office/drawing/2014/main" id="{026ADB15-8ABA-5E4A-9D17-4117C2F46564}"/>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3340210" y="299983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4" name="Picture 26" descr="Person silhouette - Free people icons">
            <a:extLst>
              <a:ext uri="{FF2B5EF4-FFF2-40B4-BE49-F238E27FC236}">
                <a16:creationId xmlns:a16="http://schemas.microsoft.com/office/drawing/2014/main" id="{D61E731B-8DBB-BF40-B3D8-AD00AA9D4A2C}"/>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rot="5400000">
            <a:off x="2889887" y="331992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5" name="Picture 26" descr="Person silhouette - Free people icons">
            <a:extLst>
              <a:ext uri="{FF2B5EF4-FFF2-40B4-BE49-F238E27FC236}">
                <a16:creationId xmlns:a16="http://schemas.microsoft.com/office/drawing/2014/main" id="{709B0B33-F449-764C-B894-3842ADEDB0C9}"/>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2391711" y="3687629"/>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6" name="Picture 26" descr="Person silhouette - Free people icons">
            <a:extLst>
              <a:ext uri="{FF2B5EF4-FFF2-40B4-BE49-F238E27FC236}">
                <a16:creationId xmlns:a16="http://schemas.microsoft.com/office/drawing/2014/main" id="{42DD89E0-28A6-054B-8D49-D4775C751F49}"/>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1887668" y="4055332"/>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0626F363-F288-A446-BAC7-BBC67DF7CAEB}"/>
              </a:ext>
            </a:extLst>
          </p:cNvPr>
          <p:cNvSpPr/>
          <p:nvPr/>
        </p:nvSpPr>
        <p:spPr>
          <a:xfrm>
            <a:off x="3048298" y="5893927"/>
            <a:ext cx="6095405" cy="584775"/>
          </a:xfrm>
          <a:prstGeom prst="rect">
            <a:avLst/>
          </a:prstGeom>
        </p:spPr>
        <p:txBody>
          <a:bodyPr>
            <a:spAutoFit/>
          </a:bodyPr>
          <a:lstStyle/>
          <a:p>
            <a:pPr algn="ctr"/>
            <a:r>
              <a:rPr lang="en-US" sz="3200" dirty="0">
                <a:solidFill>
                  <a:schemeClr val="bg1"/>
                </a:solidFill>
              </a:rPr>
              <a:t>THE (PHYSICALLY) DEAD</a:t>
            </a:r>
          </a:p>
        </p:txBody>
      </p:sp>
      <p:sp>
        <p:nvSpPr>
          <p:cNvPr id="3" name="Rectangle 2">
            <a:extLst>
              <a:ext uri="{FF2B5EF4-FFF2-40B4-BE49-F238E27FC236}">
                <a16:creationId xmlns:a16="http://schemas.microsoft.com/office/drawing/2014/main" id="{772B1824-E961-CF58-EF0B-64C16314DD4A}"/>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grpSp>
        <p:nvGrpSpPr>
          <p:cNvPr id="4" name="Group 3">
            <a:extLst>
              <a:ext uri="{FF2B5EF4-FFF2-40B4-BE49-F238E27FC236}">
                <a16:creationId xmlns:a16="http://schemas.microsoft.com/office/drawing/2014/main" id="{6F3CEC52-4E87-03E6-60C6-C50DE7BE95CA}"/>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B7A7CD03-80E0-EEAB-9947-F1F9E6FB202C}"/>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FD4A8670-6290-E46E-87A8-87BA42C660CE}"/>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6295BCC3-9682-10AB-D9C7-1D80836A7DCA}"/>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02520849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8" name="Picture 26" descr="Person silhouette - Free people icons">
            <a:extLst>
              <a:ext uri="{FF2B5EF4-FFF2-40B4-BE49-F238E27FC236}">
                <a16:creationId xmlns:a16="http://schemas.microsoft.com/office/drawing/2014/main" id="{FB5A5E36-33A7-AA41-B145-BA1AD66E8EB1}"/>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8538900" y="2632133"/>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2" name="Picture 26" descr="Person silhouette - Free people icons">
            <a:extLst>
              <a:ext uri="{FF2B5EF4-FFF2-40B4-BE49-F238E27FC236}">
                <a16:creationId xmlns:a16="http://schemas.microsoft.com/office/drawing/2014/main" id="{9AED2CFC-AF93-1444-9669-98003A9E854B}"/>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7584534" y="331992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3" name="Picture 26" descr="Person silhouette - Free people icons">
            <a:extLst>
              <a:ext uri="{FF2B5EF4-FFF2-40B4-BE49-F238E27FC236}">
                <a16:creationId xmlns:a16="http://schemas.microsoft.com/office/drawing/2014/main" id="{ADF26A96-5CED-BA4A-B836-684083B3F699}"/>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7086358" y="3687629"/>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5" name="Picture 26" descr="Person silhouette - Free people icons">
            <a:extLst>
              <a:ext uri="{FF2B5EF4-FFF2-40B4-BE49-F238E27FC236}">
                <a16:creationId xmlns:a16="http://schemas.microsoft.com/office/drawing/2014/main" id="{A30938A5-B2FE-1C49-A729-3162A4D8A615}"/>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6689752" y="2264430"/>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6" name="Picture 26" descr="Person silhouette - Free people icons">
            <a:extLst>
              <a:ext uri="{FF2B5EF4-FFF2-40B4-BE49-F238E27FC236}">
                <a16:creationId xmlns:a16="http://schemas.microsoft.com/office/drawing/2014/main" id="{747FE161-6277-1948-B9FE-5625656034F3}"/>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6191576" y="2632133"/>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8" name="Picture 26" descr="Person silhouette - Free people icons">
            <a:extLst>
              <a:ext uri="{FF2B5EF4-FFF2-40B4-BE49-F238E27FC236}">
                <a16:creationId xmlns:a16="http://schemas.microsoft.com/office/drawing/2014/main" id="{5BC6CE8D-DDC9-A24D-A829-9CB2D32DAC36}"/>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5237210" y="331992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9" name="Picture 26" descr="Person silhouette - Free people icons">
            <a:extLst>
              <a:ext uri="{FF2B5EF4-FFF2-40B4-BE49-F238E27FC236}">
                <a16:creationId xmlns:a16="http://schemas.microsoft.com/office/drawing/2014/main" id="{AE998349-27EC-B942-8D63-4D112C40AEF7}"/>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4739034" y="3687629"/>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0" name="Picture 26" descr="Person silhouette - Free people icons">
            <a:extLst>
              <a:ext uri="{FF2B5EF4-FFF2-40B4-BE49-F238E27FC236}">
                <a16:creationId xmlns:a16="http://schemas.microsoft.com/office/drawing/2014/main" id="{1C75CEE3-78CC-AC4C-A7E3-A62F7B8C82E7}"/>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4234992" y="4055332"/>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1" name="Picture 26" descr="Person silhouette - Free people icons">
            <a:extLst>
              <a:ext uri="{FF2B5EF4-FFF2-40B4-BE49-F238E27FC236}">
                <a16:creationId xmlns:a16="http://schemas.microsoft.com/office/drawing/2014/main" id="{F7A9C6C8-72CE-6A4E-A50D-EDA2CDF36A2F}"/>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4342429" y="2264430"/>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2" name="Picture 26" descr="Person silhouette - Free people icons">
            <a:extLst>
              <a:ext uri="{FF2B5EF4-FFF2-40B4-BE49-F238E27FC236}">
                <a16:creationId xmlns:a16="http://schemas.microsoft.com/office/drawing/2014/main" id="{C75070AF-6F41-AE46-8D4D-5A1BE1570F7B}"/>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3844253" y="2632133"/>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3" name="Picture 26" descr="Person silhouette - Free people icons">
            <a:extLst>
              <a:ext uri="{FF2B5EF4-FFF2-40B4-BE49-F238E27FC236}">
                <a16:creationId xmlns:a16="http://schemas.microsoft.com/office/drawing/2014/main" id="{026ADB15-8ABA-5E4A-9D17-4117C2F46564}"/>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3340210" y="299983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47" name="Picture 26" descr="Person silhouette - Free people icons">
            <a:extLst>
              <a:ext uri="{FF2B5EF4-FFF2-40B4-BE49-F238E27FC236}">
                <a16:creationId xmlns:a16="http://schemas.microsoft.com/office/drawing/2014/main" id="{23DE7304-744D-5A4C-B669-E21B48F5E80E}"/>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a:off x="9037076" y="2264430"/>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49" name="Picture 26" descr="Person silhouette - Free people icons">
            <a:extLst>
              <a:ext uri="{FF2B5EF4-FFF2-40B4-BE49-F238E27FC236}">
                <a16:creationId xmlns:a16="http://schemas.microsoft.com/office/drawing/2014/main" id="{34F39A78-99AD-F74C-A23C-23E8EBC6E33B}"/>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a:off x="8034858" y="299983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4" name="Picture 26" descr="Person silhouette - Free people icons">
            <a:extLst>
              <a:ext uri="{FF2B5EF4-FFF2-40B4-BE49-F238E27FC236}">
                <a16:creationId xmlns:a16="http://schemas.microsoft.com/office/drawing/2014/main" id="{7FE934F3-45ED-3C45-81F7-D43E87B9EFB6}"/>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a:off x="6582316" y="4055332"/>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7" name="Picture 26" descr="Person silhouette - Free people icons">
            <a:extLst>
              <a:ext uri="{FF2B5EF4-FFF2-40B4-BE49-F238E27FC236}">
                <a16:creationId xmlns:a16="http://schemas.microsoft.com/office/drawing/2014/main" id="{48B027CD-F1A3-8F4D-AF01-65BE0F047ACC}"/>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a:off x="5687534" y="299983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4" name="Picture 26" descr="Person silhouette - Free people icons">
            <a:extLst>
              <a:ext uri="{FF2B5EF4-FFF2-40B4-BE49-F238E27FC236}">
                <a16:creationId xmlns:a16="http://schemas.microsoft.com/office/drawing/2014/main" id="{D61E731B-8DBB-BF40-B3D8-AD00AA9D4A2C}"/>
              </a:ext>
            </a:extLst>
          </p:cNvPr>
          <p:cNvPicPr>
            <a:picLocks noChangeAspect="1" noChangeArrowheads="1"/>
          </p:cNvPicPr>
          <p:nvPr/>
        </p:nvPicPr>
        <p:blipFill rotWithShape="1">
          <a:blip r:embed="rId2" cstate="email">
            <a:duotone>
              <a:schemeClr val="accent4">
                <a:shade val="45000"/>
                <a:satMod val="135000"/>
              </a:schemeClr>
              <a:prstClr val="white"/>
            </a:duotone>
            <a:extLst>
              <a:ext uri="{28A0092B-C50C-407E-A947-70E740481C1C}">
                <a14:useLocalDpi xmlns:a14="http://schemas.microsoft.com/office/drawing/2010/main"/>
              </a:ext>
            </a:extLst>
          </a:blip>
          <a:srcRect/>
          <a:stretch/>
        </p:blipFill>
        <p:spPr bwMode="auto">
          <a:xfrm>
            <a:off x="2889887" y="331992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5" name="Picture 26" descr="Person silhouette - Free people icons">
            <a:extLst>
              <a:ext uri="{FF2B5EF4-FFF2-40B4-BE49-F238E27FC236}">
                <a16:creationId xmlns:a16="http://schemas.microsoft.com/office/drawing/2014/main" id="{709B0B33-F449-764C-B894-3842ADEDB0C9}"/>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2391711" y="3687629"/>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6" name="Picture 26" descr="Person silhouette - Free people icons">
            <a:extLst>
              <a:ext uri="{FF2B5EF4-FFF2-40B4-BE49-F238E27FC236}">
                <a16:creationId xmlns:a16="http://schemas.microsoft.com/office/drawing/2014/main" id="{42DD89E0-28A6-054B-8D49-D4775C751F49}"/>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1887668" y="4055332"/>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0626F363-F288-A446-BAC7-BBC67DF7CAEB}"/>
              </a:ext>
            </a:extLst>
          </p:cNvPr>
          <p:cNvSpPr/>
          <p:nvPr/>
        </p:nvSpPr>
        <p:spPr>
          <a:xfrm>
            <a:off x="3048298" y="5893927"/>
            <a:ext cx="6095405" cy="584775"/>
          </a:xfrm>
          <a:prstGeom prst="rect">
            <a:avLst/>
          </a:prstGeom>
        </p:spPr>
        <p:txBody>
          <a:bodyPr>
            <a:spAutoFit/>
          </a:bodyPr>
          <a:lstStyle/>
          <a:p>
            <a:pPr algn="ctr"/>
            <a:r>
              <a:rPr lang="en-US" sz="3200" dirty="0">
                <a:solidFill>
                  <a:schemeClr val="bg1"/>
                </a:solidFill>
              </a:rPr>
              <a:t>THE (PHYSICALLY) DEAD</a:t>
            </a:r>
          </a:p>
        </p:txBody>
      </p:sp>
      <p:sp>
        <p:nvSpPr>
          <p:cNvPr id="21" name="Rectangle 20">
            <a:extLst>
              <a:ext uri="{FF2B5EF4-FFF2-40B4-BE49-F238E27FC236}">
                <a16:creationId xmlns:a16="http://schemas.microsoft.com/office/drawing/2014/main" id="{468A92CA-24A0-CB48-BE67-A3967CBC7BE2}"/>
              </a:ext>
            </a:extLst>
          </p:cNvPr>
          <p:cNvSpPr/>
          <p:nvPr/>
        </p:nvSpPr>
        <p:spPr>
          <a:xfrm>
            <a:off x="247315" y="727474"/>
            <a:ext cx="11407114" cy="1077218"/>
          </a:xfrm>
          <a:prstGeom prst="rect">
            <a:avLst/>
          </a:prstGeom>
        </p:spPr>
        <p:txBody>
          <a:bodyPr wrap="square">
            <a:spAutoFit/>
          </a:bodyPr>
          <a:lstStyle/>
          <a:p>
            <a:r>
              <a:rPr lang="en-US" sz="3200" dirty="0">
                <a:solidFill>
                  <a:schemeClr val="bg1"/>
                </a:solidFill>
              </a:rPr>
              <a:t>THE SOULS OF BEHEADED (SAINTS)</a:t>
            </a:r>
          </a:p>
          <a:p>
            <a:r>
              <a:rPr lang="en-US" sz="3200" dirty="0">
                <a:solidFill>
                  <a:schemeClr val="bg1"/>
                </a:solidFill>
              </a:rPr>
              <a:t>CAME TO LIFE (PHYSICALLY) TO REIGN</a:t>
            </a:r>
          </a:p>
        </p:txBody>
      </p:sp>
      <p:sp>
        <p:nvSpPr>
          <p:cNvPr id="3" name="Rectangle 2">
            <a:extLst>
              <a:ext uri="{FF2B5EF4-FFF2-40B4-BE49-F238E27FC236}">
                <a16:creationId xmlns:a16="http://schemas.microsoft.com/office/drawing/2014/main" id="{29F0860C-EEDF-2BA3-9B37-A7DD14351884}"/>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grpSp>
        <p:nvGrpSpPr>
          <p:cNvPr id="4" name="Group 3">
            <a:extLst>
              <a:ext uri="{FF2B5EF4-FFF2-40B4-BE49-F238E27FC236}">
                <a16:creationId xmlns:a16="http://schemas.microsoft.com/office/drawing/2014/main" id="{033D2DEB-7FA8-2006-C245-43713F016A05}"/>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17141867-38C3-712A-283B-20A837FCD5C5}"/>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C559AEC3-0B4E-D14F-4984-25472139E5C7}"/>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96F5E84E-0EC1-F953-FE10-C81680BFC90A}"/>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3798040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3" fill="hold" nodeType="clickEffect">
                                  <p:stCondLst>
                                    <p:cond delay="0"/>
                                  </p:stCondLst>
                                  <p:childTnLst>
                                    <p:anim calcmode="lin" valueType="num">
                                      <p:cBhvr additive="base">
                                        <p:cTn id="6" dur="1000"/>
                                        <p:tgtEl>
                                          <p:spTgt spid="264"/>
                                        </p:tgtEl>
                                        <p:attrNameLst>
                                          <p:attrName>ppt_x</p:attrName>
                                        </p:attrNameLst>
                                      </p:cBhvr>
                                      <p:tavLst>
                                        <p:tav tm="0">
                                          <p:val>
                                            <p:strVal val="ppt_x"/>
                                          </p:val>
                                        </p:tav>
                                        <p:tav tm="100000">
                                          <p:val>
                                            <p:strVal val="1+ppt_w/2"/>
                                          </p:val>
                                        </p:tav>
                                      </p:tavLst>
                                    </p:anim>
                                    <p:anim calcmode="lin" valueType="num">
                                      <p:cBhvr additive="base">
                                        <p:cTn id="7" dur="1000"/>
                                        <p:tgtEl>
                                          <p:spTgt spid="264"/>
                                        </p:tgtEl>
                                        <p:attrNameLst>
                                          <p:attrName>ppt_y</p:attrName>
                                        </p:attrNameLst>
                                      </p:cBhvr>
                                      <p:tavLst>
                                        <p:tav tm="0">
                                          <p:val>
                                            <p:strVal val="ppt_y"/>
                                          </p:val>
                                        </p:tav>
                                        <p:tav tm="100000">
                                          <p:val>
                                            <p:strVal val="0-ppt_h/2"/>
                                          </p:val>
                                        </p:tav>
                                      </p:tavLst>
                                    </p:anim>
                                    <p:set>
                                      <p:cBhvr>
                                        <p:cTn id="8" dur="1" fill="hold">
                                          <p:stCondLst>
                                            <p:cond delay="999"/>
                                          </p:stCondLst>
                                        </p:cTn>
                                        <p:tgtEl>
                                          <p:spTgt spid="264"/>
                                        </p:tgtEl>
                                        <p:attrNameLst>
                                          <p:attrName>style.visibility</p:attrName>
                                        </p:attrNameLst>
                                      </p:cBhvr>
                                      <p:to>
                                        <p:strVal val="hidden"/>
                                      </p:to>
                                    </p:set>
                                  </p:childTnLst>
                                </p:cTn>
                              </p:par>
                              <p:par>
                                <p:cTn id="9" presetID="2" presetClass="exit" presetSubtype="3" fill="hold" nodeType="withEffect">
                                  <p:stCondLst>
                                    <p:cond delay="0"/>
                                  </p:stCondLst>
                                  <p:childTnLst>
                                    <p:anim calcmode="lin" valueType="num">
                                      <p:cBhvr additive="base">
                                        <p:cTn id="10" dur="1000"/>
                                        <p:tgtEl>
                                          <p:spTgt spid="257"/>
                                        </p:tgtEl>
                                        <p:attrNameLst>
                                          <p:attrName>ppt_x</p:attrName>
                                        </p:attrNameLst>
                                      </p:cBhvr>
                                      <p:tavLst>
                                        <p:tav tm="0">
                                          <p:val>
                                            <p:strVal val="ppt_x"/>
                                          </p:val>
                                        </p:tav>
                                        <p:tav tm="100000">
                                          <p:val>
                                            <p:strVal val="1+ppt_w/2"/>
                                          </p:val>
                                        </p:tav>
                                      </p:tavLst>
                                    </p:anim>
                                    <p:anim calcmode="lin" valueType="num">
                                      <p:cBhvr additive="base">
                                        <p:cTn id="11" dur="1000"/>
                                        <p:tgtEl>
                                          <p:spTgt spid="257"/>
                                        </p:tgtEl>
                                        <p:attrNameLst>
                                          <p:attrName>ppt_y</p:attrName>
                                        </p:attrNameLst>
                                      </p:cBhvr>
                                      <p:tavLst>
                                        <p:tav tm="0">
                                          <p:val>
                                            <p:strVal val="ppt_y"/>
                                          </p:val>
                                        </p:tav>
                                        <p:tav tm="100000">
                                          <p:val>
                                            <p:strVal val="0-ppt_h/2"/>
                                          </p:val>
                                        </p:tav>
                                      </p:tavLst>
                                    </p:anim>
                                    <p:set>
                                      <p:cBhvr>
                                        <p:cTn id="12" dur="1" fill="hold">
                                          <p:stCondLst>
                                            <p:cond delay="999"/>
                                          </p:stCondLst>
                                        </p:cTn>
                                        <p:tgtEl>
                                          <p:spTgt spid="257"/>
                                        </p:tgtEl>
                                        <p:attrNameLst>
                                          <p:attrName>style.visibility</p:attrName>
                                        </p:attrNameLst>
                                      </p:cBhvr>
                                      <p:to>
                                        <p:strVal val="hidden"/>
                                      </p:to>
                                    </p:set>
                                  </p:childTnLst>
                                </p:cTn>
                              </p:par>
                              <p:par>
                                <p:cTn id="13" presetID="2" presetClass="exit" presetSubtype="3" fill="hold" nodeType="withEffect">
                                  <p:stCondLst>
                                    <p:cond delay="0"/>
                                  </p:stCondLst>
                                  <p:childTnLst>
                                    <p:anim calcmode="lin" valueType="num">
                                      <p:cBhvr additive="base">
                                        <p:cTn id="14" dur="1000"/>
                                        <p:tgtEl>
                                          <p:spTgt spid="254"/>
                                        </p:tgtEl>
                                        <p:attrNameLst>
                                          <p:attrName>ppt_x</p:attrName>
                                        </p:attrNameLst>
                                      </p:cBhvr>
                                      <p:tavLst>
                                        <p:tav tm="0">
                                          <p:val>
                                            <p:strVal val="ppt_x"/>
                                          </p:val>
                                        </p:tav>
                                        <p:tav tm="100000">
                                          <p:val>
                                            <p:strVal val="1+ppt_w/2"/>
                                          </p:val>
                                        </p:tav>
                                      </p:tavLst>
                                    </p:anim>
                                    <p:anim calcmode="lin" valueType="num">
                                      <p:cBhvr additive="base">
                                        <p:cTn id="15" dur="1000"/>
                                        <p:tgtEl>
                                          <p:spTgt spid="254"/>
                                        </p:tgtEl>
                                        <p:attrNameLst>
                                          <p:attrName>ppt_y</p:attrName>
                                        </p:attrNameLst>
                                      </p:cBhvr>
                                      <p:tavLst>
                                        <p:tav tm="0">
                                          <p:val>
                                            <p:strVal val="ppt_y"/>
                                          </p:val>
                                        </p:tav>
                                        <p:tav tm="100000">
                                          <p:val>
                                            <p:strVal val="0-ppt_h/2"/>
                                          </p:val>
                                        </p:tav>
                                      </p:tavLst>
                                    </p:anim>
                                    <p:set>
                                      <p:cBhvr>
                                        <p:cTn id="16" dur="1" fill="hold">
                                          <p:stCondLst>
                                            <p:cond delay="999"/>
                                          </p:stCondLst>
                                        </p:cTn>
                                        <p:tgtEl>
                                          <p:spTgt spid="254"/>
                                        </p:tgtEl>
                                        <p:attrNameLst>
                                          <p:attrName>style.visibility</p:attrName>
                                        </p:attrNameLst>
                                      </p:cBhvr>
                                      <p:to>
                                        <p:strVal val="hidden"/>
                                      </p:to>
                                    </p:set>
                                  </p:childTnLst>
                                </p:cTn>
                              </p:par>
                              <p:par>
                                <p:cTn id="17" presetID="2" presetClass="exit" presetSubtype="3" fill="hold" nodeType="withEffect">
                                  <p:stCondLst>
                                    <p:cond delay="0"/>
                                  </p:stCondLst>
                                  <p:childTnLst>
                                    <p:anim calcmode="lin" valueType="num">
                                      <p:cBhvr additive="base">
                                        <p:cTn id="18" dur="1000"/>
                                        <p:tgtEl>
                                          <p:spTgt spid="249"/>
                                        </p:tgtEl>
                                        <p:attrNameLst>
                                          <p:attrName>ppt_x</p:attrName>
                                        </p:attrNameLst>
                                      </p:cBhvr>
                                      <p:tavLst>
                                        <p:tav tm="0">
                                          <p:val>
                                            <p:strVal val="ppt_x"/>
                                          </p:val>
                                        </p:tav>
                                        <p:tav tm="100000">
                                          <p:val>
                                            <p:strVal val="1+ppt_w/2"/>
                                          </p:val>
                                        </p:tav>
                                      </p:tavLst>
                                    </p:anim>
                                    <p:anim calcmode="lin" valueType="num">
                                      <p:cBhvr additive="base">
                                        <p:cTn id="19" dur="1000"/>
                                        <p:tgtEl>
                                          <p:spTgt spid="249"/>
                                        </p:tgtEl>
                                        <p:attrNameLst>
                                          <p:attrName>ppt_y</p:attrName>
                                        </p:attrNameLst>
                                      </p:cBhvr>
                                      <p:tavLst>
                                        <p:tav tm="0">
                                          <p:val>
                                            <p:strVal val="ppt_y"/>
                                          </p:val>
                                        </p:tav>
                                        <p:tav tm="100000">
                                          <p:val>
                                            <p:strVal val="0-ppt_h/2"/>
                                          </p:val>
                                        </p:tav>
                                      </p:tavLst>
                                    </p:anim>
                                    <p:set>
                                      <p:cBhvr>
                                        <p:cTn id="20" dur="1" fill="hold">
                                          <p:stCondLst>
                                            <p:cond delay="999"/>
                                          </p:stCondLst>
                                        </p:cTn>
                                        <p:tgtEl>
                                          <p:spTgt spid="249"/>
                                        </p:tgtEl>
                                        <p:attrNameLst>
                                          <p:attrName>style.visibility</p:attrName>
                                        </p:attrNameLst>
                                      </p:cBhvr>
                                      <p:to>
                                        <p:strVal val="hidden"/>
                                      </p:to>
                                    </p:set>
                                  </p:childTnLst>
                                </p:cTn>
                              </p:par>
                              <p:par>
                                <p:cTn id="21" presetID="2" presetClass="exit" presetSubtype="3" fill="hold" nodeType="withEffect">
                                  <p:stCondLst>
                                    <p:cond delay="0"/>
                                  </p:stCondLst>
                                  <p:childTnLst>
                                    <p:anim calcmode="lin" valueType="num">
                                      <p:cBhvr additive="base">
                                        <p:cTn id="22" dur="1000"/>
                                        <p:tgtEl>
                                          <p:spTgt spid="247"/>
                                        </p:tgtEl>
                                        <p:attrNameLst>
                                          <p:attrName>ppt_x</p:attrName>
                                        </p:attrNameLst>
                                      </p:cBhvr>
                                      <p:tavLst>
                                        <p:tav tm="0">
                                          <p:val>
                                            <p:strVal val="ppt_x"/>
                                          </p:val>
                                        </p:tav>
                                        <p:tav tm="100000">
                                          <p:val>
                                            <p:strVal val="1+ppt_w/2"/>
                                          </p:val>
                                        </p:tav>
                                      </p:tavLst>
                                    </p:anim>
                                    <p:anim calcmode="lin" valueType="num">
                                      <p:cBhvr additive="base">
                                        <p:cTn id="23" dur="1000"/>
                                        <p:tgtEl>
                                          <p:spTgt spid="247"/>
                                        </p:tgtEl>
                                        <p:attrNameLst>
                                          <p:attrName>ppt_y</p:attrName>
                                        </p:attrNameLst>
                                      </p:cBhvr>
                                      <p:tavLst>
                                        <p:tav tm="0">
                                          <p:val>
                                            <p:strVal val="ppt_y"/>
                                          </p:val>
                                        </p:tav>
                                        <p:tav tm="100000">
                                          <p:val>
                                            <p:strVal val="0-ppt_h/2"/>
                                          </p:val>
                                        </p:tav>
                                      </p:tavLst>
                                    </p:anim>
                                    <p:set>
                                      <p:cBhvr>
                                        <p:cTn id="24" dur="1" fill="hold">
                                          <p:stCondLst>
                                            <p:cond delay="999"/>
                                          </p:stCondLst>
                                        </p:cTn>
                                        <p:tgtEl>
                                          <p:spTgt spid="24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8" name="Picture 26" descr="Person silhouette - Free people icons">
            <a:extLst>
              <a:ext uri="{FF2B5EF4-FFF2-40B4-BE49-F238E27FC236}">
                <a16:creationId xmlns:a16="http://schemas.microsoft.com/office/drawing/2014/main" id="{FB5A5E36-33A7-AA41-B145-BA1AD66E8EB1}"/>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8538900" y="2632133"/>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2" name="Picture 26" descr="Person silhouette - Free people icons">
            <a:extLst>
              <a:ext uri="{FF2B5EF4-FFF2-40B4-BE49-F238E27FC236}">
                <a16:creationId xmlns:a16="http://schemas.microsoft.com/office/drawing/2014/main" id="{9AED2CFC-AF93-1444-9669-98003A9E854B}"/>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7584534" y="331992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3" name="Picture 26" descr="Person silhouette - Free people icons">
            <a:extLst>
              <a:ext uri="{FF2B5EF4-FFF2-40B4-BE49-F238E27FC236}">
                <a16:creationId xmlns:a16="http://schemas.microsoft.com/office/drawing/2014/main" id="{ADF26A96-5CED-BA4A-B836-684083B3F699}"/>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7086358" y="3687629"/>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5" name="Picture 26" descr="Person silhouette - Free people icons">
            <a:extLst>
              <a:ext uri="{FF2B5EF4-FFF2-40B4-BE49-F238E27FC236}">
                <a16:creationId xmlns:a16="http://schemas.microsoft.com/office/drawing/2014/main" id="{A30938A5-B2FE-1C49-A729-3162A4D8A615}"/>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6689752" y="2264430"/>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6" name="Picture 26" descr="Person silhouette - Free people icons">
            <a:extLst>
              <a:ext uri="{FF2B5EF4-FFF2-40B4-BE49-F238E27FC236}">
                <a16:creationId xmlns:a16="http://schemas.microsoft.com/office/drawing/2014/main" id="{747FE161-6277-1948-B9FE-5625656034F3}"/>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6191576" y="2632133"/>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8" name="Picture 26" descr="Person silhouette - Free people icons">
            <a:extLst>
              <a:ext uri="{FF2B5EF4-FFF2-40B4-BE49-F238E27FC236}">
                <a16:creationId xmlns:a16="http://schemas.microsoft.com/office/drawing/2014/main" id="{5BC6CE8D-DDC9-A24D-A829-9CB2D32DAC36}"/>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5237210" y="331992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9" name="Picture 26" descr="Person silhouette - Free people icons">
            <a:extLst>
              <a:ext uri="{FF2B5EF4-FFF2-40B4-BE49-F238E27FC236}">
                <a16:creationId xmlns:a16="http://schemas.microsoft.com/office/drawing/2014/main" id="{AE998349-27EC-B942-8D63-4D112C40AEF7}"/>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4739034" y="3687629"/>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0" name="Picture 26" descr="Person silhouette - Free people icons">
            <a:extLst>
              <a:ext uri="{FF2B5EF4-FFF2-40B4-BE49-F238E27FC236}">
                <a16:creationId xmlns:a16="http://schemas.microsoft.com/office/drawing/2014/main" id="{1C75CEE3-78CC-AC4C-A7E3-A62F7B8C82E7}"/>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4234992" y="4055332"/>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1" name="Picture 26" descr="Person silhouette - Free people icons">
            <a:extLst>
              <a:ext uri="{FF2B5EF4-FFF2-40B4-BE49-F238E27FC236}">
                <a16:creationId xmlns:a16="http://schemas.microsoft.com/office/drawing/2014/main" id="{F7A9C6C8-72CE-6A4E-A50D-EDA2CDF36A2F}"/>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4342429" y="2264430"/>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2" name="Picture 26" descr="Person silhouette - Free people icons">
            <a:extLst>
              <a:ext uri="{FF2B5EF4-FFF2-40B4-BE49-F238E27FC236}">
                <a16:creationId xmlns:a16="http://schemas.microsoft.com/office/drawing/2014/main" id="{C75070AF-6F41-AE46-8D4D-5A1BE1570F7B}"/>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3844253" y="2632133"/>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3" name="Picture 26" descr="Person silhouette - Free people icons">
            <a:extLst>
              <a:ext uri="{FF2B5EF4-FFF2-40B4-BE49-F238E27FC236}">
                <a16:creationId xmlns:a16="http://schemas.microsoft.com/office/drawing/2014/main" id="{026ADB15-8ABA-5E4A-9D17-4117C2F46564}"/>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3340210" y="299983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5" name="Picture 26" descr="Person silhouette - Free people icons">
            <a:extLst>
              <a:ext uri="{FF2B5EF4-FFF2-40B4-BE49-F238E27FC236}">
                <a16:creationId xmlns:a16="http://schemas.microsoft.com/office/drawing/2014/main" id="{709B0B33-F449-764C-B894-3842ADEDB0C9}"/>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2391711" y="3687629"/>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6" name="Picture 26" descr="Person silhouette - Free people icons">
            <a:extLst>
              <a:ext uri="{FF2B5EF4-FFF2-40B4-BE49-F238E27FC236}">
                <a16:creationId xmlns:a16="http://schemas.microsoft.com/office/drawing/2014/main" id="{42DD89E0-28A6-054B-8D49-D4775C751F49}"/>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rot="5400000">
            <a:off x="1887668" y="4055332"/>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0626F363-F288-A446-BAC7-BBC67DF7CAEB}"/>
              </a:ext>
            </a:extLst>
          </p:cNvPr>
          <p:cNvSpPr/>
          <p:nvPr/>
        </p:nvSpPr>
        <p:spPr>
          <a:xfrm>
            <a:off x="3048298" y="5893927"/>
            <a:ext cx="6095405" cy="584775"/>
          </a:xfrm>
          <a:prstGeom prst="rect">
            <a:avLst/>
          </a:prstGeom>
        </p:spPr>
        <p:txBody>
          <a:bodyPr>
            <a:spAutoFit/>
          </a:bodyPr>
          <a:lstStyle/>
          <a:p>
            <a:pPr algn="ctr"/>
            <a:r>
              <a:rPr lang="en-US" sz="3200" dirty="0">
                <a:solidFill>
                  <a:schemeClr val="bg1"/>
                </a:solidFill>
              </a:rPr>
              <a:t>THE (PHYSICALLY) DEAD</a:t>
            </a:r>
          </a:p>
        </p:txBody>
      </p:sp>
      <p:sp>
        <p:nvSpPr>
          <p:cNvPr id="22" name="Rectangle 21">
            <a:extLst>
              <a:ext uri="{FF2B5EF4-FFF2-40B4-BE49-F238E27FC236}">
                <a16:creationId xmlns:a16="http://schemas.microsoft.com/office/drawing/2014/main" id="{B842F170-F75E-5340-929B-DAF8AB471A67}"/>
              </a:ext>
            </a:extLst>
          </p:cNvPr>
          <p:cNvSpPr/>
          <p:nvPr/>
        </p:nvSpPr>
        <p:spPr>
          <a:xfrm>
            <a:off x="247315" y="727474"/>
            <a:ext cx="10342461" cy="1077218"/>
          </a:xfrm>
          <a:prstGeom prst="rect">
            <a:avLst/>
          </a:prstGeom>
        </p:spPr>
        <p:txBody>
          <a:bodyPr wrap="square">
            <a:spAutoFit/>
          </a:bodyPr>
          <a:lstStyle/>
          <a:p>
            <a:r>
              <a:rPr lang="en-US" sz="3200" dirty="0">
                <a:solidFill>
                  <a:schemeClr val="bg1"/>
                </a:solidFill>
              </a:rPr>
              <a:t>THE REST OF THE (PHYSICALLY) DEAD</a:t>
            </a:r>
          </a:p>
          <a:p>
            <a:r>
              <a:rPr lang="en-US" sz="3200" dirty="0">
                <a:solidFill>
                  <a:schemeClr val="bg1"/>
                </a:solidFill>
              </a:rPr>
              <a:t>CAME TO LIFE (PHYSICALLY) TO JUDGMENT</a:t>
            </a:r>
          </a:p>
        </p:txBody>
      </p:sp>
      <p:sp>
        <p:nvSpPr>
          <p:cNvPr id="3" name="Rectangle 2">
            <a:extLst>
              <a:ext uri="{FF2B5EF4-FFF2-40B4-BE49-F238E27FC236}">
                <a16:creationId xmlns:a16="http://schemas.microsoft.com/office/drawing/2014/main" id="{24381320-3AD9-055B-C81F-D83EA9D68D92}"/>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grpSp>
        <p:nvGrpSpPr>
          <p:cNvPr id="4" name="Group 3">
            <a:extLst>
              <a:ext uri="{FF2B5EF4-FFF2-40B4-BE49-F238E27FC236}">
                <a16:creationId xmlns:a16="http://schemas.microsoft.com/office/drawing/2014/main" id="{7BAF2557-4B54-8B06-2CFA-FBBD5D49729D}"/>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461BD7EB-AEFC-1467-96AD-393FDA3ABBA6}"/>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FC3598C9-39F1-B6E6-6438-1296B3E01A11}"/>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62FF7F61-2E28-91C4-AFC3-766E191859F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35169571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8" name="Picture 26" descr="Person silhouette - Free people icons">
            <a:extLst>
              <a:ext uri="{FF2B5EF4-FFF2-40B4-BE49-F238E27FC236}">
                <a16:creationId xmlns:a16="http://schemas.microsoft.com/office/drawing/2014/main" id="{FB5A5E36-33A7-AA41-B145-BA1AD66E8EB1}"/>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8538900" y="2632133"/>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2" name="Picture 26" descr="Person silhouette - Free people icons">
            <a:extLst>
              <a:ext uri="{FF2B5EF4-FFF2-40B4-BE49-F238E27FC236}">
                <a16:creationId xmlns:a16="http://schemas.microsoft.com/office/drawing/2014/main" id="{9AED2CFC-AF93-1444-9669-98003A9E854B}"/>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7584534" y="331992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3" name="Picture 26" descr="Person silhouette - Free people icons">
            <a:extLst>
              <a:ext uri="{FF2B5EF4-FFF2-40B4-BE49-F238E27FC236}">
                <a16:creationId xmlns:a16="http://schemas.microsoft.com/office/drawing/2014/main" id="{ADF26A96-5CED-BA4A-B836-684083B3F699}"/>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7086358" y="3687629"/>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5" name="Picture 26" descr="Person silhouette - Free people icons">
            <a:extLst>
              <a:ext uri="{FF2B5EF4-FFF2-40B4-BE49-F238E27FC236}">
                <a16:creationId xmlns:a16="http://schemas.microsoft.com/office/drawing/2014/main" id="{A30938A5-B2FE-1C49-A729-3162A4D8A615}"/>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6689752" y="2264430"/>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6" name="Picture 26" descr="Person silhouette - Free people icons">
            <a:extLst>
              <a:ext uri="{FF2B5EF4-FFF2-40B4-BE49-F238E27FC236}">
                <a16:creationId xmlns:a16="http://schemas.microsoft.com/office/drawing/2014/main" id="{747FE161-6277-1948-B9FE-5625656034F3}"/>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6191576" y="2632133"/>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8" name="Picture 26" descr="Person silhouette - Free people icons">
            <a:extLst>
              <a:ext uri="{FF2B5EF4-FFF2-40B4-BE49-F238E27FC236}">
                <a16:creationId xmlns:a16="http://schemas.microsoft.com/office/drawing/2014/main" id="{5BC6CE8D-DDC9-A24D-A829-9CB2D32DAC36}"/>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5237210" y="331992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59" name="Picture 26" descr="Person silhouette - Free people icons">
            <a:extLst>
              <a:ext uri="{FF2B5EF4-FFF2-40B4-BE49-F238E27FC236}">
                <a16:creationId xmlns:a16="http://schemas.microsoft.com/office/drawing/2014/main" id="{AE998349-27EC-B942-8D63-4D112C40AEF7}"/>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4739034" y="3687629"/>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1" name="Picture 26" descr="Person silhouette - Free people icons">
            <a:extLst>
              <a:ext uri="{FF2B5EF4-FFF2-40B4-BE49-F238E27FC236}">
                <a16:creationId xmlns:a16="http://schemas.microsoft.com/office/drawing/2014/main" id="{F7A9C6C8-72CE-6A4E-A50D-EDA2CDF36A2F}"/>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4342429" y="2264430"/>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2" name="Picture 26" descr="Person silhouette - Free people icons">
            <a:extLst>
              <a:ext uri="{FF2B5EF4-FFF2-40B4-BE49-F238E27FC236}">
                <a16:creationId xmlns:a16="http://schemas.microsoft.com/office/drawing/2014/main" id="{C75070AF-6F41-AE46-8D4D-5A1BE1570F7B}"/>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3844253" y="2632133"/>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3" name="Picture 26" descr="Person silhouette - Free people icons">
            <a:extLst>
              <a:ext uri="{FF2B5EF4-FFF2-40B4-BE49-F238E27FC236}">
                <a16:creationId xmlns:a16="http://schemas.microsoft.com/office/drawing/2014/main" id="{026ADB15-8ABA-5E4A-9D17-4117C2F46564}"/>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3340210" y="2999836"/>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5" name="Picture 26" descr="Person silhouette - Free people icons">
            <a:extLst>
              <a:ext uri="{FF2B5EF4-FFF2-40B4-BE49-F238E27FC236}">
                <a16:creationId xmlns:a16="http://schemas.microsoft.com/office/drawing/2014/main" id="{709B0B33-F449-764C-B894-3842ADEDB0C9}"/>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2391711" y="3687629"/>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pic>
        <p:nvPicPr>
          <p:cNvPr id="266" name="Picture 26" descr="Person silhouette - Free people icons">
            <a:extLst>
              <a:ext uri="{FF2B5EF4-FFF2-40B4-BE49-F238E27FC236}">
                <a16:creationId xmlns:a16="http://schemas.microsoft.com/office/drawing/2014/main" id="{42DD89E0-28A6-054B-8D49-D4775C751F49}"/>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1887668" y="4055332"/>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0626F363-F288-A446-BAC7-BBC67DF7CAEB}"/>
              </a:ext>
            </a:extLst>
          </p:cNvPr>
          <p:cNvSpPr/>
          <p:nvPr/>
        </p:nvSpPr>
        <p:spPr>
          <a:xfrm>
            <a:off x="3048298" y="5893927"/>
            <a:ext cx="6095405" cy="584775"/>
          </a:xfrm>
          <a:prstGeom prst="rect">
            <a:avLst/>
          </a:prstGeom>
        </p:spPr>
        <p:txBody>
          <a:bodyPr>
            <a:spAutoFit/>
          </a:bodyPr>
          <a:lstStyle/>
          <a:p>
            <a:pPr algn="ctr"/>
            <a:r>
              <a:rPr lang="en-US" sz="3200" dirty="0">
                <a:solidFill>
                  <a:schemeClr val="bg1"/>
                </a:solidFill>
              </a:rPr>
              <a:t>THE (PHYSICALLY) DEAD</a:t>
            </a:r>
          </a:p>
        </p:txBody>
      </p:sp>
      <p:sp>
        <p:nvSpPr>
          <p:cNvPr id="22" name="Rectangle 21">
            <a:extLst>
              <a:ext uri="{FF2B5EF4-FFF2-40B4-BE49-F238E27FC236}">
                <a16:creationId xmlns:a16="http://schemas.microsoft.com/office/drawing/2014/main" id="{B842F170-F75E-5340-929B-DAF8AB471A67}"/>
              </a:ext>
            </a:extLst>
          </p:cNvPr>
          <p:cNvSpPr/>
          <p:nvPr/>
        </p:nvSpPr>
        <p:spPr>
          <a:xfrm>
            <a:off x="247315" y="727474"/>
            <a:ext cx="10342461" cy="1077218"/>
          </a:xfrm>
          <a:prstGeom prst="rect">
            <a:avLst/>
          </a:prstGeom>
        </p:spPr>
        <p:txBody>
          <a:bodyPr wrap="square">
            <a:spAutoFit/>
          </a:bodyPr>
          <a:lstStyle/>
          <a:p>
            <a:r>
              <a:rPr lang="en-US" sz="3200" dirty="0">
                <a:solidFill>
                  <a:schemeClr val="bg1"/>
                </a:solidFill>
              </a:rPr>
              <a:t>THE REST OF THE (PHYSICALLY) DEAD</a:t>
            </a:r>
          </a:p>
          <a:p>
            <a:r>
              <a:rPr lang="en-US" sz="3200" dirty="0">
                <a:solidFill>
                  <a:schemeClr val="bg1"/>
                </a:solidFill>
              </a:rPr>
              <a:t>CAME TO LIFE (PHYSICALLY) TO JUDGMENT</a:t>
            </a:r>
          </a:p>
        </p:txBody>
      </p:sp>
      <p:pic>
        <p:nvPicPr>
          <p:cNvPr id="260" name="Picture 26" descr="Person silhouette - Free people icons">
            <a:extLst>
              <a:ext uri="{FF2B5EF4-FFF2-40B4-BE49-F238E27FC236}">
                <a16:creationId xmlns:a16="http://schemas.microsoft.com/office/drawing/2014/main" id="{1C75CEE3-78CC-AC4C-A7E3-A62F7B8C82E7}"/>
              </a:ext>
            </a:extLst>
          </p:cNvPr>
          <p:cNvPicPr>
            <a:picLocks noChangeAspect="1" noChangeArrowheads="1"/>
          </p:cNvPicPr>
          <p:nvPr/>
        </p:nvPicPr>
        <p:blipFill rotWithShape="1">
          <a:blip r:embed="rId2" cstate="email">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4234992" y="4055332"/>
            <a:ext cx="644706" cy="1897000"/>
          </a:xfrm>
          <a:prstGeom prst="rect">
            <a:avLst/>
          </a:prstGeom>
          <a:noFill/>
          <a:effectLst>
            <a:glow rad="40187">
              <a:schemeClr val="bg1"/>
            </a:glow>
          </a:effectLst>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E34C00A4-8476-720A-4B98-41820270E453}"/>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grpSp>
        <p:nvGrpSpPr>
          <p:cNvPr id="4" name="Group 3">
            <a:extLst>
              <a:ext uri="{FF2B5EF4-FFF2-40B4-BE49-F238E27FC236}">
                <a16:creationId xmlns:a16="http://schemas.microsoft.com/office/drawing/2014/main" id="{F9309E68-83A9-F254-7692-27ECF6CA96BB}"/>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58392B85-76B4-CFB8-9BFE-1EAD531EF9C4}"/>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5505395F-0462-8DB5-0DD2-804226028D0D}"/>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BFD6DE26-CFCC-A2BE-61DB-1B5ED2E04006}"/>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54451194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4" fill="hold" nodeType="clickEffect">
                                  <p:stCondLst>
                                    <p:cond delay="0"/>
                                  </p:stCondLst>
                                  <p:childTnLst>
                                    <p:anim calcmode="lin" valueType="num">
                                      <p:cBhvr additive="base">
                                        <p:cTn id="6" dur="1000"/>
                                        <p:tgtEl>
                                          <p:spTgt spid="248"/>
                                        </p:tgtEl>
                                        <p:attrNameLst>
                                          <p:attrName>ppt_x</p:attrName>
                                        </p:attrNameLst>
                                      </p:cBhvr>
                                      <p:tavLst>
                                        <p:tav tm="0">
                                          <p:val>
                                            <p:strVal val="ppt_x"/>
                                          </p:val>
                                        </p:tav>
                                        <p:tav tm="100000">
                                          <p:val>
                                            <p:strVal val="ppt_x"/>
                                          </p:val>
                                        </p:tav>
                                      </p:tavLst>
                                    </p:anim>
                                    <p:anim calcmode="lin" valueType="num">
                                      <p:cBhvr additive="base">
                                        <p:cTn id="7" dur="1000"/>
                                        <p:tgtEl>
                                          <p:spTgt spid="248"/>
                                        </p:tgtEl>
                                        <p:attrNameLst>
                                          <p:attrName>ppt_y</p:attrName>
                                        </p:attrNameLst>
                                      </p:cBhvr>
                                      <p:tavLst>
                                        <p:tav tm="0">
                                          <p:val>
                                            <p:strVal val="ppt_y"/>
                                          </p:val>
                                        </p:tav>
                                        <p:tav tm="100000">
                                          <p:val>
                                            <p:strVal val="1+ppt_h/2"/>
                                          </p:val>
                                        </p:tav>
                                      </p:tavLst>
                                    </p:anim>
                                    <p:set>
                                      <p:cBhvr>
                                        <p:cTn id="8" dur="1" fill="hold">
                                          <p:stCondLst>
                                            <p:cond delay="999"/>
                                          </p:stCondLst>
                                        </p:cTn>
                                        <p:tgtEl>
                                          <p:spTgt spid="248"/>
                                        </p:tgtEl>
                                        <p:attrNameLst>
                                          <p:attrName>style.visibility</p:attrName>
                                        </p:attrNameLst>
                                      </p:cBhvr>
                                      <p:to>
                                        <p:strVal val="hidden"/>
                                      </p:to>
                                    </p:set>
                                  </p:childTnLst>
                                </p:cTn>
                              </p:par>
                              <p:par>
                                <p:cTn id="9" presetID="2" presetClass="exit" presetSubtype="4" fill="hold" nodeType="withEffect">
                                  <p:stCondLst>
                                    <p:cond delay="0"/>
                                  </p:stCondLst>
                                  <p:childTnLst>
                                    <p:anim calcmode="lin" valueType="num">
                                      <p:cBhvr additive="base">
                                        <p:cTn id="10" dur="1000"/>
                                        <p:tgtEl>
                                          <p:spTgt spid="252"/>
                                        </p:tgtEl>
                                        <p:attrNameLst>
                                          <p:attrName>ppt_x</p:attrName>
                                        </p:attrNameLst>
                                      </p:cBhvr>
                                      <p:tavLst>
                                        <p:tav tm="0">
                                          <p:val>
                                            <p:strVal val="ppt_x"/>
                                          </p:val>
                                        </p:tav>
                                        <p:tav tm="100000">
                                          <p:val>
                                            <p:strVal val="ppt_x"/>
                                          </p:val>
                                        </p:tav>
                                      </p:tavLst>
                                    </p:anim>
                                    <p:anim calcmode="lin" valueType="num">
                                      <p:cBhvr additive="base">
                                        <p:cTn id="11" dur="1000"/>
                                        <p:tgtEl>
                                          <p:spTgt spid="252"/>
                                        </p:tgtEl>
                                        <p:attrNameLst>
                                          <p:attrName>ppt_y</p:attrName>
                                        </p:attrNameLst>
                                      </p:cBhvr>
                                      <p:tavLst>
                                        <p:tav tm="0">
                                          <p:val>
                                            <p:strVal val="ppt_y"/>
                                          </p:val>
                                        </p:tav>
                                        <p:tav tm="100000">
                                          <p:val>
                                            <p:strVal val="1+ppt_h/2"/>
                                          </p:val>
                                        </p:tav>
                                      </p:tavLst>
                                    </p:anim>
                                    <p:set>
                                      <p:cBhvr>
                                        <p:cTn id="12" dur="1" fill="hold">
                                          <p:stCondLst>
                                            <p:cond delay="999"/>
                                          </p:stCondLst>
                                        </p:cTn>
                                        <p:tgtEl>
                                          <p:spTgt spid="252"/>
                                        </p:tgtEl>
                                        <p:attrNameLst>
                                          <p:attrName>style.visibility</p:attrName>
                                        </p:attrNameLst>
                                      </p:cBhvr>
                                      <p:to>
                                        <p:strVal val="hidden"/>
                                      </p:to>
                                    </p:set>
                                  </p:childTnLst>
                                </p:cTn>
                              </p:par>
                              <p:par>
                                <p:cTn id="13" presetID="2" presetClass="exit" presetSubtype="4" fill="hold" nodeType="withEffect">
                                  <p:stCondLst>
                                    <p:cond delay="0"/>
                                  </p:stCondLst>
                                  <p:childTnLst>
                                    <p:anim calcmode="lin" valueType="num">
                                      <p:cBhvr additive="base">
                                        <p:cTn id="14" dur="1000"/>
                                        <p:tgtEl>
                                          <p:spTgt spid="253"/>
                                        </p:tgtEl>
                                        <p:attrNameLst>
                                          <p:attrName>ppt_x</p:attrName>
                                        </p:attrNameLst>
                                      </p:cBhvr>
                                      <p:tavLst>
                                        <p:tav tm="0">
                                          <p:val>
                                            <p:strVal val="ppt_x"/>
                                          </p:val>
                                        </p:tav>
                                        <p:tav tm="100000">
                                          <p:val>
                                            <p:strVal val="ppt_x"/>
                                          </p:val>
                                        </p:tav>
                                      </p:tavLst>
                                    </p:anim>
                                    <p:anim calcmode="lin" valueType="num">
                                      <p:cBhvr additive="base">
                                        <p:cTn id="15" dur="1000"/>
                                        <p:tgtEl>
                                          <p:spTgt spid="253"/>
                                        </p:tgtEl>
                                        <p:attrNameLst>
                                          <p:attrName>ppt_y</p:attrName>
                                        </p:attrNameLst>
                                      </p:cBhvr>
                                      <p:tavLst>
                                        <p:tav tm="0">
                                          <p:val>
                                            <p:strVal val="ppt_y"/>
                                          </p:val>
                                        </p:tav>
                                        <p:tav tm="100000">
                                          <p:val>
                                            <p:strVal val="1+ppt_h/2"/>
                                          </p:val>
                                        </p:tav>
                                      </p:tavLst>
                                    </p:anim>
                                    <p:set>
                                      <p:cBhvr>
                                        <p:cTn id="16" dur="1" fill="hold">
                                          <p:stCondLst>
                                            <p:cond delay="999"/>
                                          </p:stCondLst>
                                        </p:cTn>
                                        <p:tgtEl>
                                          <p:spTgt spid="253"/>
                                        </p:tgtEl>
                                        <p:attrNameLst>
                                          <p:attrName>style.visibility</p:attrName>
                                        </p:attrNameLst>
                                      </p:cBhvr>
                                      <p:to>
                                        <p:strVal val="hidden"/>
                                      </p:to>
                                    </p:set>
                                  </p:childTnLst>
                                </p:cTn>
                              </p:par>
                              <p:par>
                                <p:cTn id="17" presetID="2" presetClass="exit" presetSubtype="4" fill="hold" nodeType="withEffect">
                                  <p:stCondLst>
                                    <p:cond delay="0"/>
                                  </p:stCondLst>
                                  <p:childTnLst>
                                    <p:anim calcmode="lin" valueType="num">
                                      <p:cBhvr additive="base">
                                        <p:cTn id="18" dur="1000"/>
                                        <p:tgtEl>
                                          <p:spTgt spid="255"/>
                                        </p:tgtEl>
                                        <p:attrNameLst>
                                          <p:attrName>ppt_x</p:attrName>
                                        </p:attrNameLst>
                                      </p:cBhvr>
                                      <p:tavLst>
                                        <p:tav tm="0">
                                          <p:val>
                                            <p:strVal val="ppt_x"/>
                                          </p:val>
                                        </p:tav>
                                        <p:tav tm="100000">
                                          <p:val>
                                            <p:strVal val="ppt_x"/>
                                          </p:val>
                                        </p:tav>
                                      </p:tavLst>
                                    </p:anim>
                                    <p:anim calcmode="lin" valueType="num">
                                      <p:cBhvr additive="base">
                                        <p:cTn id="19" dur="1000"/>
                                        <p:tgtEl>
                                          <p:spTgt spid="255"/>
                                        </p:tgtEl>
                                        <p:attrNameLst>
                                          <p:attrName>ppt_y</p:attrName>
                                        </p:attrNameLst>
                                      </p:cBhvr>
                                      <p:tavLst>
                                        <p:tav tm="0">
                                          <p:val>
                                            <p:strVal val="ppt_y"/>
                                          </p:val>
                                        </p:tav>
                                        <p:tav tm="100000">
                                          <p:val>
                                            <p:strVal val="1+ppt_h/2"/>
                                          </p:val>
                                        </p:tav>
                                      </p:tavLst>
                                    </p:anim>
                                    <p:set>
                                      <p:cBhvr>
                                        <p:cTn id="20" dur="1" fill="hold">
                                          <p:stCondLst>
                                            <p:cond delay="999"/>
                                          </p:stCondLst>
                                        </p:cTn>
                                        <p:tgtEl>
                                          <p:spTgt spid="255"/>
                                        </p:tgtEl>
                                        <p:attrNameLst>
                                          <p:attrName>style.visibility</p:attrName>
                                        </p:attrNameLst>
                                      </p:cBhvr>
                                      <p:to>
                                        <p:strVal val="hidden"/>
                                      </p:to>
                                    </p:set>
                                  </p:childTnLst>
                                </p:cTn>
                              </p:par>
                              <p:par>
                                <p:cTn id="21" presetID="2" presetClass="exit" presetSubtype="4" fill="hold" nodeType="withEffect">
                                  <p:stCondLst>
                                    <p:cond delay="0"/>
                                  </p:stCondLst>
                                  <p:childTnLst>
                                    <p:anim calcmode="lin" valueType="num">
                                      <p:cBhvr additive="base">
                                        <p:cTn id="22" dur="1000"/>
                                        <p:tgtEl>
                                          <p:spTgt spid="256"/>
                                        </p:tgtEl>
                                        <p:attrNameLst>
                                          <p:attrName>ppt_x</p:attrName>
                                        </p:attrNameLst>
                                      </p:cBhvr>
                                      <p:tavLst>
                                        <p:tav tm="0">
                                          <p:val>
                                            <p:strVal val="ppt_x"/>
                                          </p:val>
                                        </p:tav>
                                        <p:tav tm="100000">
                                          <p:val>
                                            <p:strVal val="ppt_x"/>
                                          </p:val>
                                        </p:tav>
                                      </p:tavLst>
                                    </p:anim>
                                    <p:anim calcmode="lin" valueType="num">
                                      <p:cBhvr additive="base">
                                        <p:cTn id="23" dur="1000"/>
                                        <p:tgtEl>
                                          <p:spTgt spid="256"/>
                                        </p:tgtEl>
                                        <p:attrNameLst>
                                          <p:attrName>ppt_y</p:attrName>
                                        </p:attrNameLst>
                                      </p:cBhvr>
                                      <p:tavLst>
                                        <p:tav tm="0">
                                          <p:val>
                                            <p:strVal val="ppt_y"/>
                                          </p:val>
                                        </p:tav>
                                        <p:tav tm="100000">
                                          <p:val>
                                            <p:strVal val="1+ppt_h/2"/>
                                          </p:val>
                                        </p:tav>
                                      </p:tavLst>
                                    </p:anim>
                                    <p:set>
                                      <p:cBhvr>
                                        <p:cTn id="24" dur="1" fill="hold">
                                          <p:stCondLst>
                                            <p:cond delay="999"/>
                                          </p:stCondLst>
                                        </p:cTn>
                                        <p:tgtEl>
                                          <p:spTgt spid="256"/>
                                        </p:tgtEl>
                                        <p:attrNameLst>
                                          <p:attrName>style.visibility</p:attrName>
                                        </p:attrNameLst>
                                      </p:cBhvr>
                                      <p:to>
                                        <p:strVal val="hidden"/>
                                      </p:to>
                                    </p:set>
                                  </p:childTnLst>
                                </p:cTn>
                              </p:par>
                              <p:par>
                                <p:cTn id="25" presetID="2" presetClass="exit" presetSubtype="4" fill="hold" nodeType="withEffect">
                                  <p:stCondLst>
                                    <p:cond delay="0"/>
                                  </p:stCondLst>
                                  <p:childTnLst>
                                    <p:anim calcmode="lin" valueType="num">
                                      <p:cBhvr additive="base">
                                        <p:cTn id="26" dur="1000"/>
                                        <p:tgtEl>
                                          <p:spTgt spid="258"/>
                                        </p:tgtEl>
                                        <p:attrNameLst>
                                          <p:attrName>ppt_x</p:attrName>
                                        </p:attrNameLst>
                                      </p:cBhvr>
                                      <p:tavLst>
                                        <p:tav tm="0">
                                          <p:val>
                                            <p:strVal val="ppt_x"/>
                                          </p:val>
                                        </p:tav>
                                        <p:tav tm="100000">
                                          <p:val>
                                            <p:strVal val="ppt_x"/>
                                          </p:val>
                                        </p:tav>
                                      </p:tavLst>
                                    </p:anim>
                                    <p:anim calcmode="lin" valueType="num">
                                      <p:cBhvr additive="base">
                                        <p:cTn id="27" dur="1000"/>
                                        <p:tgtEl>
                                          <p:spTgt spid="258"/>
                                        </p:tgtEl>
                                        <p:attrNameLst>
                                          <p:attrName>ppt_y</p:attrName>
                                        </p:attrNameLst>
                                      </p:cBhvr>
                                      <p:tavLst>
                                        <p:tav tm="0">
                                          <p:val>
                                            <p:strVal val="ppt_y"/>
                                          </p:val>
                                        </p:tav>
                                        <p:tav tm="100000">
                                          <p:val>
                                            <p:strVal val="1+ppt_h/2"/>
                                          </p:val>
                                        </p:tav>
                                      </p:tavLst>
                                    </p:anim>
                                    <p:set>
                                      <p:cBhvr>
                                        <p:cTn id="28" dur="1" fill="hold">
                                          <p:stCondLst>
                                            <p:cond delay="999"/>
                                          </p:stCondLst>
                                        </p:cTn>
                                        <p:tgtEl>
                                          <p:spTgt spid="258"/>
                                        </p:tgtEl>
                                        <p:attrNameLst>
                                          <p:attrName>style.visibility</p:attrName>
                                        </p:attrNameLst>
                                      </p:cBhvr>
                                      <p:to>
                                        <p:strVal val="hidden"/>
                                      </p:to>
                                    </p:set>
                                  </p:childTnLst>
                                </p:cTn>
                              </p:par>
                              <p:par>
                                <p:cTn id="29" presetID="2" presetClass="exit" presetSubtype="4" fill="hold" nodeType="withEffect">
                                  <p:stCondLst>
                                    <p:cond delay="0"/>
                                  </p:stCondLst>
                                  <p:childTnLst>
                                    <p:anim calcmode="lin" valueType="num">
                                      <p:cBhvr additive="base">
                                        <p:cTn id="30" dur="1000"/>
                                        <p:tgtEl>
                                          <p:spTgt spid="259"/>
                                        </p:tgtEl>
                                        <p:attrNameLst>
                                          <p:attrName>ppt_x</p:attrName>
                                        </p:attrNameLst>
                                      </p:cBhvr>
                                      <p:tavLst>
                                        <p:tav tm="0">
                                          <p:val>
                                            <p:strVal val="ppt_x"/>
                                          </p:val>
                                        </p:tav>
                                        <p:tav tm="100000">
                                          <p:val>
                                            <p:strVal val="ppt_x"/>
                                          </p:val>
                                        </p:tav>
                                      </p:tavLst>
                                    </p:anim>
                                    <p:anim calcmode="lin" valueType="num">
                                      <p:cBhvr additive="base">
                                        <p:cTn id="31" dur="1000"/>
                                        <p:tgtEl>
                                          <p:spTgt spid="259"/>
                                        </p:tgtEl>
                                        <p:attrNameLst>
                                          <p:attrName>ppt_y</p:attrName>
                                        </p:attrNameLst>
                                      </p:cBhvr>
                                      <p:tavLst>
                                        <p:tav tm="0">
                                          <p:val>
                                            <p:strVal val="ppt_y"/>
                                          </p:val>
                                        </p:tav>
                                        <p:tav tm="100000">
                                          <p:val>
                                            <p:strVal val="1+ppt_h/2"/>
                                          </p:val>
                                        </p:tav>
                                      </p:tavLst>
                                    </p:anim>
                                    <p:set>
                                      <p:cBhvr>
                                        <p:cTn id="32" dur="1" fill="hold">
                                          <p:stCondLst>
                                            <p:cond delay="999"/>
                                          </p:stCondLst>
                                        </p:cTn>
                                        <p:tgtEl>
                                          <p:spTgt spid="259"/>
                                        </p:tgtEl>
                                        <p:attrNameLst>
                                          <p:attrName>style.visibility</p:attrName>
                                        </p:attrNameLst>
                                      </p:cBhvr>
                                      <p:to>
                                        <p:strVal val="hidden"/>
                                      </p:to>
                                    </p:set>
                                  </p:childTnLst>
                                </p:cTn>
                              </p:par>
                              <p:par>
                                <p:cTn id="33" presetID="2" presetClass="exit" presetSubtype="4" fill="hold" nodeType="withEffect">
                                  <p:stCondLst>
                                    <p:cond delay="0"/>
                                  </p:stCondLst>
                                  <p:childTnLst>
                                    <p:anim calcmode="lin" valueType="num">
                                      <p:cBhvr additive="base">
                                        <p:cTn id="34" dur="1000"/>
                                        <p:tgtEl>
                                          <p:spTgt spid="261"/>
                                        </p:tgtEl>
                                        <p:attrNameLst>
                                          <p:attrName>ppt_x</p:attrName>
                                        </p:attrNameLst>
                                      </p:cBhvr>
                                      <p:tavLst>
                                        <p:tav tm="0">
                                          <p:val>
                                            <p:strVal val="ppt_x"/>
                                          </p:val>
                                        </p:tav>
                                        <p:tav tm="100000">
                                          <p:val>
                                            <p:strVal val="ppt_x"/>
                                          </p:val>
                                        </p:tav>
                                      </p:tavLst>
                                    </p:anim>
                                    <p:anim calcmode="lin" valueType="num">
                                      <p:cBhvr additive="base">
                                        <p:cTn id="35" dur="1000"/>
                                        <p:tgtEl>
                                          <p:spTgt spid="261"/>
                                        </p:tgtEl>
                                        <p:attrNameLst>
                                          <p:attrName>ppt_y</p:attrName>
                                        </p:attrNameLst>
                                      </p:cBhvr>
                                      <p:tavLst>
                                        <p:tav tm="0">
                                          <p:val>
                                            <p:strVal val="ppt_y"/>
                                          </p:val>
                                        </p:tav>
                                        <p:tav tm="100000">
                                          <p:val>
                                            <p:strVal val="1+ppt_h/2"/>
                                          </p:val>
                                        </p:tav>
                                      </p:tavLst>
                                    </p:anim>
                                    <p:set>
                                      <p:cBhvr>
                                        <p:cTn id="36" dur="1" fill="hold">
                                          <p:stCondLst>
                                            <p:cond delay="999"/>
                                          </p:stCondLst>
                                        </p:cTn>
                                        <p:tgtEl>
                                          <p:spTgt spid="261"/>
                                        </p:tgtEl>
                                        <p:attrNameLst>
                                          <p:attrName>style.visibility</p:attrName>
                                        </p:attrNameLst>
                                      </p:cBhvr>
                                      <p:to>
                                        <p:strVal val="hidden"/>
                                      </p:to>
                                    </p:set>
                                  </p:childTnLst>
                                </p:cTn>
                              </p:par>
                              <p:par>
                                <p:cTn id="37" presetID="2" presetClass="exit" presetSubtype="4" fill="hold" nodeType="withEffect">
                                  <p:stCondLst>
                                    <p:cond delay="0"/>
                                  </p:stCondLst>
                                  <p:childTnLst>
                                    <p:anim calcmode="lin" valueType="num">
                                      <p:cBhvr additive="base">
                                        <p:cTn id="38" dur="1000"/>
                                        <p:tgtEl>
                                          <p:spTgt spid="262"/>
                                        </p:tgtEl>
                                        <p:attrNameLst>
                                          <p:attrName>ppt_x</p:attrName>
                                        </p:attrNameLst>
                                      </p:cBhvr>
                                      <p:tavLst>
                                        <p:tav tm="0">
                                          <p:val>
                                            <p:strVal val="ppt_x"/>
                                          </p:val>
                                        </p:tav>
                                        <p:tav tm="100000">
                                          <p:val>
                                            <p:strVal val="ppt_x"/>
                                          </p:val>
                                        </p:tav>
                                      </p:tavLst>
                                    </p:anim>
                                    <p:anim calcmode="lin" valueType="num">
                                      <p:cBhvr additive="base">
                                        <p:cTn id="39" dur="1000"/>
                                        <p:tgtEl>
                                          <p:spTgt spid="262"/>
                                        </p:tgtEl>
                                        <p:attrNameLst>
                                          <p:attrName>ppt_y</p:attrName>
                                        </p:attrNameLst>
                                      </p:cBhvr>
                                      <p:tavLst>
                                        <p:tav tm="0">
                                          <p:val>
                                            <p:strVal val="ppt_y"/>
                                          </p:val>
                                        </p:tav>
                                        <p:tav tm="100000">
                                          <p:val>
                                            <p:strVal val="1+ppt_h/2"/>
                                          </p:val>
                                        </p:tav>
                                      </p:tavLst>
                                    </p:anim>
                                    <p:set>
                                      <p:cBhvr>
                                        <p:cTn id="40" dur="1" fill="hold">
                                          <p:stCondLst>
                                            <p:cond delay="999"/>
                                          </p:stCondLst>
                                        </p:cTn>
                                        <p:tgtEl>
                                          <p:spTgt spid="262"/>
                                        </p:tgtEl>
                                        <p:attrNameLst>
                                          <p:attrName>style.visibility</p:attrName>
                                        </p:attrNameLst>
                                      </p:cBhvr>
                                      <p:to>
                                        <p:strVal val="hidden"/>
                                      </p:to>
                                    </p:set>
                                  </p:childTnLst>
                                </p:cTn>
                              </p:par>
                              <p:par>
                                <p:cTn id="41" presetID="2" presetClass="exit" presetSubtype="4" fill="hold" nodeType="withEffect">
                                  <p:stCondLst>
                                    <p:cond delay="0"/>
                                  </p:stCondLst>
                                  <p:childTnLst>
                                    <p:anim calcmode="lin" valueType="num">
                                      <p:cBhvr additive="base">
                                        <p:cTn id="42" dur="1000"/>
                                        <p:tgtEl>
                                          <p:spTgt spid="263"/>
                                        </p:tgtEl>
                                        <p:attrNameLst>
                                          <p:attrName>ppt_x</p:attrName>
                                        </p:attrNameLst>
                                      </p:cBhvr>
                                      <p:tavLst>
                                        <p:tav tm="0">
                                          <p:val>
                                            <p:strVal val="ppt_x"/>
                                          </p:val>
                                        </p:tav>
                                        <p:tav tm="100000">
                                          <p:val>
                                            <p:strVal val="ppt_x"/>
                                          </p:val>
                                        </p:tav>
                                      </p:tavLst>
                                    </p:anim>
                                    <p:anim calcmode="lin" valueType="num">
                                      <p:cBhvr additive="base">
                                        <p:cTn id="43" dur="1000"/>
                                        <p:tgtEl>
                                          <p:spTgt spid="263"/>
                                        </p:tgtEl>
                                        <p:attrNameLst>
                                          <p:attrName>ppt_y</p:attrName>
                                        </p:attrNameLst>
                                      </p:cBhvr>
                                      <p:tavLst>
                                        <p:tav tm="0">
                                          <p:val>
                                            <p:strVal val="ppt_y"/>
                                          </p:val>
                                        </p:tav>
                                        <p:tav tm="100000">
                                          <p:val>
                                            <p:strVal val="1+ppt_h/2"/>
                                          </p:val>
                                        </p:tav>
                                      </p:tavLst>
                                    </p:anim>
                                    <p:set>
                                      <p:cBhvr>
                                        <p:cTn id="44" dur="1" fill="hold">
                                          <p:stCondLst>
                                            <p:cond delay="999"/>
                                          </p:stCondLst>
                                        </p:cTn>
                                        <p:tgtEl>
                                          <p:spTgt spid="263"/>
                                        </p:tgtEl>
                                        <p:attrNameLst>
                                          <p:attrName>style.visibility</p:attrName>
                                        </p:attrNameLst>
                                      </p:cBhvr>
                                      <p:to>
                                        <p:strVal val="hidden"/>
                                      </p:to>
                                    </p:set>
                                  </p:childTnLst>
                                </p:cTn>
                              </p:par>
                              <p:par>
                                <p:cTn id="45" presetID="2" presetClass="exit" presetSubtype="4" fill="hold" nodeType="withEffect">
                                  <p:stCondLst>
                                    <p:cond delay="0"/>
                                  </p:stCondLst>
                                  <p:childTnLst>
                                    <p:anim calcmode="lin" valueType="num">
                                      <p:cBhvr additive="base">
                                        <p:cTn id="46" dur="1000"/>
                                        <p:tgtEl>
                                          <p:spTgt spid="265"/>
                                        </p:tgtEl>
                                        <p:attrNameLst>
                                          <p:attrName>ppt_x</p:attrName>
                                        </p:attrNameLst>
                                      </p:cBhvr>
                                      <p:tavLst>
                                        <p:tav tm="0">
                                          <p:val>
                                            <p:strVal val="ppt_x"/>
                                          </p:val>
                                        </p:tav>
                                        <p:tav tm="100000">
                                          <p:val>
                                            <p:strVal val="ppt_x"/>
                                          </p:val>
                                        </p:tav>
                                      </p:tavLst>
                                    </p:anim>
                                    <p:anim calcmode="lin" valueType="num">
                                      <p:cBhvr additive="base">
                                        <p:cTn id="47" dur="1000"/>
                                        <p:tgtEl>
                                          <p:spTgt spid="265"/>
                                        </p:tgtEl>
                                        <p:attrNameLst>
                                          <p:attrName>ppt_y</p:attrName>
                                        </p:attrNameLst>
                                      </p:cBhvr>
                                      <p:tavLst>
                                        <p:tav tm="0">
                                          <p:val>
                                            <p:strVal val="ppt_y"/>
                                          </p:val>
                                        </p:tav>
                                        <p:tav tm="100000">
                                          <p:val>
                                            <p:strVal val="1+ppt_h/2"/>
                                          </p:val>
                                        </p:tav>
                                      </p:tavLst>
                                    </p:anim>
                                    <p:set>
                                      <p:cBhvr>
                                        <p:cTn id="48" dur="1" fill="hold">
                                          <p:stCondLst>
                                            <p:cond delay="999"/>
                                          </p:stCondLst>
                                        </p:cTn>
                                        <p:tgtEl>
                                          <p:spTgt spid="265"/>
                                        </p:tgtEl>
                                        <p:attrNameLst>
                                          <p:attrName>style.visibility</p:attrName>
                                        </p:attrNameLst>
                                      </p:cBhvr>
                                      <p:to>
                                        <p:strVal val="hidden"/>
                                      </p:to>
                                    </p:set>
                                  </p:childTnLst>
                                </p:cTn>
                              </p:par>
                              <p:par>
                                <p:cTn id="49" presetID="2" presetClass="exit" presetSubtype="4" fill="hold" nodeType="withEffect">
                                  <p:stCondLst>
                                    <p:cond delay="0"/>
                                  </p:stCondLst>
                                  <p:childTnLst>
                                    <p:anim calcmode="lin" valueType="num">
                                      <p:cBhvr additive="base">
                                        <p:cTn id="50" dur="1000"/>
                                        <p:tgtEl>
                                          <p:spTgt spid="266"/>
                                        </p:tgtEl>
                                        <p:attrNameLst>
                                          <p:attrName>ppt_x</p:attrName>
                                        </p:attrNameLst>
                                      </p:cBhvr>
                                      <p:tavLst>
                                        <p:tav tm="0">
                                          <p:val>
                                            <p:strVal val="ppt_x"/>
                                          </p:val>
                                        </p:tav>
                                        <p:tav tm="100000">
                                          <p:val>
                                            <p:strVal val="ppt_x"/>
                                          </p:val>
                                        </p:tav>
                                      </p:tavLst>
                                    </p:anim>
                                    <p:anim calcmode="lin" valueType="num">
                                      <p:cBhvr additive="base">
                                        <p:cTn id="51" dur="1000"/>
                                        <p:tgtEl>
                                          <p:spTgt spid="266"/>
                                        </p:tgtEl>
                                        <p:attrNameLst>
                                          <p:attrName>ppt_y</p:attrName>
                                        </p:attrNameLst>
                                      </p:cBhvr>
                                      <p:tavLst>
                                        <p:tav tm="0">
                                          <p:val>
                                            <p:strVal val="ppt_y"/>
                                          </p:val>
                                        </p:tav>
                                        <p:tav tm="100000">
                                          <p:val>
                                            <p:strVal val="1+ppt_h/2"/>
                                          </p:val>
                                        </p:tav>
                                      </p:tavLst>
                                    </p:anim>
                                    <p:set>
                                      <p:cBhvr>
                                        <p:cTn id="52" dur="1" fill="hold">
                                          <p:stCondLst>
                                            <p:cond delay="999"/>
                                          </p:stCondLst>
                                        </p:cTn>
                                        <p:tgtEl>
                                          <p:spTgt spid="266"/>
                                        </p:tgtEl>
                                        <p:attrNameLst>
                                          <p:attrName>style.visibility</p:attrName>
                                        </p:attrNameLst>
                                      </p:cBhvr>
                                      <p:to>
                                        <p:strVal val="hidden"/>
                                      </p:to>
                                    </p:set>
                                  </p:childTnLst>
                                </p:cTn>
                              </p:par>
                              <p:par>
                                <p:cTn id="53" presetID="2" presetClass="exit" presetSubtype="4" fill="hold" nodeType="withEffect">
                                  <p:stCondLst>
                                    <p:cond delay="0"/>
                                  </p:stCondLst>
                                  <p:childTnLst>
                                    <p:anim calcmode="lin" valueType="num">
                                      <p:cBhvr additive="base">
                                        <p:cTn id="54" dur="1000"/>
                                        <p:tgtEl>
                                          <p:spTgt spid="260"/>
                                        </p:tgtEl>
                                        <p:attrNameLst>
                                          <p:attrName>ppt_x</p:attrName>
                                        </p:attrNameLst>
                                      </p:cBhvr>
                                      <p:tavLst>
                                        <p:tav tm="0">
                                          <p:val>
                                            <p:strVal val="ppt_x"/>
                                          </p:val>
                                        </p:tav>
                                        <p:tav tm="100000">
                                          <p:val>
                                            <p:strVal val="ppt_x"/>
                                          </p:val>
                                        </p:tav>
                                      </p:tavLst>
                                    </p:anim>
                                    <p:anim calcmode="lin" valueType="num">
                                      <p:cBhvr additive="base">
                                        <p:cTn id="55" dur="1000"/>
                                        <p:tgtEl>
                                          <p:spTgt spid="260"/>
                                        </p:tgtEl>
                                        <p:attrNameLst>
                                          <p:attrName>ppt_y</p:attrName>
                                        </p:attrNameLst>
                                      </p:cBhvr>
                                      <p:tavLst>
                                        <p:tav tm="0">
                                          <p:val>
                                            <p:strVal val="ppt_y"/>
                                          </p:val>
                                        </p:tav>
                                        <p:tav tm="100000">
                                          <p:val>
                                            <p:strVal val="1+ppt_h/2"/>
                                          </p:val>
                                        </p:tav>
                                      </p:tavLst>
                                    </p:anim>
                                    <p:set>
                                      <p:cBhvr>
                                        <p:cTn id="56" dur="1" fill="hold">
                                          <p:stCondLst>
                                            <p:cond delay="999"/>
                                          </p:stCondLst>
                                        </p:cTn>
                                        <p:tgtEl>
                                          <p:spTgt spid="26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8274249" cy="4031873"/>
          </a:xfrm>
          <a:prstGeom prst="rect">
            <a:avLst/>
          </a:prstGeom>
        </p:spPr>
        <p:txBody>
          <a:bodyPr wrap="square">
            <a:spAutoFit/>
          </a:bodyPr>
          <a:lstStyle/>
          <a:p>
            <a:r>
              <a:rPr lang="en-US" sz="3200" dirty="0">
                <a:solidFill>
                  <a:srgbClr val="00D241"/>
                </a:solidFill>
                <a:latin typeface="Abadi" panose="020B0604020104020204" pitchFamily="34" charset="0"/>
                <a:ea typeface="Calibri" panose="020F0502020204030204" pitchFamily="34" charset="0"/>
              </a:rPr>
              <a:t>EVALUATION</a:t>
            </a:r>
          </a:p>
          <a:p>
            <a:pPr marL="238125" indent="-238125">
              <a:buFont typeface="Arial" panose="020B0604020202020204" pitchFamily="34" charset="0"/>
              <a:buChar char="•"/>
            </a:pPr>
            <a:r>
              <a:rPr lang="en-US" sz="3200" dirty="0">
                <a:solidFill>
                  <a:srgbClr val="00D241"/>
                </a:solidFill>
                <a:latin typeface="Abadi" panose="020B0604020104020204" pitchFamily="34" charset="0"/>
                <a:ea typeface="Calibri" panose="020F0502020204030204" pitchFamily="34" charset="0"/>
              </a:rPr>
              <a:t>This uses “dead” consistently as “physically dead” and “came to life” consistently as “physical resurrection.” </a:t>
            </a:r>
          </a:p>
          <a:p>
            <a:pPr marL="238125" indent="-238125">
              <a:buFont typeface="Arial" panose="020B0604020202020204" pitchFamily="34" charset="0"/>
              <a:buChar char="•"/>
            </a:pPr>
            <a:r>
              <a:rPr lang="en-US" sz="3200" dirty="0">
                <a:solidFill>
                  <a:srgbClr val="00D241"/>
                </a:solidFill>
                <a:latin typeface="Abadi" panose="020B0604020104020204" pitchFamily="34" charset="0"/>
                <a:ea typeface="Calibri" panose="020F0502020204030204" pitchFamily="34" charset="0"/>
              </a:rPr>
              <a:t>Does not result in universalism.</a:t>
            </a:r>
          </a:p>
          <a:p>
            <a:pPr marL="238125" indent="-238125">
              <a:buFont typeface="Arial" panose="020B0604020202020204" pitchFamily="34" charset="0"/>
              <a:buChar char="•"/>
            </a:pPr>
            <a:r>
              <a:rPr lang="en-US" sz="3200" dirty="0">
                <a:solidFill>
                  <a:srgbClr val="00D241"/>
                </a:solidFill>
                <a:latin typeface="Abadi" panose="020B0604020104020204" pitchFamily="34" charset="0"/>
                <a:ea typeface="Calibri" panose="020F0502020204030204" pitchFamily="34" charset="0"/>
              </a:rPr>
              <a:t>Results in premillennialism.</a:t>
            </a:r>
          </a:p>
          <a:p>
            <a:pPr marL="238125" indent="-238125">
              <a:buFont typeface="Arial" panose="020B0604020202020204" pitchFamily="34" charset="0"/>
              <a:buChar char="•"/>
            </a:pPr>
            <a:endParaRPr lang="en-US" sz="3200" dirty="0">
              <a:solidFill>
                <a:srgbClr val="00D241"/>
              </a:solidFill>
              <a:latin typeface="Abadi" panose="020B0604020104020204" pitchFamily="34" charset="0"/>
              <a:ea typeface="Calibri" panose="020F0502020204030204" pitchFamily="34" charset="0"/>
            </a:endParaRPr>
          </a:p>
          <a:p>
            <a:pPr marL="238125" indent="-238125">
              <a:buFont typeface="Arial" panose="020B0604020202020204" pitchFamily="34" charset="0"/>
              <a:buChar char="•"/>
            </a:pPr>
            <a:endParaRPr lang="en-US" sz="3200" dirty="0">
              <a:solidFill>
                <a:schemeClr val="bg1"/>
              </a:solidFill>
              <a:latin typeface="Abadi" panose="020B0604020104020204" pitchFamily="34" charset="0"/>
              <a:ea typeface="Calibri" panose="020F0502020204030204" pitchFamily="34" charset="0"/>
            </a:endParaRPr>
          </a:p>
        </p:txBody>
      </p:sp>
      <p:pic>
        <p:nvPicPr>
          <p:cNvPr id="4" name="Picture 2" descr="RESURRECTION">
            <a:extLst>
              <a:ext uri="{FF2B5EF4-FFF2-40B4-BE49-F238E27FC236}">
                <a16:creationId xmlns:a16="http://schemas.microsoft.com/office/drawing/2014/main" id="{CD01C474-0C6A-6E01-3EDF-52526FCFA214}"/>
              </a:ext>
            </a:extLst>
          </p:cNvPr>
          <p:cNvPicPr>
            <a:picLocks noChangeAspect="1" noChangeArrowheads="1"/>
          </p:cNvPicPr>
          <p:nvPr/>
        </p:nvPicPr>
        <p:blipFill rotWithShape="1">
          <a:blip r:embed="rId3" cstate="hqprint">
            <a:extLst>
              <a:ext uri="{28A0092B-C50C-407E-A947-70E740481C1C}">
                <a14:useLocalDpi xmlns:a14="http://schemas.microsoft.com/office/drawing/2010/main"/>
              </a:ext>
            </a:extLst>
          </a:blip>
          <a:srcRect/>
          <a:stretch/>
        </p:blipFill>
        <p:spPr bwMode="auto">
          <a:xfrm>
            <a:off x="8695423" y="1225898"/>
            <a:ext cx="3053361" cy="3790237"/>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BF194589-99C3-F162-A29F-1C36502F1748}"/>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D47737C5-9B40-024B-796D-BAA949C93030}"/>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26C0C9CC-CFC8-F2A7-2EC3-36EA272D3B09}"/>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729FC3B1-F3F8-6075-0AA5-BBDF7FBC06E0}"/>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A23F8DAA-6A1D-65ED-86B8-C41BD58C8852}"/>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5901123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50F94F64-0248-D348-A3B7-A5D07A0275B9}"/>
              </a:ext>
            </a:extLst>
          </p:cNvPr>
          <p:cNvGrpSpPr/>
          <p:nvPr/>
        </p:nvGrpSpPr>
        <p:grpSpPr>
          <a:xfrm>
            <a:off x="1516216" y="3704279"/>
            <a:ext cx="4234195" cy="1628983"/>
            <a:chOff x="1516216" y="3490274"/>
            <a:chExt cx="4234195" cy="1628983"/>
          </a:xfrm>
        </p:grpSpPr>
        <p:sp>
          <p:nvSpPr>
            <p:cNvPr id="10" name="Oval 9">
              <a:extLst>
                <a:ext uri="{FF2B5EF4-FFF2-40B4-BE49-F238E27FC236}">
                  <a16:creationId xmlns:a16="http://schemas.microsoft.com/office/drawing/2014/main" id="{26B411AF-7EA6-C841-A7F4-D42DB7D7158B}"/>
                </a:ext>
              </a:extLst>
            </p:cNvPr>
            <p:cNvSpPr/>
            <p:nvPr/>
          </p:nvSpPr>
          <p:spPr>
            <a:xfrm>
              <a:off x="1516216" y="3490274"/>
              <a:ext cx="4234195" cy="1628983"/>
            </a:xfrm>
            <a:prstGeom prst="ellipse">
              <a:avLst/>
            </a:prstGeom>
            <a:solidFill>
              <a:srgbClr val="487BD3">
                <a:alpha val="9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21C53827-FCA9-E241-8D50-2A8130D88F1B}"/>
                </a:ext>
              </a:extLst>
            </p:cNvPr>
            <p:cNvSpPr/>
            <p:nvPr/>
          </p:nvSpPr>
          <p:spPr>
            <a:xfrm>
              <a:off x="2004647" y="3853712"/>
              <a:ext cx="2891661" cy="902106"/>
            </a:xfrm>
            <a:prstGeom prst="rect">
              <a:avLst/>
            </a:prstGeom>
            <a:noFill/>
            <a:scene3d>
              <a:camera prst="perspectiveRelaxedModerately">
                <a:rot lat="17390632" lon="0" rev="0"/>
              </a:camera>
              <a:lightRig rig="threePt" dir="t"/>
            </a:scene3d>
          </p:spPr>
          <p:txBody>
            <a:bodyPr wrap="square" lIns="91440" tIns="45720" rIns="91440" bIns="45720">
              <a:prstTxWarp prst="textPlain">
                <a:avLst/>
              </a:prstTxWarp>
              <a:spAutoFit/>
              <a:scene3d>
                <a:camera prst="perspectiveRelaxedModerately">
                  <a:rot lat="17690631" lon="0" rev="0"/>
                </a:camera>
                <a:lightRig rig="threePt" dir="t"/>
              </a:scene3d>
            </a:bodyPr>
            <a:lstStyle/>
            <a:p>
              <a:pPr algn="ctr"/>
              <a:r>
                <a:rPr lang="en-US" sz="2400" b="0" cap="none" spc="0" dirty="0">
                  <a:ln w="0"/>
                  <a:solidFill>
                    <a:schemeClr val="tx1"/>
                  </a:solidFill>
                  <a:effectLst>
                    <a:outerShdw blurRad="38100" dist="19050" dir="2700000" algn="tl" rotWithShape="0">
                      <a:schemeClr val="dk1">
                        <a:alpha val="40000"/>
                      </a:schemeClr>
                    </a:outerShdw>
                  </a:effectLst>
                </a:rPr>
                <a:t>AMILLENNIALISM </a:t>
              </a:r>
            </a:p>
          </p:txBody>
        </p:sp>
      </p:grpSp>
      <p:grpSp>
        <p:nvGrpSpPr>
          <p:cNvPr id="23" name="Group 22">
            <a:extLst>
              <a:ext uri="{FF2B5EF4-FFF2-40B4-BE49-F238E27FC236}">
                <a16:creationId xmlns:a16="http://schemas.microsoft.com/office/drawing/2014/main" id="{EFBDB571-104C-5C4E-9940-2A472CA74BC0}"/>
              </a:ext>
            </a:extLst>
          </p:cNvPr>
          <p:cNvGrpSpPr/>
          <p:nvPr/>
        </p:nvGrpSpPr>
        <p:grpSpPr>
          <a:xfrm>
            <a:off x="5240761" y="3306022"/>
            <a:ext cx="3904911" cy="1284423"/>
            <a:chOff x="5240761" y="3306022"/>
            <a:chExt cx="3904911" cy="1284423"/>
          </a:xfrm>
        </p:grpSpPr>
        <p:sp>
          <p:nvSpPr>
            <p:cNvPr id="8" name="Oval 7">
              <a:extLst>
                <a:ext uri="{FF2B5EF4-FFF2-40B4-BE49-F238E27FC236}">
                  <a16:creationId xmlns:a16="http://schemas.microsoft.com/office/drawing/2014/main" id="{662E5CC1-9809-2440-808F-E5D2025560A0}"/>
                </a:ext>
              </a:extLst>
            </p:cNvPr>
            <p:cNvSpPr/>
            <p:nvPr/>
          </p:nvSpPr>
          <p:spPr>
            <a:xfrm>
              <a:off x="5240761" y="3306022"/>
              <a:ext cx="3904911" cy="1284423"/>
            </a:xfrm>
            <a:prstGeom prst="ellipse">
              <a:avLst/>
            </a:prstGeom>
            <a:solidFill>
              <a:srgbClr val="4B86E8">
                <a:alpha val="9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solidFill>
                  <a:latin typeface="Arial" panose="020B0604020202020204" pitchFamily="34" charset="0"/>
                  <a:ea typeface="Times New Roman" charset="0"/>
                  <a:cs typeface="Arial" panose="020B0604020202020204" pitchFamily="34" charset="0"/>
                </a:rPr>
                <a:t>    </a:t>
              </a:r>
            </a:p>
          </p:txBody>
        </p:sp>
        <p:sp>
          <p:nvSpPr>
            <p:cNvPr id="15" name="Rectangle 14">
              <a:extLst>
                <a:ext uri="{FF2B5EF4-FFF2-40B4-BE49-F238E27FC236}">
                  <a16:creationId xmlns:a16="http://schemas.microsoft.com/office/drawing/2014/main" id="{5110072B-33C5-B248-A75A-6DF98588D302}"/>
                </a:ext>
              </a:extLst>
            </p:cNvPr>
            <p:cNvSpPr/>
            <p:nvPr/>
          </p:nvSpPr>
          <p:spPr>
            <a:xfrm>
              <a:off x="6071791" y="3584636"/>
              <a:ext cx="2306153" cy="669086"/>
            </a:xfrm>
            <a:prstGeom prst="rect">
              <a:avLst/>
            </a:prstGeom>
            <a:noFill/>
            <a:scene3d>
              <a:camera prst="perspectiveBelow">
                <a:rot lat="17699988" lon="0" rev="0"/>
              </a:camera>
              <a:lightRig rig="threePt" dir="t"/>
            </a:scene3d>
          </p:spPr>
          <p:txBody>
            <a:bodyPr wrap="square" lIns="91440" tIns="45720" rIns="91440" bIns="45720">
              <a:prstTxWarp prst="textPlain">
                <a:avLst/>
              </a:prstTxWarp>
              <a:spAutoFit/>
              <a:scene3d>
                <a:camera prst="perspectiveRelaxedModerately">
                  <a:rot lat="17990631" lon="0" rev="0"/>
                </a:camera>
                <a:lightRig rig="threePt" dir="t"/>
              </a:scene3d>
            </a:bodyPr>
            <a:lstStyle/>
            <a:p>
              <a:pPr algn="ctr"/>
              <a:r>
                <a:rPr lang="en-US" sz="1600" b="0" cap="none" spc="0" dirty="0">
                  <a:ln w="0"/>
                  <a:solidFill>
                    <a:schemeClr val="tx1"/>
                  </a:solidFill>
                  <a:effectLst>
                    <a:outerShdw blurRad="38100" dist="19050" dir="2700000" algn="tl" rotWithShape="0">
                      <a:schemeClr val="dk1">
                        <a:alpha val="40000"/>
                      </a:schemeClr>
                    </a:outerShdw>
                  </a:effectLst>
                </a:rPr>
                <a:t>POSTMILLENNIALISM </a:t>
              </a:r>
            </a:p>
          </p:txBody>
        </p:sp>
      </p:grpSp>
      <p:grpSp>
        <p:nvGrpSpPr>
          <p:cNvPr id="5" name="Group 4">
            <a:extLst>
              <a:ext uri="{FF2B5EF4-FFF2-40B4-BE49-F238E27FC236}">
                <a16:creationId xmlns:a16="http://schemas.microsoft.com/office/drawing/2014/main" id="{FFC0EE44-BE43-6B4E-B5D4-A5A9AA990F62}"/>
              </a:ext>
            </a:extLst>
          </p:cNvPr>
          <p:cNvGrpSpPr/>
          <p:nvPr/>
        </p:nvGrpSpPr>
        <p:grpSpPr>
          <a:xfrm>
            <a:off x="4911478" y="4374247"/>
            <a:ext cx="5045322" cy="1673213"/>
            <a:chOff x="4911478" y="4160242"/>
            <a:chExt cx="5045322" cy="1673213"/>
          </a:xfrm>
        </p:grpSpPr>
        <p:sp>
          <p:nvSpPr>
            <p:cNvPr id="9" name="Oval 8">
              <a:extLst>
                <a:ext uri="{FF2B5EF4-FFF2-40B4-BE49-F238E27FC236}">
                  <a16:creationId xmlns:a16="http://schemas.microsoft.com/office/drawing/2014/main" id="{B37AB82E-E36F-4042-B2C2-0F4E5CE43C7F}"/>
                </a:ext>
              </a:extLst>
            </p:cNvPr>
            <p:cNvSpPr/>
            <p:nvPr/>
          </p:nvSpPr>
          <p:spPr>
            <a:xfrm>
              <a:off x="4911478" y="4160242"/>
              <a:ext cx="5045322" cy="1673213"/>
            </a:xfrm>
            <a:prstGeom prst="ellipse">
              <a:avLst/>
            </a:prstGeom>
            <a:solidFill>
              <a:srgbClr val="5996FF">
                <a:alpha val="9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tx1"/>
                  </a:solidFill>
                  <a:latin typeface="Arial" panose="020B0604020202020204" pitchFamily="34" charset="0"/>
                  <a:ea typeface="Times New Roman" charset="0"/>
                  <a:cs typeface="Arial" panose="020B0604020202020204" pitchFamily="34" charset="0"/>
                </a:rPr>
                <a:t> </a:t>
              </a:r>
            </a:p>
          </p:txBody>
        </p:sp>
        <p:sp>
          <p:nvSpPr>
            <p:cNvPr id="17" name="Rectangle 16">
              <a:extLst>
                <a:ext uri="{FF2B5EF4-FFF2-40B4-BE49-F238E27FC236}">
                  <a16:creationId xmlns:a16="http://schemas.microsoft.com/office/drawing/2014/main" id="{55C7B3EF-59D5-9B40-B9A8-C7BFF14D5043}"/>
                </a:ext>
              </a:extLst>
            </p:cNvPr>
            <p:cNvSpPr/>
            <p:nvPr/>
          </p:nvSpPr>
          <p:spPr>
            <a:xfrm>
              <a:off x="5721997" y="4598483"/>
              <a:ext cx="3553891" cy="762756"/>
            </a:xfrm>
            <a:prstGeom prst="rect">
              <a:avLst/>
            </a:prstGeom>
            <a:noFill/>
          </p:spPr>
          <p:txBody>
            <a:bodyPr wrap="square" lIns="91440" tIns="45720" rIns="91440" bIns="45720">
              <a:prstTxWarp prst="textPlain">
                <a:avLst/>
              </a:prstTxWarp>
              <a:spAutoFit/>
              <a:scene3d>
                <a:camera prst="perspectiveRelaxedModerately">
                  <a:rot lat="17690631" lon="0" rev="0"/>
                </a:camera>
                <a:lightRig rig="threePt" dir="t"/>
              </a:scene3d>
            </a:bodyPr>
            <a:lstStyle/>
            <a:p>
              <a:pPr algn="ctr"/>
              <a:r>
                <a:rPr lang="en-US" sz="1600" b="0" cap="none" spc="0" dirty="0">
                  <a:ln w="0"/>
                  <a:solidFill>
                    <a:schemeClr val="tx1"/>
                  </a:solidFill>
                  <a:effectLst>
                    <a:outerShdw blurRad="38100" dist="19050" dir="2700000" algn="tl" rotWithShape="0">
                      <a:schemeClr val="dk1">
                        <a:alpha val="40000"/>
                      </a:schemeClr>
                    </a:outerShdw>
                  </a:effectLst>
                </a:rPr>
                <a:t>PREMILLENNIALISM</a:t>
              </a:r>
            </a:p>
          </p:txBody>
        </p:sp>
      </p:grpSp>
      <p:grpSp>
        <p:nvGrpSpPr>
          <p:cNvPr id="18" name="Group 17">
            <a:extLst>
              <a:ext uri="{FF2B5EF4-FFF2-40B4-BE49-F238E27FC236}">
                <a16:creationId xmlns:a16="http://schemas.microsoft.com/office/drawing/2014/main" id="{D3443D1E-95E2-DE48-9D04-20FCAEA33840}"/>
              </a:ext>
            </a:extLst>
          </p:cNvPr>
          <p:cNvGrpSpPr/>
          <p:nvPr/>
        </p:nvGrpSpPr>
        <p:grpSpPr>
          <a:xfrm>
            <a:off x="6488363" y="2334791"/>
            <a:ext cx="1718270" cy="3010687"/>
            <a:chOff x="6488363" y="2120786"/>
            <a:chExt cx="1718270" cy="3010687"/>
          </a:xfrm>
        </p:grpSpPr>
        <p:sp>
          <p:nvSpPr>
            <p:cNvPr id="11" name="Oval 10">
              <a:extLst>
                <a:ext uri="{FF2B5EF4-FFF2-40B4-BE49-F238E27FC236}">
                  <a16:creationId xmlns:a16="http://schemas.microsoft.com/office/drawing/2014/main" id="{37962135-6475-4348-BAA4-672D9BA5C417}"/>
                </a:ext>
              </a:extLst>
            </p:cNvPr>
            <p:cNvSpPr/>
            <p:nvPr/>
          </p:nvSpPr>
          <p:spPr>
            <a:xfrm>
              <a:off x="6488363" y="4470419"/>
              <a:ext cx="1718270" cy="661054"/>
            </a:xfrm>
            <a:prstGeom prst="ellipse">
              <a:avLst/>
            </a:prstGeom>
            <a:solidFill>
              <a:schemeClr val="bg1">
                <a:alpha val="43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p:txBody>
        </p:sp>
        <p:pic>
          <p:nvPicPr>
            <p:cNvPr id="13" name="Picture 12">
              <a:extLst>
                <a:ext uri="{FF2B5EF4-FFF2-40B4-BE49-F238E27FC236}">
                  <a16:creationId xmlns:a16="http://schemas.microsoft.com/office/drawing/2014/main" id="{C1AC3ADE-159C-394D-97A2-4A88E3BAD44E}"/>
                </a:ext>
              </a:extLst>
            </p:cNvPr>
            <p:cNvPicPr>
              <a:picLocks noChangeAspect="1"/>
            </p:cNvPicPr>
            <p:nvPr/>
          </p:nvPicPr>
          <p:blipFill rotWithShape="1">
            <a:blip r:embed="rId3" cstate="email">
              <a:duotone>
                <a:schemeClr val="bg2">
                  <a:shade val="45000"/>
                  <a:satMod val="135000"/>
                </a:schemeClr>
                <a:prstClr val="white"/>
              </a:duotone>
              <a:extLst>
                <a:ext uri="{BEBA8EAE-BF5A-486C-A8C5-ECC9F3942E4B}">
                  <a14:imgProps xmlns:a14="http://schemas.microsoft.com/office/drawing/2010/main">
                    <a14:imgLayer r:embed="rId4">
                      <a14:imgEffect>
                        <a14:backgroundRemoval t="1705" b="99148" l="0" r="100000"/>
                      </a14:imgEffect>
                      <a14:imgEffect>
                        <a14:sharpenSoften amount="50000"/>
                      </a14:imgEffect>
                    </a14:imgLayer>
                  </a14:imgProps>
                </a:ext>
                <a:ext uri="{28A0092B-C50C-407E-A947-70E740481C1C}">
                  <a14:useLocalDpi xmlns:a14="http://schemas.microsoft.com/office/drawing/2010/main"/>
                </a:ext>
              </a:extLst>
            </a:blip>
            <a:srcRect/>
            <a:stretch/>
          </p:blipFill>
          <p:spPr>
            <a:xfrm>
              <a:off x="6854916" y="2120786"/>
              <a:ext cx="909276" cy="2787288"/>
            </a:xfrm>
            <a:prstGeom prst="rect">
              <a:avLst/>
            </a:prstGeom>
            <a:effectLst/>
          </p:spPr>
        </p:pic>
      </p:grpSp>
      <p:sp>
        <p:nvSpPr>
          <p:cNvPr id="22" name="Rectangle 21">
            <a:extLst>
              <a:ext uri="{FF2B5EF4-FFF2-40B4-BE49-F238E27FC236}">
                <a16:creationId xmlns:a16="http://schemas.microsoft.com/office/drawing/2014/main" id="{9C423906-B6EE-DF49-9438-489C5F52B9D6}"/>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CBA0F60F-FE66-A1A0-6670-161FA56A03FB}"/>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796BAFC9-8084-7ABF-56AE-7CB8F3EDBA2A}"/>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7" name="Picture 6">
              <a:extLst>
                <a:ext uri="{FF2B5EF4-FFF2-40B4-BE49-F238E27FC236}">
                  <a16:creationId xmlns:a16="http://schemas.microsoft.com/office/drawing/2014/main" id="{87F77B50-5108-C38E-48A8-D0F0B7AE0CD8}"/>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2" name="Picture 11">
              <a:extLst>
                <a:ext uri="{FF2B5EF4-FFF2-40B4-BE49-F238E27FC236}">
                  <a16:creationId xmlns:a16="http://schemas.microsoft.com/office/drawing/2014/main" id="{9CCA89B2-E436-BADF-CA5B-BE24ACF46C87}"/>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41521194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Context</a:t>
            </a:r>
            <a:endParaRPr lang="en-NZ" sz="3200" b="1" dirty="0">
              <a:solidFill>
                <a:srgbClr val="00AEEF"/>
              </a:solidFill>
              <a:latin typeface="Abadi" panose="020B0604020104020204" pitchFamily="34" charset="0"/>
            </a:endParaRPr>
          </a:p>
        </p:txBody>
      </p:sp>
      <p:sp>
        <p:nvSpPr>
          <p:cNvPr id="5" name="Rectangle 5">
            <a:extLst>
              <a:ext uri="{FF2B5EF4-FFF2-40B4-BE49-F238E27FC236}">
                <a16:creationId xmlns:a16="http://schemas.microsoft.com/office/drawing/2014/main" id="{8FEF5026-9F9C-1E22-9AFA-189F53F4724A}"/>
              </a:ext>
            </a:extLst>
          </p:cNvPr>
          <p:cNvSpPr>
            <a:spLocks noChangeAspect="1" noChangeArrowheads="1"/>
          </p:cNvSpPr>
          <p:nvPr/>
        </p:nvSpPr>
        <p:spPr bwMode="auto">
          <a:xfrm>
            <a:off x="1836420" y="4606735"/>
            <a:ext cx="8519160" cy="1810957"/>
          </a:xfrm>
          <a:prstGeom prst="rect">
            <a:avLst/>
          </a:prstGeom>
          <a:solidFill>
            <a:srgbClr val="00B050"/>
          </a:solidFill>
          <a:ln w="9525">
            <a:miter lim="800000"/>
            <a:headEnd/>
            <a:tailEnd/>
          </a:ln>
          <a:effectLst/>
          <a:scene3d>
            <a:camera prst="legacyPerspectiveTop" fov="1800000">
              <a:rot lat="300000" lon="0" rev="0"/>
            </a:camera>
            <a:lightRig rig="legacyNormal4" dir="b"/>
          </a:scene3d>
          <a:sp3d extrusionH="1801800" prstMaterial="legacyMatte">
            <a:bevelT w="13500" h="13500" prst="angle"/>
            <a:bevelB w="13500" h="13500" prst="angle"/>
            <a:extrusionClr>
              <a:schemeClr val="accent2">
                <a:lumMod val="60000"/>
                <a:lumOff val="40000"/>
              </a:schemeClr>
            </a:extrusionClr>
          </a:sp3d>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nchor="ctr">
            <a:flatTx/>
          </a:bodyPr>
          <a:lstStyle/>
          <a:p>
            <a:pPr algn="ctr">
              <a:defRPr/>
            </a:pPr>
            <a:r>
              <a:rPr lang="en-US" sz="4800" dirty="0">
                <a:solidFill>
                  <a:schemeClr val="bg1">
                    <a:alpha val="20000"/>
                  </a:schemeClr>
                </a:solidFill>
                <a:latin typeface="Trebuchet MS" pitchFamily="34" charset="0"/>
              </a:rPr>
              <a:t>RETURN, RESURRECTION, RESTORATION</a:t>
            </a:r>
          </a:p>
        </p:txBody>
      </p:sp>
      <p:sp>
        <p:nvSpPr>
          <p:cNvPr id="6" name="Rectangle 6">
            <a:extLst>
              <a:ext uri="{FF2B5EF4-FFF2-40B4-BE49-F238E27FC236}">
                <a16:creationId xmlns:a16="http://schemas.microsoft.com/office/drawing/2014/main" id="{8C0CD17C-D2B2-9B08-06BD-A0A338F3C69F}"/>
              </a:ext>
            </a:extLst>
          </p:cNvPr>
          <p:cNvSpPr>
            <a:spLocks noChangeAspect="1" noChangeArrowheads="1"/>
          </p:cNvSpPr>
          <p:nvPr/>
        </p:nvSpPr>
        <p:spPr bwMode="auto">
          <a:xfrm>
            <a:off x="2422105" y="3254979"/>
            <a:ext cx="7329114" cy="1281521"/>
          </a:xfrm>
          <a:prstGeom prst="rect">
            <a:avLst/>
          </a:prstGeom>
          <a:solidFill>
            <a:srgbClr val="0070C0"/>
          </a:solidFill>
          <a:ln w="9525">
            <a:miter lim="800000"/>
            <a:headEnd/>
            <a:tailEnd/>
          </a:ln>
          <a:effectLst/>
          <a:scene3d>
            <a:camera prst="legacyPerspectiveTop" fov="1800000">
              <a:rot lat="0" lon="0" rev="0"/>
            </a:camera>
            <a:lightRig rig="legacyNormal4" dir="b"/>
          </a:scene3d>
          <a:sp3d extrusionH="1801800" prstMaterial="legacyMatte">
            <a:bevelT w="13500" h="13500" prst="angle"/>
            <a:bevelB w="13500" h="13500" prst="angle"/>
            <a:extrusionClr>
              <a:schemeClr val="accent5">
                <a:lumMod val="60000"/>
                <a:lumOff val="40000"/>
              </a:schemeClr>
            </a:extrusionClr>
          </a:sp3d>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nchor="ctr">
            <a:flatTx/>
          </a:bodyPr>
          <a:lstStyle/>
          <a:p>
            <a:pPr algn="ctr">
              <a:defRPr/>
            </a:pPr>
            <a:r>
              <a:rPr lang="en-US" sz="3800" dirty="0">
                <a:solidFill>
                  <a:schemeClr val="bg1"/>
                </a:solidFill>
                <a:latin typeface="Trebuchet MS" pitchFamily="34" charset="0"/>
              </a:rPr>
              <a:t>PREMILLENNIAL? AMILLENNIAL? POSTMILLENNIAL?</a:t>
            </a:r>
          </a:p>
        </p:txBody>
      </p:sp>
      <p:sp>
        <p:nvSpPr>
          <p:cNvPr id="2" name="Rectangle 6">
            <a:extLst>
              <a:ext uri="{FF2B5EF4-FFF2-40B4-BE49-F238E27FC236}">
                <a16:creationId xmlns:a16="http://schemas.microsoft.com/office/drawing/2014/main" id="{DF75E97E-5490-9A04-938B-CB89F474D2A8}"/>
              </a:ext>
            </a:extLst>
          </p:cNvPr>
          <p:cNvSpPr>
            <a:spLocks noChangeAspect="1" noChangeArrowheads="1"/>
          </p:cNvSpPr>
          <p:nvPr/>
        </p:nvSpPr>
        <p:spPr bwMode="auto">
          <a:xfrm>
            <a:off x="2982364" y="2127809"/>
            <a:ext cx="6227267" cy="1066601"/>
          </a:xfrm>
          <a:prstGeom prst="rect">
            <a:avLst/>
          </a:prstGeom>
          <a:solidFill>
            <a:srgbClr val="C00000"/>
          </a:solidFill>
          <a:ln w="9525">
            <a:miter lim="800000"/>
            <a:headEnd/>
            <a:tailEnd/>
          </a:ln>
          <a:effectLst/>
          <a:scene3d>
            <a:camera prst="legacyPerspectiveTop" fov="1800000">
              <a:rot lat="0" lon="0" rev="0"/>
            </a:camera>
            <a:lightRig rig="legacyNormal4" dir="b"/>
          </a:scene3d>
          <a:sp3d extrusionH="1801800" prstMaterial="legacyMatte">
            <a:bevelT w="13500" h="13500" prst="angle"/>
            <a:bevelB w="13500" h="13500" prst="angle"/>
            <a:extrusionClr>
              <a:schemeClr val="accent5">
                <a:lumMod val="60000"/>
                <a:lumOff val="40000"/>
              </a:schemeClr>
            </a:extrusionClr>
          </a:sp3d>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nchor="ctr">
            <a:flatTx/>
          </a:bodyPr>
          <a:lstStyle/>
          <a:p>
            <a:pPr algn="ctr">
              <a:defRPr/>
            </a:pPr>
            <a:r>
              <a:rPr lang="en-US" sz="3600" dirty="0">
                <a:solidFill>
                  <a:schemeClr val="bg1">
                    <a:alpha val="20000"/>
                  </a:schemeClr>
                </a:solidFill>
                <a:latin typeface="Trebuchet MS" pitchFamily="34" charset="0"/>
              </a:rPr>
              <a:t>TRIBULATION PAST? PRESENT?</a:t>
            </a:r>
          </a:p>
          <a:p>
            <a:pPr algn="ctr">
              <a:defRPr/>
            </a:pPr>
            <a:r>
              <a:rPr lang="en-US" sz="3600" dirty="0">
                <a:solidFill>
                  <a:schemeClr val="bg1">
                    <a:alpha val="20000"/>
                  </a:schemeClr>
                </a:solidFill>
                <a:latin typeface="Trebuchet MS" pitchFamily="34" charset="0"/>
              </a:rPr>
              <a:t>FUTURE? ALL OF THE ABOVE?</a:t>
            </a:r>
          </a:p>
        </p:txBody>
      </p:sp>
      <p:sp>
        <p:nvSpPr>
          <p:cNvPr id="4" name="Rectangle 6">
            <a:extLst>
              <a:ext uri="{FF2B5EF4-FFF2-40B4-BE49-F238E27FC236}">
                <a16:creationId xmlns:a16="http://schemas.microsoft.com/office/drawing/2014/main" id="{BE04A2C8-59F2-BD07-3956-A56AF5A69AA4}"/>
              </a:ext>
            </a:extLst>
          </p:cNvPr>
          <p:cNvSpPr>
            <a:spLocks noChangeAspect="1" noChangeArrowheads="1"/>
          </p:cNvSpPr>
          <p:nvPr/>
        </p:nvSpPr>
        <p:spPr bwMode="auto">
          <a:xfrm>
            <a:off x="3406139" y="1193538"/>
            <a:ext cx="5379719" cy="876393"/>
          </a:xfrm>
          <a:prstGeom prst="rect">
            <a:avLst/>
          </a:prstGeom>
          <a:solidFill>
            <a:srgbClr val="FFC000"/>
          </a:solidFill>
          <a:ln w="9525">
            <a:miter lim="800000"/>
            <a:headEnd/>
            <a:tailEnd/>
          </a:ln>
          <a:effectLst/>
          <a:scene3d>
            <a:camera prst="legacyPerspectiveTop" fov="1800000">
              <a:rot lat="0" lon="0" rev="0"/>
            </a:camera>
            <a:lightRig rig="legacyNormal4" dir="b"/>
          </a:scene3d>
          <a:sp3d extrusionH="1801800" prstMaterial="legacyMatte">
            <a:bevelT w="13500" h="13500" prst="angle"/>
            <a:bevelB w="13500" h="13500" prst="angle"/>
            <a:extrusionClr>
              <a:schemeClr val="accent5">
                <a:lumMod val="60000"/>
                <a:lumOff val="40000"/>
              </a:schemeClr>
            </a:extrusionClr>
          </a:sp3d>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nchor="ctr">
            <a:flatTx/>
          </a:bodyPr>
          <a:lstStyle/>
          <a:p>
            <a:pPr algn="ctr">
              <a:defRPr/>
            </a:pPr>
            <a:r>
              <a:rPr lang="en-US" sz="2800" dirty="0">
                <a:solidFill>
                  <a:schemeClr val="bg1">
                    <a:alpha val="20000"/>
                  </a:schemeClr>
                </a:solidFill>
                <a:latin typeface="Trebuchet MS" pitchFamily="34" charset="0"/>
              </a:rPr>
              <a:t>THE ASSUMPTION (RAPTURE) OF THE CHURCH: IF AND WHEN? </a:t>
            </a:r>
          </a:p>
        </p:txBody>
      </p:sp>
      <p:grpSp>
        <p:nvGrpSpPr>
          <p:cNvPr id="11" name="Group 10">
            <a:extLst>
              <a:ext uri="{FF2B5EF4-FFF2-40B4-BE49-F238E27FC236}">
                <a16:creationId xmlns:a16="http://schemas.microsoft.com/office/drawing/2014/main" id="{579E4704-F1C0-124A-3242-18CBD2EE24AE}"/>
              </a:ext>
            </a:extLst>
          </p:cNvPr>
          <p:cNvGrpSpPr/>
          <p:nvPr/>
        </p:nvGrpSpPr>
        <p:grpSpPr>
          <a:xfrm>
            <a:off x="10805045" y="5962650"/>
            <a:ext cx="1035886" cy="551231"/>
            <a:chOff x="3471863" y="1857374"/>
            <a:chExt cx="5450432" cy="2900367"/>
          </a:xfrm>
        </p:grpSpPr>
        <p:pic>
          <p:nvPicPr>
            <p:cNvPr id="12" name="Picture 11">
              <a:extLst>
                <a:ext uri="{FF2B5EF4-FFF2-40B4-BE49-F238E27FC236}">
                  <a16:creationId xmlns:a16="http://schemas.microsoft.com/office/drawing/2014/main" id="{4B0B8920-B97F-C1E8-94A9-C561686DFA08}"/>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3" name="Picture 12">
              <a:extLst>
                <a:ext uri="{FF2B5EF4-FFF2-40B4-BE49-F238E27FC236}">
                  <a16:creationId xmlns:a16="http://schemas.microsoft.com/office/drawing/2014/main" id="{ABD55B5C-CAF0-5F76-77F5-E11232702314}"/>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4" name="Picture 13">
              <a:extLst>
                <a:ext uri="{FF2B5EF4-FFF2-40B4-BE49-F238E27FC236}">
                  <a16:creationId xmlns:a16="http://schemas.microsoft.com/office/drawing/2014/main" id="{FF96FEFD-D79B-D1AC-CE94-57E09FF2517C}"/>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423936374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8274249" cy="4462760"/>
          </a:xfrm>
          <a:prstGeom prst="rect">
            <a:avLst/>
          </a:prstGeom>
        </p:spPr>
        <p:txBody>
          <a:bodyPr wrap="square">
            <a:spAutoFit/>
          </a:bodyPr>
          <a:lstStyle/>
          <a:p>
            <a:pPr algn="ctr"/>
            <a:endParaRPr lang="en-US" sz="4400" dirty="0">
              <a:solidFill>
                <a:srgbClr val="FFF32B"/>
              </a:solidFill>
              <a:latin typeface="Abadi" panose="020B0604020104020204" pitchFamily="34" charset="0"/>
              <a:ea typeface="Calibri" panose="020F0502020204030204" pitchFamily="34" charset="0"/>
            </a:endParaRPr>
          </a:p>
          <a:p>
            <a:pPr algn="ctr"/>
            <a:r>
              <a:rPr lang="en-US" sz="6000" dirty="0">
                <a:solidFill>
                  <a:schemeClr val="bg1"/>
                </a:solidFill>
                <a:latin typeface="Abadi" panose="020B0604020104020204" pitchFamily="34" charset="0"/>
                <a:ea typeface="Calibri" panose="020F0502020204030204" pitchFamily="34" charset="0"/>
              </a:rPr>
              <a:t>4.4</a:t>
            </a:r>
          </a:p>
          <a:p>
            <a:pPr algn="ctr"/>
            <a:r>
              <a:rPr lang="en-US" sz="6000" dirty="0">
                <a:solidFill>
                  <a:srgbClr val="FFF32B"/>
                </a:solidFill>
                <a:latin typeface="Abadi" panose="020B0604020104020204" pitchFamily="34" charset="0"/>
                <a:ea typeface="Calibri" panose="020F0502020204030204" pitchFamily="34" charset="0"/>
              </a:rPr>
              <a:t>The Coming</a:t>
            </a:r>
          </a:p>
          <a:p>
            <a:pPr algn="ctr"/>
            <a:r>
              <a:rPr lang="en-US" sz="6000" dirty="0">
                <a:solidFill>
                  <a:srgbClr val="FFF32B"/>
                </a:solidFill>
                <a:latin typeface="Abadi" panose="020B0604020104020204" pitchFamily="34" charset="0"/>
                <a:ea typeface="Calibri" panose="020F0502020204030204" pitchFamily="34" charset="0"/>
              </a:rPr>
              <a:t>Kingdom in the</a:t>
            </a:r>
          </a:p>
          <a:p>
            <a:pPr algn="ctr"/>
            <a:r>
              <a:rPr lang="en-US" sz="6000" dirty="0">
                <a:solidFill>
                  <a:srgbClr val="FFF32B"/>
                </a:solidFill>
                <a:latin typeface="Abadi" panose="020B0604020104020204" pitchFamily="34" charset="0"/>
                <a:ea typeface="Calibri" panose="020F0502020204030204" pitchFamily="34" charset="0"/>
              </a:rPr>
              <a:t>Earliest Church</a:t>
            </a:r>
          </a:p>
        </p:txBody>
      </p:sp>
      <p:sp>
        <p:nvSpPr>
          <p:cNvPr id="9" name="Rectangle 8">
            <a:extLst>
              <a:ext uri="{FF2B5EF4-FFF2-40B4-BE49-F238E27FC236}">
                <a16:creationId xmlns:a16="http://schemas.microsoft.com/office/drawing/2014/main" id="{3AB711B0-8E79-A443-A9B3-8279FBBC5029}"/>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pic>
        <p:nvPicPr>
          <p:cNvPr id="1026" name="Picture 2" descr="RESURRECTION">
            <a:extLst>
              <a:ext uri="{FF2B5EF4-FFF2-40B4-BE49-F238E27FC236}">
                <a16:creationId xmlns:a16="http://schemas.microsoft.com/office/drawing/2014/main" id="{249E2ED8-2A14-85AC-2039-3580587540DD}"/>
              </a:ext>
            </a:extLst>
          </p:cNvPr>
          <p:cNvPicPr>
            <a:picLocks noChangeAspect="1" noChangeArrowheads="1"/>
          </p:cNvPicPr>
          <p:nvPr/>
        </p:nvPicPr>
        <p:blipFill rotWithShape="1">
          <a:blip r:embed="rId3" cstate="hqprint">
            <a:extLst>
              <a:ext uri="{28A0092B-C50C-407E-A947-70E740481C1C}">
                <a14:useLocalDpi xmlns:a14="http://schemas.microsoft.com/office/drawing/2010/main"/>
              </a:ext>
            </a:extLst>
          </a:blip>
          <a:srcRect/>
          <a:stretch/>
        </p:blipFill>
        <p:spPr bwMode="auto">
          <a:xfrm>
            <a:off x="8695423" y="1225898"/>
            <a:ext cx="3053361" cy="3790237"/>
          </a:xfrm>
          <a:prstGeom prst="rect">
            <a:avLst/>
          </a:prstGeom>
          <a:noFill/>
          <a:extLst>
            <a:ext uri="{909E8E84-426E-40DD-AFC4-6F175D3DCCD1}">
              <a14:hiddenFill xmlns:a14="http://schemas.microsoft.com/office/drawing/2010/main">
                <a:solidFill>
                  <a:srgbClr val="FFFFFF"/>
                </a:solidFill>
              </a14:hiddenFill>
            </a:ext>
          </a:extLst>
        </p:spPr>
      </p:pic>
      <p:grpSp>
        <p:nvGrpSpPr>
          <p:cNvPr id="2" name="Group 1">
            <a:extLst>
              <a:ext uri="{FF2B5EF4-FFF2-40B4-BE49-F238E27FC236}">
                <a16:creationId xmlns:a16="http://schemas.microsoft.com/office/drawing/2014/main" id="{8BCDEA48-B0D6-6076-F464-EE935BDE317A}"/>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0A1D7157-CCF7-DF1B-BA7B-A659E6BC6864}"/>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56FFF2F5-3F8F-D883-7CC5-BA27501DC292}"/>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164EF3EC-F5C3-CCB4-1AA0-B34584FA557B}"/>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43951834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EB42421-7749-834A-A699-0767160C7FEC}"/>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Early Church</a:t>
            </a:r>
            <a:endParaRPr lang="en-NZ" sz="3200" b="1" dirty="0">
              <a:solidFill>
                <a:srgbClr val="00AEEF"/>
              </a:solidFill>
              <a:latin typeface="Abadi" panose="020B0604020104020204" pitchFamily="34" charset="0"/>
            </a:endParaRPr>
          </a:p>
        </p:txBody>
      </p:sp>
      <p:pic>
        <p:nvPicPr>
          <p:cNvPr id="8" name="Graphic 7">
            <a:extLst>
              <a:ext uri="{FF2B5EF4-FFF2-40B4-BE49-F238E27FC236}">
                <a16:creationId xmlns:a16="http://schemas.microsoft.com/office/drawing/2014/main" id="{2FAE0B2C-7301-2743-90C5-2DD0A08211E7}"/>
              </a:ext>
            </a:extLst>
          </p:cNvPr>
          <p:cNvPicPr>
            <a:picLocks noChangeAspect="1"/>
          </p:cNvPicPr>
          <p:nvPr/>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234778" y="1928730"/>
            <a:ext cx="8612659" cy="3000539"/>
          </a:xfrm>
          <a:prstGeom prst="rect">
            <a:avLst/>
          </a:prstGeom>
        </p:spPr>
      </p:pic>
      <p:sp>
        <p:nvSpPr>
          <p:cNvPr id="5" name="Rounded Rectangle 4">
            <a:extLst>
              <a:ext uri="{FF2B5EF4-FFF2-40B4-BE49-F238E27FC236}">
                <a16:creationId xmlns:a16="http://schemas.microsoft.com/office/drawing/2014/main" id="{DFC37147-AB02-2146-B551-C578FD59589A}"/>
              </a:ext>
            </a:extLst>
          </p:cNvPr>
          <p:cNvSpPr/>
          <p:nvPr/>
        </p:nvSpPr>
        <p:spPr>
          <a:xfrm>
            <a:off x="8892746" y="1278923"/>
            <a:ext cx="3064476" cy="4300152"/>
          </a:xfrm>
          <a:prstGeom prst="roundRect">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dirty="0">
                <a:solidFill>
                  <a:schemeClr val="tx1"/>
                </a:solidFill>
                <a:latin typeface="Abadi" panose="020B0604020104020204" pitchFamily="34" charset="0"/>
              </a:rPr>
              <a:t>Early</a:t>
            </a:r>
          </a:p>
          <a:p>
            <a:pPr algn="ctr"/>
            <a:r>
              <a:rPr lang="en-US" sz="4400" b="1" dirty="0">
                <a:solidFill>
                  <a:schemeClr val="tx1"/>
                </a:solidFill>
                <a:latin typeface="Abadi" panose="020B0604020104020204" pitchFamily="34" charset="0"/>
              </a:rPr>
              <a:t>Church</a:t>
            </a:r>
          </a:p>
          <a:p>
            <a:pPr algn="ctr"/>
            <a:r>
              <a:rPr lang="en-US" sz="4400" b="1" dirty="0">
                <a:solidFill>
                  <a:schemeClr val="tx1"/>
                </a:solidFill>
                <a:latin typeface="Abadi" panose="020B0604020104020204" pitchFamily="34" charset="0"/>
              </a:rPr>
              <a:t>Leaders</a:t>
            </a:r>
          </a:p>
        </p:txBody>
      </p:sp>
      <p:grpSp>
        <p:nvGrpSpPr>
          <p:cNvPr id="2" name="Group 1">
            <a:extLst>
              <a:ext uri="{FF2B5EF4-FFF2-40B4-BE49-F238E27FC236}">
                <a16:creationId xmlns:a16="http://schemas.microsoft.com/office/drawing/2014/main" id="{06AA95E9-7FD5-1714-04AF-8D3A3AB0B894}"/>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073528FC-08B2-D584-3527-659263A6845A}"/>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F46F38E3-814F-5106-AD52-479A9FBD14C4}"/>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6" name="Picture 5">
              <a:extLst>
                <a:ext uri="{FF2B5EF4-FFF2-40B4-BE49-F238E27FC236}">
                  <a16:creationId xmlns:a16="http://schemas.microsoft.com/office/drawing/2014/main" id="{680EA69F-BF81-6D7A-361F-433CFB0ACCC4}"/>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91929679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Line 3">
            <a:extLst>
              <a:ext uri="{FF2B5EF4-FFF2-40B4-BE49-F238E27FC236}">
                <a16:creationId xmlns:a16="http://schemas.microsoft.com/office/drawing/2014/main" id="{2E2E306E-646A-5D4A-81F3-1EB3733A6AF0}"/>
              </a:ext>
            </a:extLst>
          </p:cNvPr>
          <p:cNvSpPr>
            <a:spLocks noChangeShapeType="1"/>
          </p:cNvSpPr>
          <p:nvPr/>
        </p:nvSpPr>
        <p:spPr bwMode="auto">
          <a:xfrm>
            <a:off x="110481" y="4456483"/>
            <a:ext cx="11855797" cy="15412"/>
          </a:xfrm>
          <a:prstGeom prst="line">
            <a:avLst/>
          </a:prstGeom>
          <a:noFill/>
          <a:ln w="63500">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36" name="Text Box 7">
            <a:extLst>
              <a:ext uri="{FF2B5EF4-FFF2-40B4-BE49-F238E27FC236}">
                <a16:creationId xmlns:a16="http://schemas.microsoft.com/office/drawing/2014/main" id="{EB68C176-FC0F-A640-B094-FED479BBE549}"/>
              </a:ext>
            </a:extLst>
          </p:cNvPr>
          <p:cNvSpPr txBox="1">
            <a:spLocks noChangeArrowheads="1"/>
          </p:cNvSpPr>
          <p:nvPr/>
        </p:nvSpPr>
        <p:spPr bwMode="auto">
          <a:xfrm>
            <a:off x="1824198" y="3229251"/>
            <a:ext cx="2041520"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FF0000"/>
                </a:solidFill>
                <a:latin typeface="Abadi" panose="020B0604020104020204" pitchFamily="34" charset="0"/>
                <a:ea typeface="Arial" charset="0"/>
                <a:cs typeface="Arial" charset="0"/>
              </a:rPr>
              <a:t>Antichrist</a:t>
            </a:r>
          </a:p>
          <a:p>
            <a:pPr algn="ctr" eaLnBrk="1" hangingPunct="1"/>
            <a:r>
              <a:rPr lang="en-US" altLang="en-US" sz="3200" b="0" dirty="0">
                <a:solidFill>
                  <a:srgbClr val="FF0000"/>
                </a:solidFill>
                <a:latin typeface="Abadi" panose="020B0604020104020204" pitchFamily="34" charset="0"/>
                <a:ea typeface="Arial" charset="0"/>
                <a:cs typeface="Arial" charset="0"/>
              </a:rPr>
              <a:t>Tribulation</a:t>
            </a:r>
          </a:p>
        </p:txBody>
      </p:sp>
      <p:sp>
        <p:nvSpPr>
          <p:cNvPr id="80" name="Line 6">
            <a:extLst>
              <a:ext uri="{FF2B5EF4-FFF2-40B4-BE49-F238E27FC236}">
                <a16:creationId xmlns:a16="http://schemas.microsoft.com/office/drawing/2014/main" id="{9E44FAB3-142A-CA44-8813-25940D823D90}"/>
              </a:ext>
            </a:extLst>
          </p:cNvPr>
          <p:cNvSpPr>
            <a:spLocks noChangeShapeType="1"/>
          </p:cNvSpPr>
          <p:nvPr/>
        </p:nvSpPr>
        <p:spPr bwMode="auto">
          <a:xfrm>
            <a:off x="1564749" y="3966112"/>
            <a:ext cx="0" cy="1011565"/>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25" name="Text Box 7">
            <a:extLst>
              <a:ext uri="{FF2B5EF4-FFF2-40B4-BE49-F238E27FC236}">
                <a16:creationId xmlns:a16="http://schemas.microsoft.com/office/drawing/2014/main" id="{A29F7D3F-B472-FD42-8767-1CE27985789F}"/>
              </a:ext>
            </a:extLst>
          </p:cNvPr>
          <p:cNvSpPr txBox="1">
            <a:spLocks noChangeArrowheads="1"/>
          </p:cNvSpPr>
          <p:nvPr/>
        </p:nvSpPr>
        <p:spPr bwMode="auto">
          <a:xfrm>
            <a:off x="2657543" y="1849977"/>
            <a:ext cx="2993256"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FFFF00"/>
                </a:solidFill>
                <a:latin typeface="Abadi" panose="020B0604020104020204" pitchFamily="34" charset="0"/>
                <a:ea typeface="Arial" charset="0"/>
                <a:cs typeface="Arial" charset="0"/>
              </a:rPr>
              <a:t>Return of Christ</a:t>
            </a:r>
          </a:p>
          <a:p>
            <a:pPr algn="ctr" eaLnBrk="1" hangingPunct="1"/>
            <a:r>
              <a:rPr lang="en-US" altLang="en-US" sz="3200" b="0" dirty="0">
                <a:solidFill>
                  <a:srgbClr val="FFFF00"/>
                </a:solidFill>
                <a:latin typeface="Abadi" panose="020B0604020104020204" pitchFamily="34" charset="0"/>
                <a:ea typeface="Arial" charset="0"/>
                <a:cs typeface="Arial" charset="0"/>
              </a:rPr>
              <a:t>with Saints</a:t>
            </a:r>
            <a:endParaRPr lang="en-US" altLang="en-US" b="0" dirty="0">
              <a:solidFill>
                <a:srgbClr val="FFFF00"/>
              </a:solidFill>
              <a:latin typeface="Abadi" panose="020B0604020104020204" pitchFamily="34" charset="0"/>
              <a:ea typeface="Arial" charset="0"/>
              <a:cs typeface="Arial" charset="0"/>
            </a:endParaRPr>
          </a:p>
        </p:txBody>
      </p:sp>
      <p:sp>
        <p:nvSpPr>
          <p:cNvPr id="27" name="Line 6">
            <a:extLst>
              <a:ext uri="{FF2B5EF4-FFF2-40B4-BE49-F238E27FC236}">
                <a16:creationId xmlns:a16="http://schemas.microsoft.com/office/drawing/2014/main" id="{5C685357-0A30-C141-A4B4-30A061789EF8}"/>
              </a:ext>
            </a:extLst>
          </p:cNvPr>
          <p:cNvSpPr>
            <a:spLocks noChangeShapeType="1"/>
          </p:cNvSpPr>
          <p:nvPr/>
        </p:nvSpPr>
        <p:spPr bwMode="auto">
          <a:xfrm>
            <a:off x="4148362" y="3888102"/>
            <a:ext cx="5809" cy="1077218"/>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28" name="Line 6">
            <a:extLst>
              <a:ext uri="{FF2B5EF4-FFF2-40B4-BE49-F238E27FC236}">
                <a16:creationId xmlns:a16="http://schemas.microsoft.com/office/drawing/2014/main" id="{8CCA7CD4-132D-0E44-BAB6-26456D7CE8ED}"/>
              </a:ext>
            </a:extLst>
          </p:cNvPr>
          <p:cNvSpPr>
            <a:spLocks noChangeShapeType="1"/>
          </p:cNvSpPr>
          <p:nvPr/>
        </p:nvSpPr>
        <p:spPr bwMode="auto">
          <a:xfrm>
            <a:off x="10555330" y="3950700"/>
            <a:ext cx="0" cy="1011565"/>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29" name="Text Box 23">
            <a:extLst>
              <a:ext uri="{FF2B5EF4-FFF2-40B4-BE49-F238E27FC236}">
                <a16:creationId xmlns:a16="http://schemas.microsoft.com/office/drawing/2014/main" id="{1CAA8533-8E49-BA45-AEAD-F59DF9716972}"/>
              </a:ext>
            </a:extLst>
          </p:cNvPr>
          <p:cNvSpPr txBox="1">
            <a:spLocks noChangeArrowheads="1"/>
          </p:cNvSpPr>
          <p:nvPr/>
        </p:nvSpPr>
        <p:spPr bwMode="auto">
          <a:xfrm>
            <a:off x="4866066" y="3748238"/>
            <a:ext cx="4977388"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B44FFF"/>
                </a:solidFill>
                <a:latin typeface="Abadi" panose="020B0604020104020204" pitchFamily="34" charset="0"/>
                <a:ea typeface="Arial" charset="0"/>
                <a:cs typeface="Arial" charset="0"/>
              </a:rPr>
              <a:t>Gap Between Resurrections</a:t>
            </a:r>
          </a:p>
          <a:p>
            <a:pPr algn="ctr" eaLnBrk="1" hangingPunct="1"/>
            <a:endParaRPr lang="en-US" altLang="en-US" sz="3200" b="0" dirty="0">
              <a:solidFill>
                <a:srgbClr val="B44FFF"/>
              </a:solidFill>
              <a:latin typeface="Abadi" panose="020B0604020104020204" pitchFamily="34" charset="0"/>
              <a:ea typeface="Arial" charset="0"/>
              <a:cs typeface="Arial" charset="0"/>
            </a:endParaRPr>
          </a:p>
          <a:p>
            <a:pPr algn="ctr" eaLnBrk="1" hangingPunct="1"/>
            <a:r>
              <a:rPr lang="en-US" altLang="en-US" sz="3200" b="0" dirty="0">
                <a:solidFill>
                  <a:srgbClr val="B44FFF"/>
                </a:solidFill>
                <a:latin typeface="Abadi" panose="020B0604020104020204" pitchFamily="34" charset="0"/>
                <a:ea typeface="Arial" charset="0"/>
                <a:cs typeface="Arial" charset="0"/>
              </a:rPr>
              <a:t>The Kingdom?</a:t>
            </a:r>
          </a:p>
        </p:txBody>
      </p:sp>
      <p:sp>
        <p:nvSpPr>
          <p:cNvPr id="31" name="Text Box 23">
            <a:extLst>
              <a:ext uri="{FF2B5EF4-FFF2-40B4-BE49-F238E27FC236}">
                <a16:creationId xmlns:a16="http://schemas.microsoft.com/office/drawing/2014/main" id="{54790F3C-389A-1049-B2E2-BDFAA84B01AE}"/>
              </a:ext>
            </a:extLst>
          </p:cNvPr>
          <p:cNvSpPr txBox="1">
            <a:spLocks noChangeArrowheads="1"/>
          </p:cNvSpPr>
          <p:nvPr/>
        </p:nvSpPr>
        <p:spPr bwMode="auto">
          <a:xfrm>
            <a:off x="2976829" y="4978159"/>
            <a:ext cx="2354684"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B44FFF"/>
                </a:solidFill>
                <a:latin typeface="Abadi" panose="020B0604020104020204" pitchFamily="34" charset="0"/>
                <a:ea typeface="Arial" charset="0"/>
                <a:cs typeface="Arial" charset="0"/>
              </a:rPr>
              <a:t>Partial</a:t>
            </a:r>
          </a:p>
          <a:p>
            <a:pPr algn="ctr" eaLnBrk="1" hangingPunct="1"/>
            <a:r>
              <a:rPr lang="en-US" altLang="en-US" sz="3200" b="0" dirty="0">
                <a:solidFill>
                  <a:srgbClr val="B44FFF"/>
                </a:solidFill>
                <a:latin typeface="Abadi" panose="020B0604020104020204" pitchFamily="34" charset="0"/>
                <a:ea typeface="Arial" charset="0"/>
                <a:cs typeface="Arial" charset="0"/>
              </a:rPr>
              <a:t>Resurrection</a:t>
            </a:r>
          </a:p>
        </p:txBody>
      </p:sp>
      <p:sp>
        <p:nvSpPr>
          <p:cNvPr id="32" name="Rectangle 31">
            <a:extLst>
              <a:ext uri="{FF2B5EF4-FFF2-40B4-BE49-F238E27FC236}">
                <a16:creationId xmlns:a16="http://schemas.microsoft.com/office/drawing/2014/main" id="{61C9F105-E6E7-4D45-9A64-7A9D9B0A22D3}"/>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Early Church</a:t>
            </a:r>
            <a:endParaRPr lang="en-NZ" sz="3200" b="1" dirty="0">
              <a:solidFill>
                <a:srgbClr val="00AEEF"/>
              </a:solidFill>
              <a:latin typeface="Abadi" panose="020B0604020104020204" pitchFamily="34" charset="0"/>
            </a:endParaRPr>
          </a:p>
        </p:txBody>
      </p:sp>
      <p:sp>
        <p:nvSpPr>
          <p:cNvPr id="34" name="Line 3">
            <a:extLst>
              <a:ext uri="{FF2B5EF4-FFF2-40B4-BE49-F238E27FC236}">
                <a16:creationId xmlns:a16="http://schemas.microsoft.com/office/drawing/2014/main" id="{29D75364-2361-EA43-AAB7-2D1EF63A447A}"/>
              </a:ext>
            </a:extLst>
          </p:cNvPr>
          <p:cNvSpPr>
            <a:spLocks noChangeShapeType="1"/>
          </p:cNvSpPr>
          <p:nvPr/>
        </p:nvSpPr>
        <p:spPr bwMode="auto">
          <a:xfrm flipH="1">
            <a:off x="4148362" y="2859975"/>
            <a:ext cx="0" cy="925334"/>
          </a:xfrm>
          <a:prstGeom prst="line">
            <a:avLst/>
          </a:prstGeom>
          <a:noFill/>
          <a:ln w="63500">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40" name="Text Box 23">
            <a:extLst>
              <a:ext uri="{FF2B5EF4-FFF2-40B4-BE49-F238E27FC236}">
                <a16:creationId xmlns:a16="http://schemas.microsoft.com/office/drawing/2014/main" id="{012E1C9F-FC73-C44A-8C68-F908F0419BF0}"/>
              </a:ext>
            </a:extLst>
          </p:cNvPr>
          <p:cNvSpPr txBox="1">
            <a:spLocks noChangeArrowheads="1"/>
          </p:cNvSpPr>
          <p:nvPr/>
        </p:nvSpPr>
        <p:spPr bwMode="auto">
          <a:xfrm>
            <a:off x="9377990" y="4977677"/>
            <a:ext cx="2354684"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B44FFF"/>
                </a:solidFill>
                <a:latin typeface="Abadi" panose="020B0604020104020204" pitchFamily="34" charset="0"/>
                <a:ea typeface="Arial" charset="0"/>
                <a:cs typeface="Arial" charset="0"/>
              </a:rPr>
              <a:t>Resurrection</a:t>
            </a:r>
          </a:p>
          <a:p>
            <a:pPr algn="ctr" eaLnBrk="1" hangingPunct="1"/>
            <a:r>
              <a:rPr lang="en-US" altLang="en-US" sz="3200" b="0" dirty="0">
                <a:solidFill>
                  <a:srgbClr val="B44FFF"/>
                </a:solidFill>
                <a:latin typeface="Abadi" panose="020B0604020104020204" pitchFamily="34" charset="0"/>
                <a:ea typeface="Arial" charset="0"/>
                <a:cs typeface="Arial" charset="0"/>
              </a:rPr>
              <a:t>Completed</a:t>
            </a:r>
          </a:p>
        </p:txBody>
      </p:sp>
      <p:sp>
        <p:nvSpPr>
          <p:cNvPr id="18" name="Rectangle 17">
            <a:extLst>
              <a:ext uri="{FF2B5EF4-FFF2-40B4-BE49-F238E27FC236}">
                <a16:creationId xmlns:a16="http://schemas.microsoft.com/office/drawing/2014/main" id="{9D24EE33-3C4C-9B40-83CA-DF9FED7F48F5}"/>
              </a:ext>
            </a:extLst>
          </p:cNvPr>
          <p:cNvSpPr/>
          <p:nvPr/>
        </p:nvSpPr>
        <p:spPr>
          <a:xfrm>
            <a:off x="2784954" y="786528"/>
            <a:ext cx="5731689" cy="707886"/>
          </a:xfrm>
          <a:prstGeom prst="rect">
            <a:avLst/>
          </a:prstGeom>
        </p:spPr>
        <p:txBody>
          <a:bodyPr wrap="square">
            <a:spAutoFit/>
          </a:bodyPr>
          <a:lstStyle/>
          <a:p>
            <a:pPr algn="ctr"/>
            <a:r>
              <a:rPr lang="en-NZ" sz="4000" b="1" dirty="0">
                <a:solidFill>
                  <a:schemeClr val="bg1"/>
                </a:solidFill>
                <a:latin typeface="Abadi" panose="020B0604020104020204" pitchFamily="34" charset="0"/>
              </a:rPr>
              <a:t>The </a:t>
            </a:r>
            <a:r>
              <a:rPr lang="en-NZ" sz="4000" b="1" i="1" dirty="0">
                <a:solidFill>
                  <a:schemeClr val="bg1"/>
                </a:solidFill>
                <a:latin typeface="Abadi" panose="020B0604020104020204" pitchFamily="34" charset="0"/>
              </a:rPr>
              <a:t>Didache </a:t>
            </a:r>
            <a:r>
              <a:rPr lang="en-NZ" sz="4000" b="1" dirty="0">
                <a:solidFill>
                  <a:schemeClr val="bg1"/>
                </a:solidFill>
                <a:latin typeface="Abadi" panose="020B0604020104020204" pitchFamily="34" charset="0"/>
              </a:rPr>
              <a:t>(c. 50-70)</a:t>
            </a:r>
            <a:endParaRPr lang="en-NZ" sz="3200" b="1" i="1" dirty="0">
              <a:solidFill>
                <a:schemeClr val="bg1"/>
              </a:solidFill>
              <a:latin typeface="Abadi" panose="020B0604020104020204" pitchFamily="34" charset="0"/>
            </a:endParaRPr>
          </a:p>
        </p:txBody>
      </p:sp>
      <p:grpSp>
        <p:nvGrpSpPr>
          <p:cNvPr id="2" name="Group 1">
            <a:extLst>
              <a:ext uri="{FF2B5EF4-FFF2-40B4-BE49-F238E27FC236}">
                <a16:creationId xmlns:a16="http://schemas.microsoft.com/office/drawing/2014/main" id="{8065DFAF-BC7E-5E42-73DE-42205BDEF917}"/>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1374FBDA-0798-9D57-90FB-BE95199F9982}"/>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7E47F2AC-7F8C-9E4D-B1AC-31B8B0633C11}"/>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35C1B7F7-DF28-4C0F-2057-2B96F7F79B6E}"/>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52739807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Line 3">
            <a:extLst>
              <a:ext uri="{FF2B5EF4-FFF2-40B4-BE49-F238E27FC236}">
                <a16:creationId xmlns:a16="http://schemas.microsoft.com/office/drawing/2014/main" id="{2E2E306E-646A-5D4A-81F3-1EB3733A6AF0}"/>
              </a:ext>
            </a:extLst>
          </p:cNvPr>
          <p:cNvSpPr>
            <a:spLocks noChangeShapeType="1"/>
          </p:cNvSpPr>
          <p:nvPr/>
        </p:nvSpPr>
        <p:spPr bwMode="auto">
          <a:xfrm>
            <a:off x="110481" y="4073416"/>
            <a:ext cx="11855797" cy="15412"/>
          </a:xfrm>
          <a:prstGeom prst="line">
            <a:avLst/>
          </a:prstGeom>
          <a:noFill/>
          <a:ln w="63500">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36" name="Text Box 7">
            <a:extLst>
              <a:ext uri="{FF2B5EF4-FFF2-40B4-BE49-F238E27FC236}">
                <a16:creationId xmlns:a16="http://schemas.microsoft.com/office/drawing/2014/main" id="{EB68C176-FC0F-A640-B094-FED479BBE549}"/>
              </a:ext>
            </a:extLst>
          </p:cNvPr>
          <p:cNvSpPr txBox="1">
            <a:spLocks noChangeArrowheads="1"/>
          </p:cNvSpPr>
          <p:nvPr/>
        </p:nvSpPr>
        <p:spPr bwMode="auto">
          <a:xfrm>
            <a:off x="274896" y="3242089"/>
            <a:ext cx="3786871"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000" b="0" dirty="0">
                <a:solidFill>
                  <a:srgbClr val="FF0000"/>
                </a:solidFill>
                <a:latin typeface="Abadi" panose="020B0604020104020204" pitchFamily="34" charset="0"/>
                <a:ea typeface="Arial" charset="0"/>
                <a:cs typeface="Arial" charset="0"/>
              </a:rPr>
              <a:t>Times of Lawless One</a:t>
            </a:r>
          </a:p>
        </p:txBody>
      </p:sp>
      <p:sp>
        <p:nvSpPr>
          <p:cNvPr id="80" name="Line 6">
            <a:extLst>
              <a:ext uri="{FF2B5EF4-FFF2-40B4-BE49-F238E27FC236}">
                <a16:creationId xmlns:a16="http://schemas.microsoft.com/office/drawing/2014/main" id="{9E44FAB3-142A-CA44-8813-25940D823D90}"/>
              </a:ext>
            </a:extLst>
          </p:cNvPr>
          <p:cNvSpPr>
            <a:spLocks noChangeShapeType="1"/>
          </p:cNvSpPr>
          <p:nvPr/>
        </p:nvSpPr>
        <p:spPr bwMode="auto">
          <a:xfrm>
            <a:off x="142992" y="3538994"/>
            <a:ext cx="0" cy="1011565"/>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25" name="Text Box 7">
            <a:extLst>
              <a:ext uri="{FF2B5EF4-FFF2-40B4-BE49-F238E27FC236}">
                <a16:creationId xmlns:a16="http://schemas.microsoft.com/office/drawing/2014/main" id="{A29F7D3F-B472-FD42-8767-1CE27985789F}"/>
              </a:ext>
            </a:extLst>
          </p:cNvPr>
          <p:cNvSpPr txBox="1">
            <a:spLocks noChangeArrowheads="1"/>
          </p:cNvSpPr>
          <p:nvPr/>
        </p:nvSpPr>
        <p:spPr bwMode="auto">
          <a:xfrm>
            <a:off x="3162553" y="1726404"/>
            <a:ext cx="1983235"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FFFF00"/>
                </a:solidFill>
                <a:latin typeface="Abadi" panose="020B0604020104020204" pitchFamily="34" charset="0"/>
                <a:ea typeface="Arial" charset="0"/>
                <a:cs typeface="Arial" charset="0"/>
              </a:rPr>
              <a:t>Coming of</a:t>
            </a:r>
          </a:p>
          <a:p>
            <a:pPr algn="ctr" eaLnBrk="1" hangingPunct="1"/>
            <a:r>
              <a:rPr lang="en-US" altLang="en-US" sz="3200" b="0" dirty="0">
                <a:solidFill>
                  <a:srgbClr val="FFFF00"/>
                </a:solidFill>
                <a:latin typeface="Abadi" panose="020B0604020104020204" pitchFamily="34" charset="0"/>
                <a:ea typeface="Arial" charset="0"/>
                <a:cs typeface="Arial" charset="0"/>
              </a:rPr>
              <a:t>the Son</a:t>
            </a:r>
            <a:endParaRPr lang="en-US" altLang="en-US" b="0" dirty="0">
              <a:solidFill>
                <a:srgbClr val="FFFF00"/>
              </a:solidFill>
              <a:latin typeface="Abadi" panose="020B0604020104020204" pitchFamily="34" charset="0"/>
              <a:ea typeface="Arial" charset="0"/>
              <a:cs typeface="Arial" charset="0"/>
            </a:endParaRPr>
          </a:p>
        </p:txBody>
      </p:sp>
      <p:sp>
        <p:nvSpPr>
          <p:cNvPr id="27" name="Line 6">
            <a:extLst>
              <a:ext uri="{FF2B5EF4-FFF2-40B4-BE49-F238E27FC236}">
                <a16:creationId xmlns:a16="http://schemas.microsoft.com/office/drawing/2014/main" id="{5C685357-0A30-C141-A4B4-30A061789EF8}"/>
              </a:ext>
            </a:extLst>
          </p:cNvPr>
          <p:cNvSpPr>
            <a:spLocks noChangeShapeType="1"/>
          </p:cNvSpPr>
          <p:nvPr/>
        </p:nvSpPr>
        <p:spPr bwMode="auto">
          <a:xfrm>
            <a:off x="4148362" y="3505035"/>
            <a:ext cx="5809" cy="1077218"/>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29" name="Text Box 23">
            <a:extLst>
              <a:ext uri="{FF2B5EF4-FFF2-40B4-BE49-F238E27FC236}">
                <a16:creationId xmlns:a16="http://schemas.microsoft.com/office/drawing/2014/main" id="{1CAA8533-8E49-BA45-AEAD-F59DF9716972}"/>
              </a:ext>
            </a:extLst>
          </p:cNvPr>
          <p:cNvSpPr txBox="1">
            <a:spLocks noChangeArrowheads="1"/>
          </p:cNvSpPr>
          <p:nvPr/>
        </p:nvSpPr>
        <p:spPr bwMode="auto">
          <a:xfrm>
            <a:off x="5179338" y="3242089"/>
            <a:ext cx="1833323"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000" b="0" dirty="0">
                <a:solidFill>
                  <a:srgbClr val="B44FFF"/>
                </a:solidFill>
                <a:latin typeface="Abadi" panose="020B0604020104020204" pitchFamily="34" charset="0"/>
                <a:ea typeface="Arial" charset="0"/>
                <a:cs typeface="Arial" charset="0"/>
              </a:rPr>
              <a:t>“Sabbath”</a:t>
            </a:r>
          </a:p>
        </p:txBody>
      </p:sp>
      <p:sp>
        <p:nvSpPr>
          <p:cNvPr id="32" name="Rectangle 31">
            <a:extLst>
              <a:ext uri="{FF2B5EF4-FFF2-40B4-BE49-F238E27FC236}">
                <a16:creationId xmlns:a16="http://schemas.microsoft.com/office/drawing/2014/main" id="{61C9F105-E6E7-4D45-9A64-7A9D9B0A22D3}"/>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Early Church</a:t>
            </a:r>
            <a:endParaRPr lang="en-NZ" sz="3200" b="1" dirty="0">
              <a:solidFill>
                <a:srgbClr val="00AEEF"/>
              </a:solidFill>
              <a:latin typeface="Abadi" panose="020B0604020104020204" pitchFamily="34" charset="0"/>
            </a:endParaRPr>
          </a:p>
        </p:txBody>
      </p:sp>
      <p:sp>
        <p:nvSpPr>
          <p:cNvPr id="34" name="Line 3">
            <a:extLst>
              <a:ext uri="{FF2B5EF4-FFF2-40B4-BE49-F238E27FC236}">
                <a16:creationId xmlns:a16="http://schemas.microsoft.com/office/drawing/2014/main" id="{29D75364-2361-EA43-AAB7-2D1EF63A447A}"/>
              </a:ext>
            </a:extLst>
          </p:cNvPr>
          <p:cNvSpPr>
            <a:spLocks noChangeShapeType="1"/>
          </p:cNvSpPr>
          <p:nvPr/>
        </p:nvSpPr>
        <p:spPr bwMode="auto">
          <a:xfrm flipH="1">
            <a:off x="4148362" y="2846184"/>
            <a:ext cx="0" cy="556058"/>
          </a:xfrm>
          <a:prstGeom prst="line">
            <a:avLst/>
          </a:prstGeom>
          <a:noFill/>
          <a:ln w="63500">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18" name="AutoShape 13">
            <a:extLst>
              <a:ext uri="{FF2B5EF4-FFF2-40B4-BE49-F238E27FC236}">
                <a16:creationId xmlns:a16="http://schemas.microsoft.com/office/drawing/2014/main" id="{F61B8E0E-4EBA-DE43-B813-CBC6ED8BA2F9}"/>
              </a:ext>
            </a:extLst>
          </p:cNvPr>
          <p:cNvSpPr>
            <a:spLocks/>
          </p:cNvSpPr>
          <p:nvPr/>
        </p:nvSpPr>
        <p:spPr bwMode="auto">
          <a:xfrm rot="16200000">
            <a:off x="1912113" y="2797488"/>
            <a:ext cx="406400" cy="3984948"/>
          </a:xfrm>
          <a:prstGeom prst="leftBrace">
            <a:avLst>
              <a:gd name="adj1" fmla="val 50304"/>
              <a:gd name="adj2" fmla="val 50000"/>
            </a:avLst>
          </a:prstGeom>
          <a:noFill/>
          <a:ln w="63500">
            <a:solidFill>
              <a:schemeClr val="accent2">
                <a:lumMod val="60000"/>
                <a:lumOff val="40000"/>
              </a:schemeClr>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3867">
              <a:latin typeface="Abadi" panose="020B0604020104020204" pitchFamily="34" charset="0"/>
              <a:ea typeface="ＭＳ Ｐゴシック" charset="0"/>
            </a:endParaRPr>
          </a:p>
        </p:txBody>
      </p:sp>
      <p:sp>
        <p:nvSpPr>
          <p:cNvPr id="19" name="Text Box 14">
            <a:extLst>
              <a:ext uri="{FF2B5EF4-FFF2-40B4-BE49-F238E27FC236}">
                <a16:creationId xmlns:a16="http://schemas.microsoft.com/office/drawing/2014/main" id="{D01C1374-7B0A-5947-8F82-01076C1064BC}"/>
              </a:ext>
            </a:extLst>
          </p:cNvPr>
          <p:cNvSpPr txBox="1">
            <a:spLocks noChangeArrowheads="1"/>
          </p:cNvSpPr>
          <p:nvPr/>
        </p:nvSpPr>
        <p:spPr bwMode="auto">
          <a:xfrm>
            <a:off x="498873" y="4994220"/>
            <a:ext cx="3455455" cy="107721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defTabSz="820738" eaLnBrk="0" hangingPunct="0">
              <a:defRPr b="1">
                <a:solidFill>
                  <a:schemeClr val="tx1"/>
                </a:solidFill>
                <a:latin typeface="Arial" charset="0"/>
                <a:ea typeface="ＭＳ Ｐゴシック" charset="0"/>
              </a:defRPr>
            </a:lvl1pPr>
            <a:lvl2pPr marL="742950" indent="-285750" defTabSz="820738" eaLnBrk="0" hangingPunct="0">
              <a:defRPr b="1">
                <a:solidFill>
                  <a:schemeClr val="tx1"/>
                </a:solidFill>
                <a:latin typeface="Arial" charset="0"/>
                <a:ea typeface="ＭＳ Ｐゴシック" charset="0"/>
              </a:defRPr>
            </a:lvl2pPr>
            <a:lvl3pPr marL="1143000" indent="-228600" defTabSz="820738" eaLnBrk="0" hangingPunct="0">
              <a:defRPr b="1">
                <a:solidFill>
                  <a:schemeClr val="tx1"/>
                </a:solidFill>
                <a:latin typeface="Arial" charset="0"/>
                <a:ea typeface="ＭＳ Ｐゴシック" charset="0"/>
              </a:defRPr>
            </a:lvl3pPr>
            <a:lvl4pPr marL="1600200" indent="-228600" defTabSz="820738" eaLnBrk="0" hangingPunct="0">
              <a:defRPr b="1">
                <a:solidFill>
                  <a:schemeClr val="tx1"/>
                </a:solidFill>
                <a:latin typeface="Arial" charset="0"/>
                <a:ea typeface="ＭＳ Ｐゴシック" charset="0"/>
              </a:defRPr>
            </a:lvl4pPr>
            <a:lvl5pPr marL="2057400" indent="-228600" defTabSz="820738" eaLnBrk="0" hangingPunct="0">
              <a:defRPr b="1">
                <a:solidFill>
                  <a:schemeClr val="tx1"/>
                </a:solidFill>
                <a:latin typeface="Arial" charset="0"/>
                <a:ea typeface="ＭＳ Ｐゴシック" charset="0"/>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0"/>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0"/>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0"/>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0"/>
              </a:defRPr>
            </a:lvl9pPr>
          </a:lstStyle>
          <a:p>
            <a:pPr algn="ctr" eaLnBrk="1" hangingPunct="1">
              <a:defRPr/>
            </a:pPr>
            <a:r>
              <a:rPr lang="en-US" sz="3200" b="0" dirty="0">
                <a:solidFill>
                  <a:schemeClr val="accent2">
                    <a:lumMod val="60000"/>
                    <a:lumOff val="40000"/>
                  </a:schemeClr>
                </a:solidFill>
                <a:latin typeface="Abadi" panose="020B0604020104020204" pitchFamily="34" charset="0"/>
              </a:rPr>
              <a:t>Sixth “Day”</a:t>
            </a:r>
          </a:p>
          <a:p>
            <a:pPr algn="ctr" eaLnBrk="1" hangingPunct="1">
              <a:defRPr/>
            </a:pPr>
            <a:r>
              <a:rPr lang="en-US" sz="3200" b="0" dirty="0">
                <a:solidFill>
                  <a:schemeClr val="accent2">
                    <a:lumMod val="60000"/>
                    <a:lumOff val="40000"/>
                  </a:schemeClr>
                </a:solidFill>
                <a:latin typeface="Abadi" panose="020B0604020104020204" pitchFamily="34" charset="0"/>
              </a:rPr>
              <a:t>(1000 Years)</a:t>
            </a:r>
            <a:endParaRPr lang="en-US" sz="2667" b="0" dirty="0">
              <a:solidFill>
                <a:schemeClr val="accent2">
                  <a:lumMod val="60000"/>
                  <a:lumOff val="40000"/>
                </a:schemeClr>
              </a:solidFill>
              <a:latin typeface="Abadi" panose="020B0604020104020204" pitchFamily="34" charset="0"/>
            </a:endParaRPr>
          </a:p>
        </p:txBody>
      </p:sp>
      <p:sp>
        <p:nvSpPr>
          <p:cNvPr id="22" name="AutoShape 13">
            <a:extLst>
              <a:ext uri="{FF2B5EF4-FFF2-40B4-BE49-F238E27FC236}">
                <a16:creationId xmlns:a16="http://schemas.microsoft.com/office/drawing/2014/main" id="{224E790D-E90F-384B-AA8F-A0616883B9D4}"/>
              </a:ext>
            </a:extLst>
          </p:cNvPr>
          <p:cNvSpPr>
            <a:spLocks/>
          </p:cNvSpPr>
          <p:nvPr/>
        </p:nvSpPr>
        <p:spPr bwMode="auto">
          <a:xfrm rot="16200000">
            <a:off x="5958590" y="2781288"/>
            <a:ext cx="406400" cy="3984948"/>
          </a:xfrm>
          <a:prstGeom prst="leftBrace">
            <a:avLst>
              <a:gd name="adj1" fmla="val 50304"/>
              <a:gd name="adj2" fmla="val 50000"/>
            </a:avLst>
          </a:prstGeom>
          <a:noFill/>
          <a:ln w="63500">
            <a:solidFill>
              <a:schemeClr val="accent2">
                <a:lumMod val="60000"/>
                <a:lumOff val="40000"/>
              </a:schemeClr>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3867">
              <a:latin typeface="Abadi" panose="020B0604020104020204" pitchFamily="34" charset="0"/>
              <a:ea typeface="ＭＳ Ｐゴシック" charset="0"/>
            </a:endParaRPr>
          </a:p>
        </p:txBody>
      </p:sp>
      <p:sp>
        <p:nvSpPr>
          <p:cNvPr id="23" name="Text Box 14">
            <a:extLst>
              <a:ext uri="{FF2B5EF4-FFF2-40B4-BE49-F238E27FC236}">
                <a16:creationId xmlns:a16="http://schemas.microsoft.com/office/drawing/2014/main" id="{395ECB9A-B099-8F4A-96D4-AF9F79C5376F}"/>
              </a:ext>
            </a:extLst>
          </p:cNvPr>
          <p:cNvSpPr txBox="1">
            <a:spLocks noChangeArrowheads="1"/>
          </p:cNvSpPr>
          <p:nvPr/>
        </p:nvSpPr>
        <p:spPr bwMode="auto">
          <a:xfrm>
            <a:off x="4545350" y="4978020"/>
            <a:ext cx="3455455" cy="107721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defTabSz="820738" eaLnBrk="0" hangingPunct="0">
              <a:defRPr b="1">
                <a:solidFill>
                  <a:schemeClr val="tx1"/>
                </a:solidFill>
                <a:latin typeface="Arial" charset="0"/>
                <a:ea typeface="ＭＳ Ｐゴシック" charset="0"/>
              </a:defRPr>
            </a:lvl1pPr>
            <a:lvl2pPr marL="742950" indent="-285750" defTabSz="820738" eaLnBrk="0" hangingPunct="0">
              <a:defRPr b="1">
                <a:solidFill>
                  <a:schemeClr val="tx1"/>
                </a:solidFill>
                <a:latin typeface="Arial" charset="0"/>
                <a:ea typeface="ＭＳ Ｐゴシック" charset="0"/>
              </a:defRPr>
            </a:lvl2pPr>
            <a:lvl3pPr marL="1143000" indent="-228600" defTabSz="820738" eaLnBrk="0" hangingPunct="0">
              <a:defRPr b="1">
                <a:solidFill>
                  <a:schemeClr val="tx1"/>
                </a:solidFill>
                <a:latin typeface="Arial" charset="0"/>
                <a:ea typeface="ＭＳ Ｐゴシック" charset="0"/>
              </a:defRPr>
            </a:lvl3pPr>
            <a:lvl4pPr marL="1600200" indent="-228600" defTabSz="820738" eaLnBrk="0" hangingPunct="0">
              <a:defRPr b="1">
                <a:solidFill>
                  <a:schemeClr val="tx1"/>
                </a:solidFill>
                <a:latin typeface="Arial" charset="0"/>
                <a:ea typeface="ＭＳ Ｐゴシック" charset="0"/>
              </a:defRPr>
            </a:lvl4pPr>
            <a:lvl5pPr marL="2057400" indent="-228600" defTabSz="820738" eaLnBrk="0" hangingPunct="0">
              <a:defRPr b="1">
                <a:solidFill>
                  <a:schemeClr val="tx1"/>
                </a:solidFill>
                <a:latin typeface="Arial" charset="0"/>
                <a:ea typeface="ＭＳ Ｐゴシック" charset="0"/>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0"/>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0"/>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0"/>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0"/>
              </a:defRPr>
            </a:lvl9pPr>
          </a:lstStyle>
          <a:p>
            <a:pPr algn="ctr" eaLnBrk="1" hangingPunct="1">
              <a:defRPr/>
            </a:pPr>
            <a:r>
              <a:rPr lang="en-US" sz="3200" b="0" dirty="0">
                <a:solidFill>
                  <a:schemeClr val="accent2">
                    <a:lumMod val="60000"/>
                    <a:lumOff val="40000"/>
                  </a:schemeClr>
                </a:solidFill>
                <a:latin typeface="Abadi" panose="020B0604020104020204" pitchFamily="34" charset="0"/>
              </a:rPr>
              <a:t>Seventh “Day”</a:t>
            </a:r>
          </a:p>
          <a:p>
            <a:pPr algn="ctr" eaLnBrk="1" hangingPunct="1">
              <a:defRPr/>
            </a:pPr>
            <a:r>
              <a:rPr lang="en-US" sz="3200" b="0" dirty="0">
                <a:solidFill>
                  <a:schemeClr val="accent2">
                    <a:lumMod val="60000"/>
                    <a:lumOff val="40000"/>
                  </a:schemeClr>
                </a:solidFill>
                <a:latin typeface="Abadi" panose="020B0604020104020204" pitchFamily="34" charset="0"/>
              </a:rPr>
              <a:t>(1000 Years)</a:t>
            </a:r>
            <a:endParaRPr lang="en-US" sz="2667" b="0" dirty="0">
              <a:solidFill>
                <a:schemeClr val="accent2">
                  <a:lumMod val="60000"/>
                  <a:lumOff val="40000"/>
                </a:schemeClr>
              </a:solidFill>
              <a:latin typeface="Abadi" panose="020B0604020104020204" pitchFamily="34" charset="0"/>
            </a:endParaRPr>
          </a:p>
        </p:txBody>
      </p:sp>
      <p:sp>
        <p:nvSpPr>
          <p:cNvPr id="24" name="AutoShape 13">
            <a:extLst>
              <a:ext uri="{FF2B5EF4-FFF2-40B4-BE49-F238E27FC236}">
                <a16:creationId xmlns:a16="http://schemas.microsoft.com/office/drawing/2014/main" id="{FD4873CC-7DC4-A04A-BE06-D13EF09A452F}"/>
              </a:ext>
            </a:extLst>
          </p:cNvPr>
          <p:cNvSpPr>
            <a:spLocks/>
          </p:cNvSpPr>
          <p:nvPr/>
        </p:nvSpPr>
        <p:spPr bwMode="auto">
          <a:xfrm rot="16200000">
            <a:off x="9958682" y="2761286"/>
            <a:ext cx="406400" cy="3984948"/>
          </a:xfrm>
          <a:prstGeom prst="leftBrace">
            <a:avLst>
              <a:gd name="adj1" fmla="val 50304"/>
              <a:gd name="adj2" fmla="val 50000"/>
            </a:avLst>
          </a:prstGeom>
          <a:noFill/>
          <a:ln w="63500">
            <a:solidFill>
              <a:schemeClr val="accent2">
                <a:lumMod val="60000"/>
                <a:lumOff val="40000"/>
              </a:schemeClr>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3867">
              <a:latin typeface="Abadi" panose="020B0604020104020204" pitchFamily="34" charset="0"/>
              <a:ea typeface="ＭＳ Ｐゴシック" charset="0"/>
            </a:endParaRPr>
          </a:p>
        </p:txBody>
      </p:sp>
      <p:sp>
        <p:nvSpPr>
          <p:cNvPr id="26" name="Text Box 14">
            <a:extLst>
              <a:ext uri="{FF2B5EF4-FFF2-40B4-BE49-F238E27FC236}">
                <a16:creationId xmlns:a16="http://schemas.microsoft.com/office/drawing/2014/main" id="{E20D1744-509C-E944-A787-0517E9393C9A}"/>
              </a:ext>
            </a:extLst>
          </p:cNvPr>
          <p:cNvSpPr txBox="1">
            <a:spLocks noChangeArrowheads="1"/>
          </p:cNvSpPr>
          <p:nvPr/>
        </p:nvSpPr>
        <p:spPr bwMode="auto">
          <a:xfrm>
            <a:off x="8545442" y="4958018"/>
            <a:ext cx="3455455" cy="107721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defTabSz="820738" eaLnBrk="0" hangingPunct="0">
              <a:defRPr b="1">
                <a:solidFill>
                  <a:schemeClr val="tx1"/>
                </a:solidFill>
                <a:latin typeface="Arial" charset="0"/>
                <a:ea typeface="ＭＳ Ｐゴシック" charset="0"/>
              </a:defRPr>
            </a:lvl1pPr>
            <a:lvl2pPr marL="742950" indent="-285750" defTabSz="820738" eaLnBrk="0" hangingPunct="0">
              <a:defRPr b="1">
                <a:solidFill>
                  <a:schemeClr val="tx1"/>
                </a:solidFill>
                <a:latin typeface="Arial" charset="0"/>
                <a:ea typeface="ＭＳ Ｐゴシック" charset="0"/>
              </a:defRPr>
            </a:lvl2pPr>
            <a:lvl3pPr marL="1143000" indent="-228600" defTabSz="820738" eaLnBrk="0" hangingPunct="0">
              <a:defRPr b="1">
                <a:solidFill>
                  <a:schemeClr val="tx1"/>
                </a:solidFill>
                <a:latin typeface="Arial" charset="0"/>
                <a:ea typeface="ＭＳ Ｐゴシック" charset="0"/>
              </a:defRPr>
            </a:lvl3pPr>
            <a:lvl4pPr marL="1600200" indent="-228600" defTabSz="820738" eaLnBrk="0" hangingPunct="0">
              <a:defRPr b="1">
                <a:solidFill>
                  <a:schemeClr val="tx1"/>
                </a:solidFill>
                <a:latin typeface="Arial" charset="0"/>
                <a:ea typeface="ＭＳ Ｐゴシック" charset="0"/>
              </a:defRPr>
            </a:lvl4pPr>
            <a:lvl5pPr marL="2057400" indent="-228600" defTabSz="820738" eaLnBrk="0" hangingPunct="0">
              <a:defRPr b="1">
                <a:solidFill>
                  <a:schemeClr val="tx1"/>
                </a:solidFill>
                <a:latin typeface="Arial" charset="0"/>
                <a:ea typeface="ＭＳ Ｐゴシック" charset="0"/>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0"/>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0"/>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0"/>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0"/>
              </a:defRPr>
            </a:lvl9pPr>
          </a:lstStyle>
          <a:p>
            <a:pPr algn="ctr" eaLnBrk="1" hangingPunct="1">
              <a:defRPr/>
            </a:pPr>
            <a:r>
              <a:rPr lang="en-US" sz="3200" b="0" dirty="0">
                <a:solidFill>
                  <a:schemeClr val="accent2">
                    <a:lumMod val="60000"/>
                    <a:lumOff val="40000"/>
                  </a:schemeClr>
                </a:solidFill>
                <a:latin typeface="Abadi" panose="020B0604020104020204" pitchFamily="34" charset="0"/>
              </a:rPr>
              <a:t>Eighth “Day”</a:t>
            </a:r>
          </a:p>
          <a:p>
            <a:pPr algn="ctr" eaLnBrk="1" hangingPunct="1">
              <a:defRPr/>
            </a:pPr>
            <a:r>
              <a:rPr lang="en-US" sz="3200" b="0" dirty="0">
                <a:solidFill>
                  <a:schemeClr val="accent2">
                    <a:lumMod val="60000"/>
                    <a:lumOff val="40000"/>
                  </a:schemeClr>
                </a:solidFill>
                <a:latin typeface="Abadi" panose="020B0604020104020204" pitchFamily="34" charset="0"/>
              </a:rPr>
              <a:t>(New World)</a:t>
            </a:r>
            <a:endParaRPr lang="en-US" sz="2667" b="0" dirty="0">
              <a:solidFill>
                <a:schemeClr val="accent2">
                  <a:lumMod val="60000"/>
                  <a:lumOff val="40000"/>
                </a:schemeClr>
              </a:solidFill>
              <a:latin typeface="Abadi" panose="020B0604020104020204" pitchFamily="34" charset="0"/>
            </a:endParaRPr>
          </a:p>
        </p:txBody>
      </p:sp>
      <p:sp>
        <p:nvSpPr>
          <p:cNvPr id="30" name="Line 6">
            <a:extLst>
              <a:ext uri="{FF2B5EF4-FFF2-40B4-BE49-F238E27FC236}">
                <a16:creationId xmlns:a16="http://schemas.microsoft.com/office/drawing/2014/main" id="{152C2724-C818-4144-A976-92EFA245D0A0}"/>
              </a:ext>
            </a:extLst>
          </p:cNvPr>
          <p:cNvSpPr>
            <a:spLocks noChangeShapeType="1"/>
          </p:cNvSpPr>
          <p:nvPr/>
        </p:nvSpPr>
        <p:spPr bwMode="auto">
          <a:xfrm>
            <a:off x="8169408" y="3575197"/>
            <a:ext cx="0" cy="1011565"/>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35" name="Text Box 23">
            <a:extLst>
              <a:ext uri="{FF2B5EF4-FFF2-40B4-BE49-F238E27FC236}">
                <a16:creationId xmlns:a16="http://schemas.microsoft.com/office/drawing/2014/main" id="{3C0BB9C4-E884-8E4D-B70A-B587E2A2F41A}"/>
              </a:ext>
            </a:extLst>
          </p:cNvPr>
          <p:cNvSpPr txBox="1">
            <a:spLocks noChangeArrowheads="1"/>
          </p:cNvSpPr>
          <p:nvPr/>
        </p:nvSpPr>
        <p:spPr bwMode="auto">
          <a:xfrm>
            <a:off x="8765062" y="3242089"/>
            <a:ext cx="2386102"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000" b="0" dirty="0">
                <a:solidFill>
                  <a:srgbClr val="B44FFF"/>
                </a:solidFill>
                <a:latin typeface="Abadi" panose="020B0604020104020204" pitchFamily="34" charset="0"/>
                <a:ea typeface="Arial" charset="0"/>
                <a:cs typeface="Arial" charset="0"/>
              </a:rPr>
              <a:t>New Creation</a:t>
            </a:r>
          </a:p>
        </p:txBody>
      </p:sp>
      <p:sp>
        <p:nvSpPr>
          <p:cNvPr id="37" name="Rectangle 36">
            <a:extLst>
              <a:ext uri="{FF2B5EF4-FFF2-40B4-BE49-F238E27FC236}">
                <a16:creationId xmlns:a16="http://schemas.microsoft.com/office/drawing/2014/main" id="{14B0D516-F0F2-2D4F-82BD-C31DC2D0AF8A}"/>
              </a:ext>
            </a:extLst>
          </p:cNvPr>
          <p:cNvSpPr/>
          <p:nvPr/>
        </p:nvSpPr>
        <p:spPr>
          <a:xfrm>
            <a:off x="590395" y="788148"/>
            <a:ext cx="10895967" cy="707886"/>
          </a:xfrm>
          <a:prstGeom prst="rect">
            <a:avLst/>
          </a:prstGeom>
        </p:spPr>
        <p:txBody>
          <a:bodyPr wrap="square">
            <a:spAutoFit/>
          </a:bodyPr>
          <a:lstStyle/>
          <a:p>
            <a:pPr algn="ctr"/>
            <a:r>
              <a:rPr lang="en-NZ" sz="4000" b="1" dirty="0">
                <a:solidFill>
                  <a:schemeClr val="bg1"/>
                </a:solidFill>
                <a:latin typeface="Abadi" panose="020B0604020104020204" pitchFamily="34" charset="0"/>
              </a:rPr>
              <a:t>Epistle of “Barnabas” (c. 80s or 130s)</a:t>
            </a:r>
            <a:endParaRPr lang="en-NZ" sz="3200" b="1" i="1" dirty="0">
              <a:solidFill>
                <a:schemeClr val="bg1"/>
              </a:solidFill>
              <a:latin typeface="Abadi" panose="020B0604020104020204" pitchFamily="34" charset="0"/>
            </a:endParaRPr>
          </a:p>
        </p:txBody>
      </p:sp>
      <p:grpSp>
        <p:nvGrpSpPr>
          <p:cNvPr id="2" name="Group 1">
            <a:extLst>
              <a:ext uri="{FF2B5EF4-FFF2-40B4-BE49-F238E27FC236}">
                <a16:creationId xmlns:a16="http://schemas.microsoft.com/office/drawing/2014/main" id="{F7C2CBC0-D868-C89C-EE55-99E6F5B9CB40}"/>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68866015-F659-DFA7-4E39-3464A38F9BE0}"/>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AECEDFEE-2F7B-EFFE-2D26-EC392286FC61}"/>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2DBBD5C3-CAC6-FBD6-6EE9-2D47F8BAFA2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408878610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Line 3">
            <a:extLst>
              <a:ext uri="{FF2B5EF4-FFF2-40B4-BE49-F238E27FC236}">
                <a16:creationId xmlns:a16="http://schemas.microsoft.com/office/drawing/2014/main" id="{2E2E306E-646A-5D4A-81F3-1EB3733A6AF0}"/>
              </a:ext>
            </a:extLst>
          </p:cNvPr>
          <p:cNvSpPr>
            <a:spLocks noChangeShapeType="1"/>
          </p:cNvSpPr>
          <p:nvPr/>
        </p:nvSpPr>
        <p:spPr bwMode="auto">
          <a:xfrm>
            <a:off x="110481" y="4073416"/>
            <a:ext cx="11855797" cy="15412"/>
          </a:xfrm>
          <a:prstGeom prst="line">
            <a:avLst/>
          </a:prstGeom>
          <a:noFill/>
          <a:ln w="63500">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27" name="Line 6">
            <a:extLst>
              <a:ext uri="{FF2B5EF4-FFF2-40B4-BE49-F238E27FC236}">
                <a16:creationId xmlns:a16="http://schemas.microsoft.com/office/drawing/2014/main" id="{5C685357-0A30-C141-A4B4-30A061789EF8}"/>
              </a:ext>
            </a:extLst>
          </p:cNvPr>
          <p:cNvSpPr>
            <a:spLocks noChangeShapeType="1"/>
          </p:cNvSpPr>
          <p:nvPr/>
        </p:nvSpPr>
        <p:spPr bwMode="auto">
          <a:xfrm>
            <a:off x="2282492" y="3542370"/>
            <a:ext cx="5809" cy="1077218"/>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29" name="Text Box 23">
            <a:extLst>
              <a:ext uri="{FF2B5EF4-FFF2-40B4-BE49-F238E27FC236}">
                <a16:creationId xmlns:a16="http://schemas.microsoft.com/office/drawing/2014/main" id="{1CAA8533-8E49-BA45-AEAD-F59DF9716972}"/>
              </a:ext>
            </a:extLst>
          </p:cNvPr>
          <p:cNvSpPr txBox="1">
            <a:spLocks noChangeArrowheads="1"/>
          </p:cNvSpPr>
          <p:nvPr/>
        </p:nvSpPr>
        <p:spPr bwMode="auto">
          <a:xfrm>
            <a:off x="3143779" y="3274233"/>
            <a:ext cx="509690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B44FFF"/>
                </a:solidFill>
                <a:latin typeface="Abadi" panose="020B0604020104020204" pitchFamily="34" charset="0"/>
                <a:ea typeface="Arial" charset="0"/>
                <a:cs typeface="Arial" charset="0"/>
              </a:rPr>
              <a:t>1000-Year Earthly Kingdom</a:t>
            </a:r>
          </a:p>
        </p:txBody>
      </p:sp>
      <p:sp>
        <p:nvSpPr>
          <p:cNvPr id="32" name="Rectangle 31">
            <a:extLst>
              <a:ext uri="{FF2B5EF4-FFF2-40B4-BE49-F238E27FC236}">
                <a16:creationId xmlns:a16="http://schemas.microsoft.com/office/drawing/2014/main" id="{61C9F105-E6E7-4D45-9A64-7A9D9B0A22D3}"/>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Early Church</a:t>
            </a:r>
            <a:endParaRPr lang="en-NZ" sz="3200" b="1" dirty="0">
              <a:solidFill>
                <a:srgbClr val="00AEEF"/>
              </a:solidFill>
              <a:latin typeface="Abadi" panose="020B0604020104020204" pitchFamily="34" charset="0"/>
            </a:endParaRPr>
          </a:p>
        </p:txBody>
      </p:sp>
      <p:sp>
        <p:nvSpPr>
          <p:cNvPr id="30" name="Line 6">
            <a:extLst>
              <a:ext uri="{FF2B5EF4-FFF2-40B4-BE49-F238E27FC236}">
                <a16:creationId xmlns:a16="http://schemas.microsoft.com/office/drawing/2014/main" id="{152C2724-C818-4144-A976-92EFA245D0A0}"/>
              </a:ext>
            </a:extLst>
          </p:cNvPr>
          <p:cNvSpPr>
            <a:spLocks noChangeShapeType="1"/>
          </p:cNvSpPr>
          <p:nvPr/>
        </p:nvSpPr>
        <p:spPr bwMode="auto">
          <a:xfrm>
            <a:off x="9096165" y="3583045"/>
            <a:ext cx="0" cy="1011565"/>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28" name="Rectangle 27">
            <a:extLst>
              <a:ext uri="{FF2B5EF4-FFF2-40B4-BE49-F238E27FC236}">
                <a16:creationId xmlns:a16="http://schemas.microsoft.com/office/drawing/2014/main" id="{69C06A58-4AEC-5749-B307-ECE0977CFFD5}"/>
              </a:ext>
            </a:extLst>
          </p:cNvPr>
          <p:cNvSpPr/>
          <p:nvPr/>
        </p:nvSpPr>
        <p:spPr>
          <a:xfrm>
            <a:off x="590395" y="788148"/>
            <a:ext cx="10895967" cy="707886"/>
          </a:xfrm>
          <a:prstGeom prst="rect">
            <a:avLst/>
          </a:prstGeom>
        </p:spPr>
        <p:txBody>
          <a:bodyPr wrap="square">
            <a:spAutoFit/>
          </a:bodyPr>
          <a:lstStyle/>
          <a:p>
            <a:pPr algn="ctr"/>
            <a:r>
              <a:rPr lang="en-NZ" sz="4000" b="1" dirty="0">
                <a:solidFill>
                  <a:schemeClr val="bg1"/>
                </a:solidFill>
                <a:latin typeface="Abadi" panose="020B0604020104020204" pitchFamily="34" charset="0"/>
              </a:rPr>
              <a:t>Papias of Hierapolis (c. 100-150)</a:t>
            </a:r>
            <a:endParaRPr lang="en-NZ" sz="3200" b="1" i="1" dirty="0">
              <a:solidFill>
                <a:schemeClr val="bg1"/>
              </a:solidFill>
              <a:latin typeface="Abadi" panose="020B0604020104020204" pitchFamily="34" charset="0"/>
            </a:endParaRPr>
          </a:p>
        </p:txBody>
      </p:sp>
      <p:sp>
        <p:nvSpPr>
          <p:cNvPr id="31" name="Text Box 23">
            <a:extLst>
              <a:ext uri="{FF2B5EF4-FFF2-40B4-BE49-F238E27FC236}">
                <a16:creationId xmlns:a16="http://schemas.microsoft.com/office/drawing/2014/main" id="{2CE3D4BA-B47F-424B-A782-C46292D6A001}"/>
              </a:ext>
            </a:extLst>
          </p:cNvPr>
          <p:cNvSpPr txBox="1">
            <a:spLocks noChangeArrowheads="1"/>
          </p:cNvSpPr>
          <p:nvPr/>
        </p:nvSpPr>
        <p:spPr bwMode="auto">
          <a:xfrm>
            <a:off x="872715" y="4643755"/>
            <a:ext cx="2819553"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B44FFF"/>
                </a:solidFill>
                <a:latin typeface="Abadi" panose="020B0604020104020204" pitchFamily="34" charset="0"/>
                <a:ea typeface="Arial" charset="0"/>
                <a:cs typeface="Arial" charset="0"/>
              </a:rPr>
              <a:t>Resurrection of</a:t>
            </a:r>
          </a:p>
          <a:p>
            <a:pPr algn="ctr" eaLnBrk="1" hangingPunct="1"/>
            <a:r>
              <a:rPr lang="en-US" altLang="en-US" sz="3200" b="0" dirty="0">
                <a:solidFill>
                  <a:srgbClr val="B44FFF"/>
                </a:solidFill>
                <a:latin typeface="Abadi" panose="020B0604020104020204" pitchFamily="34" charset="0"/>
                <a:ea typeface="Arial" charset="0"/>
                <a:cs typeface="Arial" charset="0"/>
              </a:rPr>
              <a:t>the Righteous</a:t>
            </a:r>
          </a:p>
        </p:txBody>
      </p:sp>
      <p:sp>
        <p:nvSpPr>
          <p:cNvPr id="2" name="Text Box 23">
            <a:extLst>
              <a:ext uri="{FF2B5EF4-FFF2-40B4-BE49-F238E27FC236}">
                <a16:creationId xmlns:a16="http://schemas.microsoft.com/office/drawing/2014/main" id="{F8BD0E55-CDD0-FE17-4DE6-89A3237CAE29}"/>
              </a:ext>
            </a:extLst>
          </p:cNvPr>
          <p:cNvSpPr txBox="1">
            <a:spLocks noChangeArrowheads="1"/>
          </p:cNvSpPr>
          <p:nvPr/>
        </p:nvSpPr>
        <p:spPr bwMode="auto">
          <a:xfrm>
            <a:off x="7192502" y="4632669"/>
            <a:ext cx="3805401"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B44FFF"/>
                </a:solidFill>
                <a:latin typeface="Abadi" panose="020B0604020104020204" pitchFamily="34" charset="0"/>
                <a:ea typeface="Arial" charset="0"/>
                <a:cs typeface="Arial" charset="0"/>
              </a:rPr>
              <a:t>General Resurrection</a:t>
            </a:r>
          </a:p>
          <a:p>
            <a:pPr algn="ctr" eaLnBrk="1" hangingPunct="1"/>
            <a:r>
              <a:rPr lang="en-US" altLang="en-US" sz="3200" b="0" dirty="0">
                <a:solidFill>
                  <a:srgbClr val="B44FFF"/>
                </a:solidFill>
                <a:latin typeface="Abadi" panose="020B0604020104020204" pitchFamily="34" charset="0"/>
                <a:ea typeface="Arial" charset="0"/>
                <a:cs typeface="Arial" charset="0"/>
              </a:rPr>
              <a:t>for Judgment</a:t>
            </a:r>
          </a:p>
        </p:txBody>
      </p:sp>
      <p:grpSp>
        <p:nvGrpSpPr>
          <p:cNvPr id="3" name="Group 2">
            <a:extLst>
              <a:ext uri="{FF2B5EF4-FFF2-40B4-BE49-F238E27FC236}">
                <a16:creationId xmlns:a16="http://schemas.microsoft.com/office/drawing/2014/main" id="{30213CE6-8597-8A4B-3334-0555D47B57F9}"/>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A322C0ED-7829-782F-F773-2F8214A60E8B}"/>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5" name="Picture 4">
              <a:extLst>
                <a:ext uri="{FF2B5EF4-FFF2-40B4-BE49-F238E27FC236}">
                  <a16:creationId xmlns:a16="http://schemas.microsoft.com/office/drawing/2014/main" id="{C32FFD5A-D1F6-C4AD-7DC6-C828DCEE90AE}"/>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6" name="Picture 5">
              <a:extLst>
                <a:ext uri="{FF2B5EF4-FFF2-40B4-BE49-F238E27FC236}">
                  <a16:creationId xmlns:a16="http://schemas.microsoft.com/office/drawing/2014/main" id="{8FD2BBF2-41A6-700A-F4F7-DF5EF60C05FA}"/>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20716430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Line 3">
            <a:extLst>
              <a:ext uri="{FF2B5EF4-FFF2-40B4-BE49-F238E27FC236}">
                <a16:creationId xmlns:a16="http://schemas.microsoft.com/office/drawing/2014/main" id="{2E2E306E-646A-5D4A-81F3-1EB3733A6AF0}"/>
              </a:ext>
            </a:extLst>
          </p:cNvPr>
          <p:cNvSpPr>
            <a:spLocks noChangeShapeType="1"/>
          </p:cNvSpPr>
          <p:nvPr/>
        </p:nvSpPr>
        <p:spPr bwMode="auto">
          <a:xfrm>
            <a:off x="110481" y="4073416"/>
            <a:ext cx="11855797" cy="15412"/>
          </a:xfrm>
          <a:prstGeom prst="line">
            <a:avLst/>
          </a:prstGeom>
          <a:noFill/>
          <a:ln w="63500">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27" name="Line 6">
            <a:extLst>
              <a:ext uri="{FF2B5EF4-FFF2-40B4-BE49-F238E27FC236}">
                <a16:creationId xmlns:a16="http://schemas.microsoft.com/office/drawing/2014/main" id="{5C685357-0A30-C141-A4B4-30A061789EF8}"/>
              </a:ext>
            </a:extLst>
          </p:cNvPr>
          <p:cNvSpPr>
            <a:spLocks noChangeShapeType="1"/>
          </p:cNvSpPr>
          <p:nvPr/>
        </p:nvSpPr>
        <p:spPr bwMode="auto">
          <a:xfrm>
            <a:off x="2282492" y="3542370"/>
            <a:ext cx="5809" cy="1077218"/>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29" name="Text Box 23">
            <a:extLst>
              <a:ext uri="{FF2B5EF4-FFF2-40B4-BE49-F238E27FC236}">
                <a16:creationId xmlns:a16="http://schemas.microsoft.com/office/drawing/2014/main" id="{1CAA8533-8E49-BA45-AEAD-F59DF9716972}"/>
              </a:ext>
            </a:extLst>
          </p:cNvPr>
          <p:cNvSpPr txBox="1">
            <a:spLocks noChangeArrowheads="1"/>
          </p:cNvSpPr>
          <p:nvPr/>
        </p:nvSpPr>
        <p:spPr bwMode="auto">
          <a:xfrm>
            <a:off x="3702168" y="2834573"/>
            <a:ext cx="3980129"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B44FFF"/>
                </a:solidFill>
                <a:latin typeface="Abadi" panose="020B0604020104020204" pitchFamily="34" charset="0"/>
                <a:ea typeface="Arial" charset="0"/>
                <a:cs typeface="Arial" charset="0"/>
              </a:rPr>
              <a:t>1000-Year Reign </a:t>
            </a:r>
          </a:p>
          <a:p>
            <a:pPr algn="ctr" eaLnBrk="1" hangingPunct="1"/>
            <a:r>
              <a:rPr lang="en-US" altLang="en-US" sz="3200" b="0" dirty="0">
                <a:solidFill>
                  <a:srgbClr val="B44FFF"/>
                </a:solidFill>
                <a:latin typeface="Abadi" panose="020B0604020104020204" pitchFamily="34" charset="0"/>
                <a:ea typeface="Arial" charset="0"/>
                <a:cs typeface="Arial" charset="0"/>
              </a:rPr>
              <a:t>of Christ in Jerusalem</a:t>
            </a:r>
          </a:p>
        </p:txBody>
      </p:sp>
      <p:sp>
        <p:nvSpPr>
          <p:cNvPr id="32" name="Rectangle 31">
            <a:extLst>
              <a:ext uri="{FF2B5EF4-FFF2-40B4-BE49-F238E27FC236}">
                <a16:creationId xmlns:a16="http://schemas.microsoft.com/office/drawing/2014/main" id="{61C9F105-E6E7-4D45-9A64-7A9D9B0A22D3}"/>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Early Church</a:t>
            </a:r>
            <a:endParaRPr lang="en-NZ" sz="3200" b="1" dirty="0">
              <a:solidFill>
                <a:srgbClr val="00AEEF"/>
              </a:solidFill>
              <a:latin typeface="Abadi" panose="020B0604020104020204" pitchFamily="34" charset="0"/>
            </a:endParaRPr>
          </a:p>
        </p:txBody>
      </p:sp>
      <p:sp>
        <p:nvSpPr>
          <p:cNvPr id="30" name="Line 6">
            <a:extLst>
              <a:ext uri="{FF2B5EF4-FFF2-40B4-BE49-F238E27FC236}">
                <a16:creationId xmlns:a16="http://schemas.microsoft.com/office/drawing/2014/main" id="{152C2724-C818-4144-A976-92EFA245D0A0}"/>
              </a:ext>
            </a:extLst>
          </p:cNvPr>
          <p:cNvSpPr>
            <a:spLocks noChangeShapeType="1"/>
          </p:cNvSpPr>
          <p:nvPr/>
        </p:nvSpPr>
        <p:spPr bwMode="auto">
          <a:xfrm>
            <a:off x="9096165" y="3583045"/>
            <a:ext cx="0" cy="1011565"/>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28" name="Rectangle 27">
            <a:extLst>
              <a:ext uri="{FF2B5EF4-FFF2-40B4-BE49-F238E27FC236}">
                <a16:creationId xmlns:a16="http://schemas.microsoft.com/office/drawing/2014/main" id="{69C06A58-4AEC-5749-B307-ECE0977CFFD5}"/>
              </a:ext>
            </a:extLst>
          </p:cNvPr>
          <p:cNvSpPr/>
          <p:nvPr/>
        </p:nvSpPr>
        <p:spPr>
          <a:xfrm>
            <a:off x="648016" y="789752"/>
            <a:ext cx="10895967" cy="707886"/>
          </a:xfrm>
          <a:prstGeom prst="rect">
            <a:avLst/>
          </a:prstGeom>
        </p:spPr>
        <p:txBody>
          <a:bodyPr wrap="square">
            <a:spAutoFit/>
          </a:bodyPr>
          <a:lstStyle/>
          <a:p>
            <a:pPr algn="ctr"/>
            <a:r>
              <a:rPr lang="en-NZ" sz="4000" b="1" dirty="0">
                <a:solidFill>
                  <a:schemeClr val="bg1"/>
                </a:solidFill>
                <a:latin typeface="Abadi" panose="020B0604020104020204" pitchFamily="34" charset="0"/>
              </a:rPr>
              <a:t>Justin Martyr (c. 150)</a:t>
            </a:r>
            <a:endParaRPr lang="en-NZ" sz="3200" b="1" i="1" dirty="0">
              <a:solidFill>
                <a:schemeClr val="bg1"/>
              </a:solidFill>
              <a:latin typeface="Abadi" panose="020B0604020104020204" pitchFamily="34" charset="0"/>
            </a:endParaRPr>
          </a:p>
        </p:txBody>
      </p:sp>
      <p:sp>
        <p:nvSpPr>
          <p:cNvPr id="31" name="Text Box 23">
            <a:extLst>
              <a:ext uri="{FF2B5EF4-FFF2-40B4-BE49-F238E27FC236}">
                <a16:creationId xmlns:a16="http://schemas.microsoft.com/office/drawing/2014/main" id="{2CE3D4BA-B47F-424B-A782-C46292D6A001}"/>
              </a:ext>
            </a:extLst>
          </p:cNvPr>
          <p:cNvSpPr txBox="1">
            <a:spLocks noChangeArrowheads="1"/>
          </p:cNvSpPr>
          <p:nvPr/>
        </p:nvSpPr>
        <p:spPr bwMode="auto">
          <a:xfrm>
            <a:off x="1058246" y="4643755"/>
            <a:ext cx="2448492"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B44FFF"/>
                </a:solidFill>
                <a:latin typeface="Abadi" panose="020B0604020104020204" pitchFamily="34" charset="0"/>
                <a:ea typeface="Arial" charset="0"/>
                <a:cs typeface="Arial" charset="0"/>
              </a:rPr>
              <a:t>Resurrection</a:t>
            </a:r>
          </a:p>
          <a:p>
            <a:pPr algn="ctr" eaLnBrk="1" hangingPunct="1"/>
            <a:r>
              <a:rPr lang="en-US" altLang="en-US" sz="3200" b="0" dirty="0">
                <a:solidFill>
                  <a:srgbClr val="B44FFF"/>
                </a:solidFill>
                <a:latin typeface="Abadi" panose="020B0604020104020204" pitchFamily="34" charset="0"/>
                <a:ea typeface="Arial" charset="0"/>
                <a:cs typeface="Arial" charset="0"/>
              </a:rPr>
              <a:t>of Righteous</a:t>
            </a:r>
          </a:p>
        </p:txBody>
      </p:sp>
      <p:sp>
        <p:nvSpPr>
          <p:cNvPr id="13" name="Text Box 7">
            <a:extLst>
              <a:ext uri="{FF2B5EF4-FFF2-40B4-BE49-F238E27FC236}">
                <a16:creationId xmlns:a16="http://schemas.microsoft.com/office/drawing/2014/main" id="{4C00A925-2D1C-2041-B310-7A971D9B0E31}"/>
              </a:ext>
            </a:extLst>
          </p:cNvPr>
          <p:cNvSpPr txBox="1">
            <a:spLocks noChangeArrowheads="1"/>
          </p:cNvSpPr>
          <p:nvPr/>
        </p:nvSpPr>
        <p:spPr bwMode="auto">
          <a:xfrm>
            <a:off x="1431066" y="1913748"/>
            <a:ext cx="1712713"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FFFF00"/>
                </a:solidFill>
                <a:latin typeface="Abadi" panose="020B0604020104020204" pitchFamily="34" charset="0"/>
                <a:ea typeface="Arial" charset="0"/>
                <a:cs typeface="Arial" charset="0"/>
              </a:rPr>
              <a:t>Return</a:t>
            </a:r>
          </a:p>
          <a:p>
            <a:pPr algn="ctr" eaLnBrk="1" hangingPunct="1"/>
            <a:r>
              <a:rPr lang="en-US" altLang="en-US" sz="3200" b="0" dirty="0">
                <a:solidFill>
                  <a:srgbClr val="FFFF00"/>
                </a:solidFill>
                <a:latin typeface="Abadi" panose="020B0604020104020204" pitchFamily="34" charset="0"/>
                <a:ea typeface="Arial" charset="0"/>
                <a:cs typeface="Arial" charset="0"/>
              </a:rPr>
              <a:t>of Christ</a:t>
            </a:r>
          </a:p>
        </p:txBody>
      </p:sp>
      <p:sp>
        <p:nvSpPr>
          <p:cNvPr id="14" name="Line 3">
            <a:extLst>
              <a:ext uri="{FF2B5EF4-FFF2-40B4-BE49-F238E27FC236}">
                <a16:creationId xmlns:a16="http://schemas.microsoft.com/office/drawing/2014/main" id="{2AE1F8B3-0A70-B347-825F-59264AEBFA0B}"/>
              </a:ext>
            </a:extLst>
          </p:cNvPr>
          <p:cNvSpPr>
            <a:spLocks noChangeShapeType="1"/>
          </p:cNvSpPr>
          <p:nvPr/>
        </p:nvSpPr>
        <p:spPr bwMode="auto">
          <a:xfrm flipH="1">
            <a:off x="2281614" y="2990021"/>
            <a:ext cx="0" cy="451281"/>
          </a:xfrm>
          <a:prstGeom prst="line">
            <a:avLst/>
          </a:prstGeom>
          <a:noFill/>
          <a:ln w="63500">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15" name="Text Box 23">
            <a:extLst>
              <a:ext uri="{FF2B5EF4-FFF2-40B4-BE49-F238E27FC236}">
                <a16:creationId xmlns:a16="http://schemas.microsoft.com/office/drawing/2014/main" id="{904EC692-A785-9C47-B2D8-8905376662B1}"/>
              </a:ext>
            </a:extLst>
          </p:cNvPr>
          <p:cNvSpPr txBox="1">
            <a:spLocks noChangeArrowheads="1"/>
          </p:cNvSpPr>
          <p:nvPr/>
        </p:nvSpPr>
        <p:spPr bwMode="auto">
          <a:xfrm>
            <a:off x="7192502" y="4632669"/>
            <a:ext cx="3805401"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B44FFF"/>
                </a:solidFill>
                <a:latin typeface="Abadi" panose="020B0604020104020204" pitchFamily="34" charset="0"/>
                <a:ea typeface="Arial" charset="0"/>
                <a:cs typeface="Arial" charset="0"/>
              </a:rPr>
              <a:t>General Resurrection</a:t>
            </a:r>
          </a:p>
          <a:p>
            <a:pPr algn="ctr" eaLnBrk="1" hangingPunct="1"/>
            <a:r>
              <a:rPr lang="en-US" altLang="en-US" sz="3200" b="0" dirty="0">
                <a:solidFill>
                  <a:srgbClr val="B44FFF"/>
                </a:solidFill>
                <a:latin typeface="Abadi" panose="020B0604020104020204" pitchFamily="34" charset="0"/>
                <a:ea typeface="Arial" charset="0"/>
                <a:cs typeface="Arial" charset="0"/>
              </a:rPr>
              <a:t>for Judgment</a:t>
            </a:r>
          </a:p>
        </p:txBody>
      </p:sp>
      <p:grpSp>
        <p:nvGrpSpPr>
          <p:cNvPr id="2" name="Group 1">
            <a:extLst>
              <a:ext uri="{FF2B5EF4-FFF2-40B4-BE49-F238E27FC236}">
                <a16:creationId xmlns:a16="http://schemas.microsoft.com/office/drawing/2014/main" id="{58C342A2-98D3-F47B-F325-361BDF94E415}"/>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A8DC719E-71AA-A7E6-3C11-67C2A9D13838}"/>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9A0AF5A5-3BB0-EB55-7C1A-EB277F8E8390}"/>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B6018AB5-D03A-B380-C46D-34F0F354DAA0}"/>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955305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Line 3">
            <a:extLst>
              <a:ext uri="{FF2B5EF4-FFF2-40B4-BE49-F238E27FC236}">
                <a16:creationId xmlns:a16="http://schemas.microsoft.com/office/drawing/2014/main" id="{2E2E306E-646A-5D4A-81F3-1EB3733A6AF0}"/>
              </a:ext>
            </a:extLst>
          </p:cNvPr>
          <p:cNvSpPr>
            <a:spLocks noChangeShapeType="1"/>
          </p:cNvSpPr>
          <p:nvPr/>
        </p:nvSpPr>
        <p:spPr bwMode="auto">
          <a:xfrm>
            <a:off x="110481" y="4073416"/>
            <a:ext cx="11855797" cy="15412"/>
          </a:xfrm>
          <a:prstGeom prst="line">
            <a:avLst/>
          </a:prstGeom>
          <a:noFill/>
          <a:ln w="63500">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27" name="Line 6">
            <a:extLst>
              <a:ext uri="{FF2B5EF4-FFF2-40B4-BE49-F238E27FC236}">
                <a16:creationId xmlns:a16="http://schemas.microsoft.com/office/drawing/2014/main" id="{5C685357-0A30-C141-A4B4-30A061789EF8}"/>
              </a:ext>
            </a:extLst>
          </p:cNvPr>
          <p:cNvSpPr>
            <a:spLocks noChangeShapeType="1"/>
          </p:cNvSpPr>
          <p:nvPr/>
        </p:nvSpPr>
        <p:spPr bwMode="auto">
          <a:xfrm>
            <a:off x="2282492" y="3542370"/>
            <a:ext cx="5809" cy="1077218"/>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29" name="Text Box 23">
            <a:extLst>
              <a:ext uri="{FF2B5EF4-FFF2-40B4-BE49-F238E27FC236}">
                <a16:creationId xmlns:a16="http://schemas.microsoft.com/office/drawing/2014/main" id="{1CAA8533-8E49-BA45-AEAD-F59DF9716972}"/>
              </a:ext>
            </a:extLst>
          </p:cNvPr>
          <p:cNvSpPr txBox="1">
            <a:spLocks noChangeArrowheads="1"/>
          </p:cNvSpPr>
          <p:nvPr/>
        </p:nvSpPr>
        <p:spPr bwMode="auto">
          <a:xfrm>
            <a:off x="3702168" y="2834573"/>
            <a:ext cx="3980129"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B44FFF"/>
                </a:solidFill>
                <a:latin typeface="Abadi" panose="020B0604020104020204" pitchFamily="34" charset="0"/>
                <a:ea typeface="Arial" charset="0"/>
                <a:cs typeface="Arial" charset="0"/>
              </a:rPr>
              <a:t>1000-Year Reign </a:t>
            </a:r>
          </a:p>
          <a:p>
            <a:pPr algn="ctr" eaLnBrk="1" hangingPunct="1"/>
            <a:r>
              <a:rPr lang="en-US" altLang="en-US" sz="3200" b="0" dirty="0">
                <a:solidFill>
                  <a:srgbClr val="B44FFF"/>
                </a:solidFill>
                <a:latin typeface="Abadi" panose="020B0604020104020204" pitchFamily="34" charset="0"/>
                <a:ea typeface="Arial" charset="0"/>
                <a:cs typeface="Arial" charset="0"/>
              </a:rPr>
              <a:t>of Christ in Jerusalem</a:t>
            </a:r>
          </a:p>
        </p:txBody>
      </p:sp>
      <p:sp>
        <p:nvSpPr>
          <p:cNvPr id="32" name="Rectangle 31">
            <a:extLst>
              <a:ext uri="{FF2B5EF4-FFF2-40B4-BE49-F238E27FC236}">
                <a16:creationId xmlns:a16="http://schemas.microsoft.com/office/drawing/2014/main" id="{61C9F105-E6E7-4D45-9A64-7A9D9B0A22D3}"/>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Early Church</a:t>
            </a:r>
            <a:endParaRPr lang="en-NZ" sz="3200" b="1" dirty="0">
              <a:solidFill>
                <a:srgbClr val="00AEEF"/>
              </a:solidFill>
              <a:latin typeface="Abadi" panose="020B0604020104020204" pitchFamily="34" charset="0"/>
            </a:endParaRPr>
          </a:p>
        </p:txBody>
      </p:sp>
      <p:sp>
        <p:nvSpPr>
          <p:cNvPr id="30" name="Line 6">
            <a:extLst>
              <a:ext uri="{FF2B5EF4-FFF2-40B4-BE49-F238E27FC236}">
                <a16:creationId xmlns:a16="http://schemas.microsoft.com/office/drawing/2014/main" id="{152C2724-C818-4144-A976-92EFA245D0A0}"/>
              </a:ext>
            </a:extLst>
          </p:cNvPr>
          <p:cNvSpPr>
            <a:spLocks noChangeShapeType="1"/>
          </p:cNvSpPr>
          <p:nvPr/>
        </p:nvSpPr>
        <p:spPr bwMode="auto">
          <a:xfrm>
            <a:off x="9096165" y="3583045"/>
            <a:ext cx="0" cy="1011565"/>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31" name="Text Box 23">
            <a:extLst>
              <a:ext uri="{FF2B5EF4-FFF2-40B4-BE49-F238E27FC236}">
                <a16:creationId xmlns:a16="http://schemas.microsoft.com/office/drawing/2014/main" id="{2CE3D4BA-B47F-424B-A782-C46292D6A001}"/>
              </a:ext>
            </a:extLst>
          </p:cNvPr>
          <p:cNvSpPr txBox="1">
            <a:spLocks noChangeArrowheads="1"/>
          </p:cNvSpPr>
          <p:nvPr/>
        </p:nvSpPr>
        <p:spPr bwMode="auto">
          <a:xfrm>
            <a:off x="1058246" y="4643755"/>
            <a:ext cx="2448492"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B44FFF"/>
                </a:solidFill>
                <a:latin typeface="Abadi" panose="020B0604020104020204" pitchFamily="34" charset="0"/>
                <a:ea typeface="Arial" charset="0"/>
                <a:cs typeface="Arial" charset="0"/>
              </a:rPr>
              <a:t>Resurrection</a:t>
            </a:r>
          </a:p>
          <a:p>
            <a:pPr algn="ctr" eaLnBrk="1" hangingPunct="1"/>
            <a:r>
              <a:rPr lang="en-US" altLang="en-US" sz="3200" b="0" dirty="0">
                <a:solidFill>
                  <a:srgbClr val="B44FFF"/>
                </a:solidFill>
                <a:latin typeface="Abadi" panose="020B0604020104020204" pitchFamily="34" charset="0"/>
                <a:ea typeface="Arial" charset="0"/>
                <a:cs typeface="Arial" charset="0"/>
              </a:rPr>
              <a:t>of Righteous</a:t>
            </a:r>
          </a:p>
        </p:txBody>
      </p:sp>
      <p:sp>
        <p:nvSpPr>
          <p:cNvPr id="13" name="Text Box 7">
            <a:extLst>
              <a:ext uri="{FF2B5EF4-FFF2-40B4-BE49-F238E27FC236}">
                <a16:creationId xmlns:a16="http://schemas.microsoft.com/office/drawing/2014/main" id="{4C00A925-2D1C-2041-B310-7A971D9B0E31}"/>
              </a:ext>
            </a:extLst>
          </p:cNvPr>
          <p:cNvSpPr txBox="1">
            <a:spLocks noChangeArrowheads="1"/>
          </p:cNvSpPr>
          <p:nvPr/>
        </p:nvSpPr>
        <p:spPr bwMode="auto">
          <a:xfrm>
            <a:off x="1431066" y="1913748"/>
            <a:ext cx="1712713"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FFFF00"/>
                </a:solidFill>
                <a:latin typeface="Abadi" panose="020B0604020104020204" pitchFamily="34" charset="0"/>
                <a:ea typeface="Arial" charset="0"/>
                <a:cs typeface="Arial" charset="0"/>
              </a:rPr>
              <a:t>Return</a:t>
            </a:r>
          </a:p>
          <a:p>
            <a:pPr algn="ctr" eaLnBrk="1" hangingPunct="1"/>
            <a:r>
              <a:rPr lang="en-US" altLang="en-US" sz="3200" b="0" dirty="0">
                <a:solidFill>
                  <a:srgbClr val="FFFF00"/>
                </a:solidFill>
                <a:latin typeface="Abadi" panose="020B0604020104020204" pitchFamily="34" charset="0"/>
                <a:ea typeface="Arial" charset="0"/>
                <a:cs typeface="Arial" charset="0"/>
              </a:rPr>
              <a:t>of Christ</a:t>
            </a:r>
          </a:p>
        </p:txBody>
      </p:sp>
      <p:sp>
        <p:nvSpPr>
          <p:cNvPr id="14" name="Line 3">
            <a:extLst>
              <a:ext uri="{FF2B5EF4-FFF2-40B4-BE49-F238E27FC236}">
                <a16:creationId xmlns:a16="http://schemas.microsoft.com/office/drawing/2014/main" id="{2AE1F8B3-0A70-B347-825F-59264AEBFA0B}"/>
              </a:ext>
            </a:extLst>
          </p:cNvPr>
          <p:cNvSpPr>
            <a:spLocks noChangeShapeType="1"/>
          </p:cNvSpPr>
          <p:nvPr/>
        </p:nvSpPr>
        <p:spPr bwMode="auto">
          <a:xfrm flipH="1">
            <a:off x="2281614" y="2990021"/>
            <a:ext cx="0" cy="451281"/>
          </a:xfrm>
          <a:prstGeom prst="line">
            <a:avLst/>
          </a:prstGeom>
          <a:noFill/>
          <a:ln w="63500">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15" name="Text Box 23">
            <a:extLst>
              <a:ext uri="{FF2B5EF4-FFF2-40B4-BE49-F238E27FC236}">
                <a16:creationId xmlns:a16="http://schemas.microsoft.com/office/drawing/2014/main" id="{904EC692-A785-9C47-B2D8-8905376662B1}"/>
              </a:ext>
            </a:extLst>
          </p:cNvPr>
          <p:cNvSpPr txBox="1">
            <a:spLocks noChangeArrowheads="1"/>
          </p:cNvSpPr>
          <p:nvPr/>
        </p:nvSpPr>
        <p:spPr bwMode="auto">
          <a:xfrm>
            <a:off x="7192502" y="4632669"/>
            <a:ext cx="3805401"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B44FFF"/>
                </a:solidFill>
                <a:latin typeface="Abadi" panose="020B0604020104020204" pitchFamily="34" charset="0"/>
                <a:ea typeface="Arial" charset="0"/>
                <a:cs typeface="Arial" charset="0"/>
              </a:rPr>
              <a:t>General Resurrection</a:t>
            </a:r>
          </a:p>
          <a:p>
            <a:pPr algn="ctr" eaLnBrk="1" hangingPunct="1"/>
            <a:r>
              <a:rPr lang="en-US" altLang="en-US" sz="3200" b="0" dirty="0">
                <a:solidFill>
                  <a:srgbClr val="B44FFF"/>
                </a:solidFill>
                <a:latin typeface="Abadi" panose="020B0604020104020204" pitchFamily="34" charset="0"/>
                <a:ea typeface="Arial" charset="0"/>
                <a:cs typeface="Arial" charset="0"/>
              </a:rPr>
              <a:t>for Judgment</a:t>
            </a:r>
          </a:p>
        </p:txBody>
      </p:sp>
      <p:sp>
        <p:nvSpPr>
          <p:cNvPr id="2" name="Rectangle 1">
            <a:extLst>
              <a:ext uri="{FF2B5EF4-FFF2-40B4-BE49-F238E27FC236}">
                <a16:creationId xmlns:a16="http://schemas.microsoft.com/office/drawing/2014/main" id="{66C51FC7-0056-7FAD-6F10-2B2A425A4EBC}"/>
              </a:ext>
            </a:extLst>
          </p:cNvPr>
          <p:cNvSpPr/>
          <p:nvPr/>
        </p:nvSpPr>
        <p:spPr>
          <a:xfrm>
            <a:off x="648016" y="789652"/>
            <a:ext cx="10895967" cy="707886"/>
          </a:xfrm>
          <a:prstGeom prst="rect">
            <a:avLst/>
          </a:prstGeom>
        </p:spPr>
        <p:txBody>
          <a:bodyPr wrap="square">
            <a:spAutoFit/>
          </a:bodyPr>
          <a:lstStyle/>
          <a:p>
            <a:pPr algn="ctr"/>
            <a:r>
              <a:rPr lang="en-NZ" sz="4000" b="1" dirty="0" err="1">
                <a:solidFill>
                  <a:schemeClr val="bg1"/>
                </a:solidFill>
                <a:latin typeface="Abadi" panose="020B0604020104020204" pitchFamily="34" charset="0"/>
              </a:rPr>
              <a:t>Apollinarus</a:t>
            </a:r>
            <a:r>
              <a:rPr lang="en-NZ" sz="4000" b="1" dirty="0">
                <a:solidFill>
                  <a:schemeClr val="bg1"/>
                </a:solidFill>
                <a:latin typeface="Abadi" panose="020B0604020104020204" pitchFamily="34" charset="0"/>
              </a:rPr>
              <a:t> of Hierapolis (c. 180)</a:t>
            </a:r>
            <a:endParaRPr lang="en-NZ" sz="3200" b="1" i="1" dirty="0">
              <a:solidFill>
                <a:schemeClr val="bg1"/>
              </a:solidFill>
              <a:latin typeface="Abadi" panose="020B0604020104020204" pitchFamily="34" charset="0"/>
            </a:endParaRPr>
          </a:p>
        </p:txBody>
      </p:sp>
      <p:grpSp>
        <p:nvGrpSpPr>
          <p:cNvPr id="3" name="Group 2">
            <a:extLst>
              <a:ext uri="{FF2B5EF4-FFF2-40B4-BE49-F238E27FC236}">
                <a16:creationId xmlns:a16="http://schemas.microsoft.com/office/drawing/2014/main" id="{E55FD2EE-6408-EBBA-AF0C-2B260AF04B5C}"/>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47E461DF-DF58-0307-E337-1A4E4E37E83A}"/>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5" name="Picture 4">
              <a:extLst>
                <a:ext uri="{FF2B5EF4-FFF2-40B4-BE49-F238E27FC236}">
                  <a16:creationId xmlns:a16="http://schemas.microsoft.com/office/drawing/2014/main" id="{DC3CCB02-B5F2-7CCF-35B2-30E254E648D8}"/>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6" name="Picture 5">
              <a:extLst>
                <a:ext uri="{FF2B5EF4-FFF2-40B4-BE49-F238E27FC236}">
                  <a16:creationId xmlns:a16="http://schemas.microsoft.com/office/drawing/2014/main" id="{808902A9-BF5F-5A1F-DF00-35300DC0B363}"/>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422506189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Line 3">
            <a:extLst>
              <a:ext uri="{FF2B5EF4-FFF2-40B4-BE49-F238E27FC236}">
                <a16:creationId xmlns:a16="http://schemas.microsoft.com/office/drawing/2014/main" id="{2E2E306E-646A-5D4A-81F3-1EB3733A6AF0}"/>
              </a:ext>
            </a:extLst>
          </p:cNvPr>
          <p:cNvSpPr>
            <a:spLocks noChangeShapeType="1"/>
          </p:cNvSpPr>
          <p:nvPr/>
        </p:nvSpPr>
        <p:spPr bwMode="auto">
          <a:xfrm>
            <a:off x="110481" y="4209346"/>
            <a:ext cx="11855797" cy="15412"/>
          </a:xfrm>
          <a:prstGeom prst="line">
            <a:avLst/>
          </a:prstGeom>
          <a:noFill/>
          <a:ln w="63500">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36" name="Text Box 7">
            <a:extLst>
              <a:ext uri="{FF2B5EF4-FFF2-40B4-BE49-F238E27FC236}">
                <a16:creationId xmlns:a16="http://schemas.microsoft.com/office/drawing/2014/main" id="{EB68C176-FC0F-A640-B094-FED479BBE549}"/>
              </a:ext>
            </a:extLst>
          </p:cNvPr>
          <p:cNvSpPr txBox="1">
            <a:spLocks noChangeArrowheads="1"/>
          </p:cNvSpPr>
          <p:nvPr/>
        </p:nvSpPr>
        <p:spPr bwMode="auto">
          <a:xfrm>
            <a:off x="946861" y="2982114"/>
            <a:ext cx="2041520"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FF0000"/>
                </a:solidFill>
                <a:latin typeface="Abadi" panose="020B0604020104020204" pitchFamily="34" charset="0"/>
                <a:ea typeface="Arial" charset="0"/>
                <a:cs typeface="Arial" charset="0"/>
              </a:rPr>
              <a:t>7-Year</a:t>
            </a:r>
          </a:p>
          <a:p>
            <a:pPr algn="ctr" eaLnBrk="1" hangingPunct="1"/>
            <a:r>
              <a:rPr lang="en-US" altLang="en-US" sz="3200" b="0" dirty="0">
                <a:solidFill>
                  <a:srgbClr val="FF0000"/>
                </a:solidFill>
                <a:latin typeface="Abadi" panose="020B0604020104020204" pitchFamily="34" charset="0"/>
                <a:ea typeface="Arial" charset="0"/>
                <a:cs typeface="Arial" charset="0"/>
              </a:rPr>
              <a:t>Tribulation</a:t>
            </a:r>
          </a:p>
        </p:txBody>
      </p:sp>
      <p:sp>
        <p:nvSpPr>
          <p:cNvPr id="80" name="Line 6">
            <a:extLst>
              <a:ext uri="{FF2B5EF4-FFF2-40B4-BE49-F238E27FC236}">
                <a16:creationId xmlns:a16="http://schemas.microsoft.com/office/drawing/2014/main" id="{9E44FAB3-142A-CA44-8813-25940D823D90}"/>
              </a:ext>
            </a:extLst>
          </p:cNvPr>
          <p:cNvSpPr>
            <a:spLocks noChangeShapeType="1"/>
          </p:cNvSpPr>
          <p:nvPr/>
        </p:nvSpPr>
        <p:spPr bwMode="auto">
          <a:xfrm>
            <a:off x="848053" y="3718975"/>
            <a:ext cx="0" cy="1011565"/>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25" name="Text Box 7">
            <a:extLst>
              <a:ext uri="{FF2B5EF4-FFF2-40B4-BE49-F238E27FC236}">
                <a16:creationId xmlns:a16="http://schemas.microsoft.com/office/drawing/2014/main" id="{A29F7D3F-B472-FD42-8767-1CE27985789F}"/>
              </a:ext>
            </a:extLst>
          </p:cNvPr>
          <p:cNvSpPr txBox="1">
            <a:spLocks noChangeArrowheads="1"/>
          </p:cNvSpPr>
          <p:nvPr/>
        </p:nvSpPr>
        <p:spPr bwMode="auto">
          <a:xfrm>
            <a:off x="2309264" y="1751124"/>
            <a:ext cx="1712713"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FFFF00"/>
                </a:solidFill>
                <a:latin typeface="Abadi" panose="020B0604020104020204" pitchFamily="34" charset="0"/>
                <a:ea typeface="Arial" charset="0"/>
                <a:cs typeface="Arial" charset="0"/>
              </a:rPr>
              <a:t>Return</a:t>
            </a:r>
          </a:p>
          <a:p>
            <a:pPr algn="ctr" eaLnBrk="1" hangingPunct="1"/>
            <a:r>
              <a:rPr lang="en-US" altLang="en-US" sz="3200" b="0" dirty="0">
                <a:solidFill>
                  <a:srgbClr val="FFFF00"/>
                </a:solidFill>
                <a:latin typeface="Abadi" panose="020B0604020104020204" pitchFamily="34" charset="0"/>
                <a:ea typeface="Arial" charset="0"/>
                <a:cs typeface="Arial" charset="0"/>
              </a:rPr>
              <a:t>of Christ</a:t>
            </a:r>
          </a:p>
        </p:txBody>
      </p:sp>
      <p:sp>
        <p:nvSpPr>
          <p:cNvPr id="27" name="Line 6">
            <a:extLst>
              <a:ext uri="{FF2B5EF4-FFF2-40B4-BE49-F238E27FC236}">
                <a16:creationId xmlns:a16="http://schemas.microsoft.com/office/drawing/2014/main" id="{5C685357-0A30-C141-A4B4-30A061789EF8}"/>
              </a:ext>
            </a:extLst>
          </p:cNvPr>
          <p:cNvSpPr>
            <a:spLocks noChangeShapeType="1"/>
          </p:cNvSpPr>
          <p:nvPr/>
        </p:nvSpPr>
        <p:spPr bwMode="auto">
          <a:xfrm>
            <a:off x="3159812" y="3640965"/>
            <a:ext cx="5809" cy="1077218"/>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28" name="Line 6">
            <a:extLst>
              <a:ext uri="{FF2B5EF4-FFF2-40B4-BE49-F238E27FC236}">
                <a16:creationId xmlns:a16="http://schemas.microsoft.com/office/drawing/2014/main" id="{8CCA7CD4-132D-0E44-BAB6-26456D7CE8ED}"/>
              </a:ext>
            </a:extLst>
          </p:cNvPr>
          <p:cNvSpPr>
            <a:spLocks noChangeShapeType="1"/>
          </p:cNvSpPr>
          <p:nvPr/>
        </p:nvSpPr>
        <p:spPr bwMode="auto">
          <a:xfrm>
            <a:off x="10073416" y="3703563"/>
            <a:ext cx="0" cy="1011565"/>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29" name="Text Box 23">
            <a:extLst>
              <a:ext uri="{FF2B5EF4-FFF2-40B4-BE49-F238E27FC236}">
                <a16:creationId xmlns:a16="http://schemas.microsoft.com/office/drawing/2014/main" id="{1CAA8533-8E49-BA45-AEAD-F59DF9716972}"/>
              </a:ext>
            </a:extLst>
          </p:cNvPr>
          <p:cNvSpPr txBox="1">
            <a:spLocks noChangeArrowheads="1"/>
          </p:cNvSpPr>
          <p:nvPr/>
        </p:nvSpPr>
        <p:spPr bwMode="auto">
          <a:xfrm>
            <a:off x="3496682" y="2982114"/>
            <a:ext cx="5954643"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B44FFF"/>
                </a:solidFill>
                <a:latin typeface="Abadi" panose="020B0604020104020204" pitchFamily="34" charset="0"/>
                <a:ea typeface="Arial" charset="0"/>
                <a:cs typeface="Arial" charset="0"/>
              </a:rPr>
              <a:t>1000-Year Reign of Christ</a:t>
            </a:r>
          </a:p>
          <a:p>
            <a:pPr algn="ctr" eaLnBrk="1" hangingPunct="1"/>
            <a:r>
              <a:rPr lang="en-US" altLang="en-US" sz="3200" b="0" dirty="0">
                <a:solidFill>
                  <a:srgbClr val="B44FFF"/>
                </a:solidFill>
                <a:latin typeface="Abadi" panose="020B0604020104020204" pitchFamily="34" charset="0"/>
                <a:ea typeface="Arial" charset="0"/>
                <a:cs typeface="Arial" charset="0"/>
              </a:rPr>
              <a:t>In Jerusalem with Glorified Saints</a:t>
            </a:r>
          </a:p>
        </p:txBody>
      </p:sp>
      <p:sp>
        <p:nvSpPr>
          <p:cNvPr id="39" name="Rectangle 38">
            <a:extLst>
              <a:ext uri="{FF2B5EF4-FFF2-40B4-BE49-F238E27FC236}">
                <a16:creationId xmlns:a16="http://schemas.microsoft.com/office/drawing/2014/main" id="{595BAA52-72AD-2242-B35D-FAC82CB3F2B8}"/>
              </a:ext>
            </a:extLst>
          </p:cNvPr>
          <p:cNvSpPr/>
          <p:nvPr/>
        </p:nvSpPr>
        <p:spPr>
          <a:xfrm>
            <a:off x="2900181" y="806504"/>
            <a:ext cx="6391638" cy="707886"/>
          </a:xfrm>
          <a:prstGeom prst="rect">
            <a:avLst/>
          </a:prstGeom>
        </p:spPr>
        <p:txBody>
          <a:bodyPr wrap="square">
            <a:spAutoFit/>
          </a:bodyPr>
          <a:lstStyle/>
          <a:p>
            <a:pPr algn="ctr"/>
            <a:r>
              <a:rPr lang="en-NZ" sz="4000" b="1" dirty="0">
                <a:solidFill>
                  <a:schemeClr val="bg1"/>
                </a:solidFill>
                <a:latin typeface="Abadi" panose="020B0604020104020204" pitchFamily="34" charset="0"/>
              </a:rPr>
              <a:t>Irenaeus of Lyons (c. 180)</a:t>
            </a:r>
            <a:endParaRPr lang="en-NZ" sz="3200" b="1" i="1" dirty="0">
              <a:solidFill>
                <a:schemeClr val="bg1"/>
              </a:solidFill>
              <a:latin typeface="Abadi" panose="020B0604020104020204" pitchFamily="34" charset="0"/>
            </a:endParaRPr>
          </a:p>
        </p:txBody>
      </p:sp>
      <p:sp>
        <p:nvSpPr>
          <p:cNvPr id="31" name="Text Box 23">
            <a:extLst>
              <a:ext uri="{FF2B5EF4-FFF2-40B4-BE49-F238E27FC236}">
                <a16:creationId xmlns:a16="http://schemas.microsoft.com/office/drawing/2014/main" id="{54790F3C-389A-1049-B2E2-BDFAA84B01AE}"/>
              </a:ext>
            </a:extLst>
          </p:cNvPr>
          <p:cNvSpPr txBox="1">
            <a:spLocks noChangeArrowheads="1"/>
          </p:cNvSpPr>
          <p:nvPr/>
        </p:nvSpPr>
        <p:spPr bwMode="auto">
          <a:xfrm>
            <a:off x="1941375" y="4731022"/>
            <a:ext cx="2448492"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B44FFF"/>
                </a:solidFill>
                <a:latin typeface="Abadi" panose="020B0604020104020204" pitchFamily="34" charset="0"/>
                <a:ea typeface="Arial" charset="0"/>
                <a:cs typeface="Arial" charset="0"/>
              </a:rPr>
              <a:t>Resurrection</a:t>
            </a:r>
          </a:p>
          <a:p>
            <a:pPr algn="ctr" eaLnBrk="1" hangingPunct="1"/>
            <a:r>
              <a:rPr lang="en-US" altLang="en-US" sz="3200" b="0" dirty="0">
                <a:solidFill>
                  <a:srgbClr val="B44FFF"/>
                </a:solidFill>
                <a:latin typeface="Abadi" panose="020B0604020104020204" pitchFamily="34" charset="0"/>
                <a:ea typeface="Arial" charset="0"/>
                <a:cs typeface="Arial" charset="0"/>
              </a:rPr>
              <a:t>of Righteous</a:t>
            </a:r>
          </a:p>
        </p:txBody>
      </p:sp>
      <p:sp>
        <p:nvSpPr>
          <p:cNvPr id="32" name="Rectangle 31">
            <a:extLst>
              <a:ext uri="{FF2B5EF4-FFF2-40B4-BE49-F238E27FC236}">
                <a16:creationId xmlns:a16="http://schemas.microsoft.com/office/drawing/2014/main" id="{61C9F105-E6E7-4D45-9A64-7A9D9B0A22D3}"/>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Early Church</a:t>
            </a:r>
            <a:endParaRPr lang="en-NZ" sz="3200" b="1" dirty="0">
              <a:solidFill>
                <a:srgbClr val="00AEEF"/>
              </a:solidFill>
              <a:latin typeface="Abadi" panose="020B0604020104020204" pitchFamily="34" charset="0"/>
            </a:endParaRPr>
          </a:p>
        </p:txBody>
      </p:sp>
      <p:sp>
        <p:nvSpPr>
          <p:cNvPr id="34" name="Line 3">
            <a:extLst>
              <a:ext uri="{FF2B5EF4-FFF2-40B4-BE49-F238E27FC236}">
                <a16:creationId xmlns:a16="http://schemas.microsoft.com/office/drawing/2014/main" id="{29D75364-2361-EA43-AAB7-2D1EF63A447A}"/>
              </a:ext>
            </a:extLst>
          </p:cNvPr>
          <p:cNvSpPr>
            <a:spLocks noChangeShapeType="1"/>
          </p:cNvSpPr>
          <p:nvPr/>
        </p:nvSpPr>
        <p:spPr bwMode="auto">
          <a:xfrm flipH="1">
            <a:off x="3159812" y="2817338"/>
            <a:ext cx="0" cy="720833"/>
          </a:xfrm>
          <a:prstGeom prst="line">
            <a:avLst/>
          </a:prstGeom>
          <a:noFill/>
          <a:ln w="63500">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19" name="Text Box 23">
            <a:extLst>
              <a:ext uri="{FF2B5EF4-FFF2-40B4-BE49-F238E27FC236}">
                <a16:creationId xmlns:a16="http://schemas.microsoft.com/office/drawing/2014/main" id="{5272BB85-2598-BD41-A7CF-3B769E0418FD}"/>
              </a:ext>
            </a:extLst>
          </p:cNvPr>
          <p:cNvSpPr txBox="1">
            <a:spLocks noChangeArrowheads="1"/>
          </p:cNvSpPr>
          <p:nvPr/>
        </p:nvSpPr>
        <p:spPr bwMode="auto">
          <a:xfrm>
            <a:off x="8170715" y="4731022"/>
            <a:ext cx="3805401"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B44FFF"/>
                </a:solidFill>
                <a:latin typeface="Abadi" panose="020B0604020104020204" pitchFamily="34" charset="0"/>
                <a:ea typeface="Arial" charset="0"/>
                <a:cs typeface="Arial" charset="0"/>
              </a:rPr>
              <a:t>General Resurrection</a:t>
            </a:r>
          </a:p>
          <a:p>
            <a:pPr algn="ctr" eaLnBrk="1" hangingPunct="1"/>
            <a:r>
              <a:rPr lang="en-US" altLang="en-US" sz="3200" b="0" dirty="0">
                <a:solidFill>
                  <a:srgbClr val="B44FFF"/>
                </a:solidFill>
                <a:latin typeface="Abadi" panose="020B0604020104020204" pitchFamily="34" charset="0"/>
                <a:ea typeface="Arial" charset="0"/>
                <a:cs typeface="Arial" charset="0"/>
              </a:rPr>
              <a:t>for Judgment</a:t>
            </a:r>
          </a:p>
        </p:txBody>
      </p:sp>
      <p:grpSp>
        <p:nvGrpSpPr>
          <p:cNvPr id="2" name="Group 1">
            <a:extLst>
              <a:ext uri="{FF2B5EF4-FFF2-40B4-BE49-F238E27FC236}">
                <a16:creationId xmlns:a16="http://schemas.microsoft.com/office/drawing/2014/main" id="{E5D7339A-4BB2-FFD3-9912-83FEF511BE74}"/>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133DDB63-4644-DDFF-A024-6CA1B7FB08C4}"/>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E65C0E0A-654D-1538-E19A-13E82C995150}"/>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AB92BE00-0D12-86FA-133D-91C2BA7AACF3}"/>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423934443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EB42421-7749-834A-A699-0767160C7FEC}"/>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Early Church</a:t>
            </a:r>
            <a:endParaRPr lang="en-NZ" sz="3200" b="1" dirty="0">
              <a:solidFill>
                <a:srgbClr val="00AEEF"/>
              </a:solidFill>
              <a:latin typeface="Abadi" panose="020B0604020104020204" pitchFamily="34" charset="0"/>
            </a:endParaRPr>
          </a:p>
        </p:txBody>
      </p:sp>
      <p:sp>
        <p:nvSpPr>
          <p:cNvPr id="10" name="TextBox 2">
            <a:extLst>
              <a:ext uri="{FF2B5EF4-FFF2-40B4-BE49-F238E27FC236}">
                <a16:creationId xmlns:a16="http://schemas.microsoft.com/office/drawing/2014/main" id="{BFB4D6A2-BE42-5049-B76C-C50BA37F85E8}"/>
              </a:ext>
            </a:extLst>
          </p:cNvPr>
          <p:cNvSpPr txBox="1">
            <a:spLocks noChangeArrowheads="1"/>
          </p:cNvSpPr>
          <p:nvPr/>
        </p:nvSpPr>
        <p:spPr bwMode="auto">
          <a:xfrm>
            <a:off x="2429794" y="3764600"/>
            <a:ext cx="99050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b="1">
                <a:solidFill>
                  <a:schemeClr val="tx1"/>
                </a:solidFill>
                <a:latin typeface="Arial" charset="0"/>
                <a:ea typeface="ＭＳ Ｐゴシック" charset="-128"/>
              </a:defRPr>
            </a:lvl1pPr>
            <a:lvl2pPr marL="742950" indent="-285750" eaLnBrk="0" hangingPunct="0">
              <a:defRPr sz="2400" b="1">
                <a:solidFill>
                  <a:schemeClr val="tx1"/>
                </a:solidFill>
                <a:latin typeface="Arial" charset="0"/>
                <a:ea typeface="ＭＳ Ｐゴシック" charset="-128"/>
              </a:defRPr>
            </a:lvl2pPr>
            <a:lvl3pPr marL="1143000" indent="-228600" eaLnBrk="0" hangingPunct="0">
              <a:defRPr sz="2400" b="1">
                <a:solidFill>
                  <a:schemeClr val="tx1"/>
                </a:solidFill>
                <a:latin typeface="Arial" charset="0"/>
                <a:ea typeface="ＭＳ Ｐゴシック" charset="-128"/>
              </a:defRPr>
            </a:lvl3pPr>
            <a:lvl4pPr marL="1600200" indent="-228600" eaLnBrk="0" hangingPunct="0">
              <a:defRPr sz="2400" b="1">
                <a:solidFill>
                  <a:schemeClr val="tx1"/>
                </a:solidFill>
                <a:latin typeface="Arial" charset="0"/>
                <a:ea typeface="ＭＳ Ｐゴシック" charset="-128"/>
              </a:defRPr>
            </a:lvl4pPr>
            <a:lvl5pPr marL="2057400" indent="-228600" eaLnBrk="0" hangingPunct="0">
              <a:defRPr sz="2400" b="1">
                <a:solidFill>
                  <a:schemeClr val="tx1"/>
                </a:solidFill>
                <a:latin typeface="Arial" charset="0"/>
                <a:ea typeface="ＭＳ Ｐゴシック" charset="-128"/>
              </a:defRPr>
            </a:lvl5pPr>
            <a:lvl6pPr marL="2514600" indent="-228600" eaLnBrk="0" fontAlgn="base" hangingPunct="0">
              <a:spcBef>
                <a:spcPct val="0"/>
              </a:spcBef>
              <a:spcAft>
                <a:spcPct val="0"/>
              </a:spcAft>
              <a:defRPr sz="2400" b="1">
                <a:solidFill>
                  <a:schemeClr val="tx1"/>
                </a:solidFill>
                <a:latin typeface="Arial" charset="0"/>
                <a:ea typeface="ＭＳ Ｐゴシック" charset="-128"/>
              </a:defRPr>
            </a:lvl6pPr>
            <a:lvl7pPr marL="2971800" indent="-228600" eaLnBrk="0" fontAlgn="base" hangingPunct="0">
              <a:spcBef>
                <a:spcPct val="0"/>
              </a:spcBef>
              <a:spcAft>
                <a:spcPct val="0"/>
              </a:spcAft>
              <a:defRPr sz="2400" b="1">
                <a:solidFill>
                  <a:schemeClr val="tx1"/>
                </a:solidFill>
                <a:latin typeface="Arial" charset="0"/>
                <a:ea typeface="ＭＳ Ｐゴシック" charset="-128"/>
              </a:defRPr>
            </a:lvl7pPr>
            <a:lvl8pPr marL="3429000" indent="-228600" eaLnBrk="0" fontAlgn="base" hangingPunct="0">
              <a:spcBef>
                <a:spcPct val="0"/>
              </a:spcBef>
              <a:spcAft>
                <a:spcPct val="0"/>
              </a:spcAft>
              <a:defRPr sz="2400" b="1">
                <a:solidFill>
                  <a:schemeClr val="tx1"/>
                </a:solidFill>
                <a:latin typeface="Arial" charset="0"/>
                <a:ea typeface="ＭＳ Ｐゴシック" charset="-128"/>
              </a:defRPr>
            </a:lvl8pPr>
            <a:lvl9pPr marL="3886200" indent="-228600" eaLnBrk="0" fontAlgn="base" hangingPunct="0">
              <a:spcBef>
                <a:spcPct val="0"/>
              </a:spcBef>
              <a:spcAft>
                <a:spcPct val="0"/>
              </a:spcAft>
              <a:defRPr sz="2400" b="1">
                <a:solidFill>
                  <a:schemeClr val="tx1"/>
                </a:solidFill>
                <a:latin typeface="Arial" charset="0"/>
                <a:ea typeface="ＭＳ Ｐゴシック" charset="-128"/>
              </a:defRPr>
            </a:lvl9pPr>
          </a:lstStyle>
          <a:p>
            <a:pPr eaLnBrk="1" hangingPunct="1"/>
            <a:r>
              <a:rPr lang="en-US" altLang="en-US" sz="1800" dirty="0">
                <a:solidFill>
                  <a:schemeClr val="bg1"/>
                </a:solidFill>
                <a:latin typeface="Abadi" panose="020B0604020104020204" pitchFamily="34" charset="0"/>
              </a:rPr>
              <a:t>AD. 50</a:t>
            </a:r>
          </a:p>
        </p:txBody>
      </p:sp>
      <p:sp>
        <p:nvSpPr>
          <p:cNvPr id="11" name="TextBox 31">
            <a:extLst>
              <a:ext uri="{FF2B5EF4-FFF2-40B4-BE49-F238E27FC236}">
                <a16:creationId xmlns:a16="http://schemas.microsoft.com/office/drawing/2014/main" id="{131A6A93-7897-7240-9B60-B7BCC6B99185}"/>
              </a:ext>
            </a:extLst>
          </p:cNvPr>
          <p:cNvSpPr txBox="1">
            <a:spLocks noChangeArrowheads="1"/>
          </p:cNvSpPr>
          <p:nvPr/>
        </p:nvSpPr>
        <p:spPr bwMode="auto">
          <a:xfrm>
            <a:off x="6620385" y="3769363"/>
            <a:ext cx="114288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b="1">
                <a:solidFill>
                  <a:schemeClr val="tx1"/>
                </a:solidFill>
                <a:latin typeface="Arial" charset="0"/>
                <a:ea typeface="ＭＳ Ｐゴシック" charset="-128"/>
              </a:defRPr>
            </a:lvl1pPr>
            <a:lvl2pPr marL="742950" indent="-285750" eaLnBrk="0" hangingPunct="0">
              <a:defRPr sz="2400" b="1">
                <a:solidFill>
                  <a:schemeClr val="tx1"/>
                </a:solidFill>
                <a:latin typeface="Arial" charset="0"/>
                <a:ea typeface="ＭＳ Ｐゴシック" charset="-128"/>
              </a:defRPr>
            </a:lvl2pPr>
            <a:lvl3pPr marL="1143000" indent="-228600" eaLnBrk="0" hangingPunct="0">
              <a:defRPr sz="2400" b="1">
                <a:solidFill>
                  <a:schemeClr val="tx1"/>
                </a:solidFill>
                <a:latin typeface="Arial" charset="0"/>
                <a:ea typeface="ＭＳ Ｐゴシック" charset="-128"/>
              </a:defRPr>
            </a:lvl3pPr>
            <a:lvl4pPr marL="1600200" indent="-228600" eaLnBrk="0" hangingPunct="0">
              <a:defRPr sz="2400" b="1">
                <a:solidFill>
                  <a:schemeClr val="tx1"/>
                </a:solidFill>
                <a:latin typeface="Arial" charset="0"/>
                <a:ea typeface="ＭＳ Ｐゴシック" charset="-128"/>
              </a:defRPr>
            </a:lvl4pPr>
            <a:lvl5pPr marL="2057400" indent="-228600" eaLnBrk="0" hangingPunct="0">
              <a:defRPr sz="2400" b="1">
                <a:solidFill>
                  <a:schemeClr val="tx1"/>
                </a:solidFill>
                <a:latin typeface="Arial" charset="0"/>
                <a:ea typeface="ＭＳ Ｐゴシック" charset="-128"/>
              </a:defRPr>
            </a:lvl5pPr>
            <a:lvl6pPr marL="2514600" indent="-228600" eaLnBrk="0" fontAlgn="base" hangingPunct="0">
              <a:spcBef>
                <a:spcPct val="0"/>
              </a:spcBef>
              <a:spcAft>
                <a:spcPct val="0"/>
              </a:spcAft>
              <a:defRPr sz="2400" b="1">
                <a:solidFill>
                  <a:schemeClr val="tx1"/>
                </a:solidFill>
                <a:latin typeface="Arial" charset="0"/>
                <a:ea typeface="ＭＳ Ｐゴシック" charset="-128"/>
              </a:defRPr>
            </a:lvl6pPr>
            <a:lvl7pPr marL="2971800" indent="-228600" eaLnBrk="0" fontAlgn="base" hangingPunct="0">
              <a:spcBef>
                <a:spcPct val="0"/>
              </a:spcBef>
              <a:spcAft>
                <a:spcPct val="0"/>
              </a:spcAft>
              <a:defRPr sz="2400" b="1">
                <a:solidFill>
                  <a:schemeClr val="tx1"/>
                </a:solidFill>
                <a:latin typeface="Arial" charset="0"/>
                <a:ea typeface="ＭＳ Ｐゴシック" charset="-128"/>
              </a:defRPr>
            </a:lvl7pPr>
            <a:lvl8pPr marL="3429000" indent="-228600" eaLnBrk="0" fontAlgn="base" hangingPunct="0">
              <a:spcBef>
                <a:spcPct val="0"/>
              </a:spcBef>
              <a:spcAft>
                <a:spcPct val="0"/>
              </a:spcAft>
              <a:defRPr sz="2400" b="1">
                <a:solidFill>
                  <a:schemeClr val="tx1"/>
                </a:solidFill>
                <a:latin typeface="Arial" charset="0"/>
                <a:ea typeface="ＭＳ Ｐゴシック" charset="-128"/>
              </a:defRPr>
            </a:lvl8pPr>
            <a:lvl9pPr marL="3886200" indent="-228600" eaLnBrk="0" fontAlgn="base" hangingPunct="0">
              <a:spcBef>
                <a:spcPct val="0"/>
              </a:spcBef>
              <a:spcAft>
                <a:spcPct val="0"/>
              </a:spcAft>
              <a:defRPr sz="2400" b="1">
                <a:solidFill>
                  <a:schemeClr val="tx1"/>
                </a:solidFill>
                <a:latin typeface="Arial" charset="0"/>
                <a:ea typeface="ＭＳ Ｐゴシック" charset="-128"/>
              </a:defRPr>
            </a:lvl9pPr>
          </a:lstStyle>
          <a:p>
            <a:pPr eaLnBrk="1" hangingPunct="1"/>
            <a:r>
              <a:rPr lang="en-US" altLang="en-US" sz="1800">
                <a:solidFill>
                  <a:schemeClr val="bg1"/>
                </a:solidFill>
                <a:latin typeface="Abadi" panose="020B0604020104020204" pitchFamily="34" charset="0"/>
              </a:rPr>
              <a:t>AD. 150</a:t>
            </a:r>
          </a:p>
        </p:txBody>
      </p:sp>
      <p:sp>
        <p:nvSpPr>
          <p:cNvPr id="13" name="TextBox 32">
            <a:extLst>
              <a:ext uri="{FF2B5EF4-FFF2-40B4-BE49-F238E27FC236}">
                <a16:creationId xmlns:a16="http://schemas.microsoft.com/office/drawing/2014/main" id="{389BE185-7EC2-D546-BCAE-CF0FBEFA1B2C}"/>
              </a:ext>
            </a:extLst>
          </p:cNvPr>
          <p:cNvSpPr txBox="1">
            <a:spLocks noChangeArrowheads="1"/>
          </p:cNvSpPr>
          <p:nvPr/>
        </p:nvSpPr>
        <p:spPr bwMode="auto">
          <a:xfrm>
            <a:off x="4410801" y="3769363"/>
            <a:ext cx="114288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b="1">
                <a:solidFill>
                  <a:schemeClr val="tx1"/>
                </a:solidFill>
                <a:latin typeface="Arial" charset="0"/>
                <a:ea typeface="ＭＳ Ｐゴシック" charset="-128"/>
              </a:defRPr>
            </a:lvl1pPr>
            <a:lvl2pPr marL="742950" indent="-285750" eaLnBrk="0" hangingPunct="0">
              <a:defRPr sz="2400" b="1">
                <a:solidFill>
                  <a:schemeClr val="tx1"/>
                </a:solidFill>
                <a:latin typeface="Arial" charset="0"/>
                <a:ea typeface="ＭＳ Ｐゴシック" charset="-128"/>
              </a:defRPr>
            </a:lvl2pPr>
            <a:lvl3pPr marL="1143000" indent="-228600" eaLnBrk="0" hangingPunct="0">
              <a:defRPr sz="2400" b="1">
                <a:solidFill>
                  <a:schemeClr val="tx1"/>
                </a:solidFill>
                <a:latin typeface="Arial" charset="0"/>
                <a:ea typeface="ＭＳ Ｐゴシック" charset="-128"/>
              </a:defRPr>
            </a:lvl3pPr>
            <a:lvl4pPr marL="1600200" indent="-228600" eaLnBrk="0" hangingPunct="0">
              <a:defRPr sz="2400" b="1">
                <a:solidFill>
                  <a:schemeClr val="tx1"/>
                </a:solidFill>
                <a:latin typeface="Arial" charset="0"/>
                <a:ea typeface="ＭＳ Ｐゴシック" charset="-128"/>
              </a:defRPr>
            </a:lvl4pPr>
            <a:lvl5pPr marL="2057400" indent="-228600" eaLnBrk="0" hangingPunct="0">
              <a:defRPr sz="2400" b="1">
                <a:solidFill>
                  <a:schemeClr val="tx1"/>
                </a:solidFill>
                <a:latin typeface="Arial" charset="0"/>
                <a:ea typeface="ＭＳ Ｐゴシック" charset="-128"/>
              </a:defRPr>
            </a:lvl5pPr>
            <a:lvl6pPr marL="2514600" indent="-228600" eaLnBrk="0" fontAlgn="base" hangingPunct="0">
              <a:spcBef>
                <a:spcPct val="0"/>
              </a:spcBef>
              <a:spcAft>
                <a:spcPct val="0"/>
              </a:spcAft>
              <a:defRPr sz="2400" b="1">
                <a:solidFill>
                  <a:schemeClr val="tx1"/>
                </a:solidFill>
                <a:latin typeface="Arial" charset="0"/>
                <a:ea typeface="ＭＳ Ｐゴシック" charset="-128"/>
              </a:defRPr>
            </a:lvl6pPr>
            <a:lvl7pPr marL="2971800" indent="-228600" eaLnBrk="0" fontAlgn="base" hangingPunct="0">
              <a:spcBef>
                <a:spcPct val="0"/>
              </a:spcBef>
              <a:spcAft>
                <a:spcPct val="0"/>
              </a:spcAft>
              <a:defRPr sz="2400" b="1">
                <a:solidFill>
                  <a:schemeClr val="tx1"/>
                </a:solidFill>
                <a:latin typeface="Arial" charset="0"/>
                <a:ea typeface="ＭＳ Ｐゴシック" charset="-128"/>
              </a:defRPr>
            </a:lvl7pPr>
            <a:lvl8pPr marL="3429000" indent="-228600" eaLnBrk="0" fontAlgn="base" hangingPunct="0">
              <a:spcBef>
                <a:spcPct val="0"/>
              </a:spcBef>
              <a:spcAft>
                <a:spcPct val="0"/>
              </a:spcAft>
              <a:defRPr sz="2400" b="1">
                <a:solidFill>
                  <a:schemeClr val="tx1"/>
                </a:solidFill>
                <a:latin typeface="Arial" charset="0"/>
                <a:ea typeface="ＭＳ Ｐゴシック" charset="-128"/>
              </a:defRPr>
            </a:lvl8pPr>
            <a:lvl9pPr marL="3886200" indent="-228600" eaLnBrk="0" fontAlgn="base" hangingPunct="0">
              <a:spcBef>
                <a:spcPct val="0"/>
              </a:spcBef>
              <a:spcAft>
                <a:spcPct val="0"/>
              </a:spcAft>
              <a:defRPr sz="2400" b="1">
                <a:solidFill>
                  <a:schemeClr val="tx1"/>
                </a:solidFill>
                <a:latin typeface="Arial" charset="0"/>
                <a:ea typeface="ＭＳ Ｐゴシック" charset="-128"/>
              </a:defRPr>
            </a:lvl9pPr>
          </a:lstStyle>
          <a:p>
            <a:pPr eaLnBrk="1" hangingPunct="1"/>
            <a:r>
              <a:rPr lang="en-US" altLang="en-US" sz="1800" dirty="0">
                <a:solidFill>
                  <a:schemeClr val="bg1"/>
                </a:solidFill>
                <a:latin typeface="Abadi" panose="020B0604020104020204" pitchFamily="34" charset="0"/>
              </a:rPr>
              <a:t>AD. 100</a:t>
            </a:r>
          </a:p>
        </p:txBody>
      </p:sp>
      <p:sp>
        <p:nvSpPr>
          <p:cNvPr id="14" name="TextBox 40">
            <a:extLst>
              <a:ext uri="{FF2B5EF4-FFF2-40B4-BE49-F238E27FC236}">
                <a16:creationId xmlns:a16="http://schemas.microsoft.com/office/drawing/2014/main" id="{C4A5A5CC-4794-4449-82D7-730DE5F3659A}"/>
              </a:ext>
            </a:extLst>
          </p:cNvPr>
          <p:cNvSpPr txBox="1">
            <a:spLocks noChangeArrowheads="1"/>
          </p:cNvSpPr>
          <p:nvPr/>
        </p:nvSpPr>
        <p:spPr bwMode="auto">
          <a:xfrm>
            <a:off x="8449006" y="3770950"/>
            <a:ext cx="114288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b="1">
                <a:solidFill>
                  <a:schemeClr val="tx1"/>
                </a:solidFill>
                <a:latin typeface="Arial" charset="0"/>
                <a:ea typeface="ＭＳ Ｐゴシック" charset="-128"/>
              </a:defRPr>
            </a:lvl1pPr>
            <a:lvl2pPr marL="742950" indent="-285750" eaLnBrk="0" hangingPunct="0">
              <a:defRPr sz="2400" b="1">
                <a:solidFill>
                  <a:schemeClr val="tx1"/>
                </a:solidFill>
                <a:latin typeface="Arial" charset="0"/>
                <a:ea typeface="ＭＳ Ｐゴシック" charset="-128"/>
              </a:defRPr>
            </a:lvl2pPr>
            <a:lvl3pPr marL="1143000" indent="-228600" eaLnBrk="0" hangingPunct="0">
              <a:defRPr sz="2400" b="1">
                <a:solidFill>
                  <a:schemeClr val="tx1"/>
                </a:solidFill>
                <a:latin typeface="Arial" charset="0"/>
                <a:ea typeface="ＭＳ Ｐゴシック" charset="-128"/>
              </a:defRPr>
            </a:lvl3pPr>
            <a:lvl4pPr marL="1600200" indent="-228600" eaLnBrk="0" hangingPunct="0">
              <a:defRPr sz="2400" b="1">
                <a:solidFill>
                  <a:schemeClr val="tx1"/>
                </a:solidFill>
                <a:latin typeface="Arial" charset="0"/>
                <a:ea typeface="ＭＳ Ｐゴシック" charset="-128"/>
              </a:defRPr>
            </a:lvl4pPr>
            <a:lvl5pPr marL="2057400" indent="-228600" eaLnBrk="0" hangingPunct="0">
              <a:defRPr sz="2400" b="1">
                <a:solidFill>
                  <a:schemeClr val="tx1"/>
                </a:solidFill>
                <a:latin typeface="Arial" charset="0"/>
                <a:ea typeface="ＭＳ Ｐゴシック" charset="-128"/>
              </a:defRPr>
            </a:lvl5pPr>
            <a:lvl6pPr marL="2514600" indent="-228600" eaLnBrk="0" fontAlgn="base" hangingPunct="0">
              <a:spcBef>
                <a:spcPct val="0"/>
              </a:spcBef>
              <a:spcAft>
                <a:spcPct val="0"/>
              </a:spcAft>
              <a:defRPr sz="2400" b="1">
                <a:solidFill>
                  <a:schemeClr val="tx1"/>
                </a:solidFill>
                <a:latin typeface="Arial" charset="0"/>
                <a:ea typeface="ＭＳ Ｐゴシック" charset="-128"/>
              </a:defRPr>
            </a:lvl6pPr>
            <a:lvl7pPr marL="2971800" indent="-228600" eaLnBrk="0" fontAlgn="base" hangingPunct="0">
              <a:spcBef>
                <a:spcPct val="0"/>
              </a:spcBef>
              <a:spcAft>
                <a:spcPct val="0"/>
              </a:spcAft>
              <a:defRPr sz="2400" b="1">
                <a:solidFill>
                  <a:schemeClr val="tx1"/>
                </a:solidFill>
                <a:latin typeface="Arial" charset="0"/>
                <a:ea typeface="ＭＳ Ｐゴシック" charset="-128"/>
              </a:defRPr>
            </a:lvl7pPr>
            <a:lvl8pPr marL="3429000" indent="-228600" eaLnBrk="0" fontAlgn="base" hangingPunct="0">
              <a:spcBef>
                <a:spcPct val="0"/>
              </a:spcBef>
              <a:spcAft>
                <a:spcPct val="0"/>
              </a:spcAft>
              <a:defRPr sz="2400" b="1">
                <a:solidFill>
                  <a:schemeClr val="tx1"/>
                </a:solidFill>
                <a:latin typeface="Arial" charset="0"/>
                <a:ea typeface="ＭＳ Ｐゴシック" charset="-128"/>
              </a:defRPr>
            </a:lvl8pPr>
            <a:lvl9pPr marL="3886200" indent="-228600" eaLnBrk="0" fontAlgn="base" hangingPunct="0">
              <a:spcBef>
                <a:spcPct val="0"/>
              </a:spcBef>
              <a:spcAft>
                <a:spcPct val="0"/>
              </a:spcAft>
              <a:defRPr sz="2400" b="1">
                <a:solidFill>
                  <a:schemeClr val="tx1"/>
                </a:solidFill>
                <a:latin typeface="Arial" charset="0"/>
                <a:ea typeface="ＭＳ Ｐゴシック" charset="-128"/>
              </a:defRPr>
            </a:lvl9pPr>
          </a:lstStyle>
          <a:p>
            <a:pPr eaLnBrk="1" hangingPunct="1"/>
            <a:r>
              <a:rPr lang="en-US" altLang="en-US" sz="1800">
                <a:solidFill>
                  <a:schemeClr val="bg1"/>
                </a:solidFill>
                <a:latin typeface="Abadi" panose="020B0604020104020204" pitchFamily="34" charset="0"/>
              </a:rPr>
              <a:t>AD. 200</a:t>
            </a:r>
          </a:p>
        </p:txBody>
      </p:sp>
      <p:sp>
        <p:nvSpPr>
          <p:cNvPr id="15" name="Right Brace 14">
            <a:extLst>
              <a:ext uri="{FF2B5EF4-FFF2-40B4-BE49-F238E27FC236}">
                <a16:creationId xmlns:a16="http://schemas.microsoft.com/office/drawing/2014/main" id="{7A0FE5D7-A9CD-1148-ABF2-6EE3C73155BE}"/>
              </a:ext>
            </a:extLst>
          </p:cNvPr>
          <p:cNvSpPr>
            <a:spLocks/>
          </p:cNvSpPr>
          <p:nvPr/>
        </p:nvSpPr>
        <p:spPr bwMode="auto">
          <a:xfrm rot="5400000">
            <a:off x="3386963" y="2815369"/>
            <a:ext cx="333342" cy="2857221"/>
          </a:xfrm>
          <a:prstGeom prst="rightBrace">
            <a:avLst>
              <a:gd name="adj1" fmla="val 49563"/>
              <a:gd name="adj2" fmla="val 50000"/>
            </a:avLst>
          </a:prstGeom>
          <a:noFill/>
          <a:ln w="38100">
            <a:solidFill>
              <a:schemeClr val="bg1"/>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b="1">
                <a:solidFill>
                  <a:schemeClr val="tx1"/>
                </a:solidFill>
                <a:latin typeface="Arial" charset="0"/>
                <a:ea typeface="ＭＳ Ｐゴシック" charset="-128"/>
              </a:defRPr>
            </a:lvl1pPr>
            <a:lvl2pPr marL="742950" indent="-285750" eaLnBrk="0" hangingPunct="0">
              <a:defRPr sz="2400" b="1">
                <a:solidFill>
                  <a:schemeClr val="tx1"/>
                </a:solidFill>
                <a:latin typeface="Arial" charset="0"/>
                <a:ea typeface="ＭＳ Ｐゴシック" charset="-128"/>
              </a:defRPr>
            </a:lvl2pPr>
            <a:lvl3pPr marL="1143000" indent="-228600" eaLnBrk="0" hangingPunct="0">
              <a:defRPr sz="2400" b="1">
                <a:solidFill>
                  <a:schemeClr val="tx1"/>
                </a:solidFill>
                <a:latin typeface="Arial" charset="0"/>
                <a:ea typeface="ＭＳ Ｐゴシック" charset="-128"/>
              </a:defRPr>
            </a:lvl3pPr>
            <a:lvl4pPr marL="1600200" indent="-228600" eaLnBrk="0" hangingPunct="0">
              <a:defRPr sz="2400" b="1">
                <a:solidFill>
                  <a:schemeClr val="tx1"/>
                </a:solidFill>
                <a:latin typeface="Arial" charset="0"/>
                <a:ea typeface="ＭＳ Ｐゴシック" charset="-128"/>
              </a:defRPr>
            </a:lvl4pPr>
            <a:lvl5pPr marL="2057400" indent="-228600" eaLnBrk="0" hangingPunct="0">
              <a:defRPr sz="2400" b="1">
                <a:solidFill>
                  <a:schemeClr val="tx1"/>
                </a:solidFill>
                <a:latin typeface="Arial" charset="0"/>
                <a:ea typeface="ＭＳ Ｐゴシック" charset="-128"/>
              </a:defRPr>
            </a:lvl5pPr>
            <a:lvl6pPr marL="2514600" indent="-228600" eaLnBrk="0" fontAlgn="base" hangingPunct="0">
              <a:spcBef>
                <a:spcPct val="0"/>
              </a:spcBef>
              <a:spcAft>
                <a:spcPct val="0"/>
              </a:spcAft>
              <a:defRPr sz="2400" b="1">
                <a:solidFill>
                  <a:schemeClr val="tx1"/>
                </a:solidFill>
                <a:latin typeface="Arial" charset="0"/>
                <a:ea typeface="ＭＳ Ｐゴシック" charset="-128"/>
              </a:defRPr>
            </a:lvl6pPr>
            <a:lvl7pPr marL="2971800" indent="-228600" eaLnBrk="0" fontAlgn="base" hangingPunct="0">
              <a:spcBef>
                <a:spcPct val="0"/>
              </a:spcBef>
              <a:spcAft>
                <a:spcPct val="0"/>
              </a:spcAft>
              <a:defRPr sz="2400" b="1">
                <a:solidFill>
                  <a:schemeClr val="tx1"/>
                </a:solidFill>
                <a:latin typeface="Arial" charset="0"/>
                <a:ea typeface="ＭＳ Ｐゴシック" charset="-128"/>
              </a:defRPr>
            </a:lvl7pPr>
            <a:lvl8pPr marL="3429000" indent="-228600" eaLnBrk="0" fontAlgn="base" hangingPunct="0">
              <a:spcBef>
                <a:spcPct val="0"/>
              </a:spcBef>
              <a:spcAft>
                <a:spcPct val="0"/>
              </a:spcAft>
              <a:defRPr sz="2400" b="1">
                <a:solidFill>
                  <a:schemeClr val="tx1"/>
                </a:solidFill>
                <a:latin typeface="Arial" charset="0"/>
                <a:ea typeface="ＭＳ Ｐゴシック" charset="-128"/>
              </a:defRPr>
            </a:lvl8pPr>
            <a:lvl9pPr marL="3886200" indent="-228600" eaLnBrk="0" fontAlgn="base" hangingPunct="0">
              <a:spcBef>
                <a:spcPct val="0"/>
              </a:spcBef>
              <a:spcAft>
                <a:spcPct val="0"/>
              </a:spcAft>
              <a:defRPr sz="2400" b="1">
                <a:solidFill>
                  <a:schemeClr val="tx1"/>
                </a:solidFill>
                <a:latin typeface="Arial" charset="0"/>
                <a:ea typeface="ＭＳ Ｐゴシック" charset="-128"/>
              </a:defRPr>
            </a:lvl9pPr>
          </a:lstStyle>
          <a:p>
            <a:pPr eaLnBrk="1" hangingPunct="1"/>
            <a:endParaRPr lang="en-US" altLang="en-US" sz="1800">
              <a:solidFill>
                <a:schemeClr val="bg1"/>
              </a:solidFill>
              <a:latin typeface="Abadi" panose="020B0604020104020204" pitchFamily="34" charset="0"/>
            </a:endParaRPr>
          </a:p>
        </p:txBody>
      </p:sp>
      <p:sp>
        <p:nvSpPr>
          <p:cNvPr id="16" name="Rectangle 15">
            <a:extLst>
              <a:ext uri="{FF2B5EF4-FFF2-40B4-BE49-F238E27FC236}">
                <a16:creationId xmlns:a16="http://schemas.microsoft.com/office/drawing/2014/main" id="{9AA36895-2BFC-E641-8CD1-E614E088F793}"/>
              </a:ext>
            </a:extLst>
          </p:cNvPr>
          <p:cNvSpPr>
            <a:spLocks noChangeArrowheads="1"/>
          </p:cNvSpPr>
          <p:nvPr/>
        </p:nvSpPr>
        <p:spPr bwMode="auto">
          <a:xfrm>
            <a:off x="2860993" y="4401126"/>
            <a:ext cx="138211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b="1">
                <a:solidFill>
                  <a:schemeClr val="tx1"/>
                </a:solidFill>
                <a:latin typeface="Arial" charset="0"/>
                <a:ea typeface="ＭＳ Ｐゴシック" charset="-128"/>
              </a:defRPr>
            </a:lvl1pPr>
            <a:lvl2pPr marL="742950" indent="-285750" eaLnBrk="0" hangingPunct="0">
              <a:defRPr sz="2400" b="1">
                <a:solidFill>
                  <a:schemeClr val="tx1"/>
                </a:solidFill>
                <a:latin typeface="Arial" charset="0"/>
                <a:ea typeface="ＭＳ Ｐゴシック" charset="-128"/>
              </a:defRPr>
            </a:lvl2pPr>
            <a:lvl3pPr marL="1143000" indent="-228600" eaLnBrk="0" hangingPunct="0">
              <a:defRPr sz="2400" b="1">
                <a:solidFill>
                  <a:schemeClr val="tx1"/>
                </a:solidFill>
                <a:latin typeface="Arial" charset="0"/>
                <a:ea typeface="ＭＳ Ｐゴシック" charset="-128"/>
              </a:defRPr>
            </a:lvl3pPr>
            <a:lvl4pPr marL="1600200" indent="-228600" eaLnBrk="0" hangingPunct="0">
              <a:defRPr sz="2400" b="1">
                <a:solidFill>
                  <a:schemeClr val="tx1"/>
                </a:solidFill>
                <a:latin typeface="Arial" charset="0"/>
                <a:ea typeface="ＭＳ Ｐゴシック" charset="-128"/>
              </a:defRPr>
            </a:lvl4pPr>
            <a:lvl5pPr marL="2057400" indent="-228600" eaLnBrk="0" hangingPunct="0">
              <a:defRPr sz="2400" b="1">
                <a:solidFill>
                  <a:schemeClr val="tx1"/>
                </a:solidFill>
                <a:latin typeface="Arial" charset="0"/>
                <a:ea typeface="ＭＳ Ｐゴシック" charset="-128"/>
              </a:defRPr>
            </a:lvl5pPr>
            <a:lvl6pPr marL="2514600" indent="-228600" eaLnBrk="0" fontAlgn="base" hangingPunct="0">
              <a:spcBef>
                <a:spcPct val="0"/>
              </a:spcBef>
              <a:spcAft>
                <a:spcPct val="0"/>
              </a:spcAft>
              <a:defRPr sz="2400" b="1">
                <a:solidFill>
                  <a:schemeClr val="tx1"/>
                </a:solidFill>
                <a:latin typeface="Arial" charset="0"/>
                <a:ea typeface="ＭＳ Ｐゴシック" charset="-128"/>
              </a:defRPr>
            </a:lvl6pPr>
            <a:lvl7pPr marL="2971800" indent="-228600" eaLnBrk="0" fontAlgn="base" hangingPunct="0">
              <a:spcBef>
                <a:spcPct val="0"/>
              </a:spcBef>
              <a:spcAft>
                <a:spcPct val="0"/>
              </a:spcAft>
              <a:defRPr sz="2400" b="1">
                <a:solidFill>
                  <a:schemeClr val="tx1"/>
                </a:solidFill>
                <a:latin typeface="Arial" charset="0"/>
                <a:ea typeface="ＭＳ Ｐゴシック" charset="-128"/>
              </a:defRPr>
            </a:lvl7pPr>
            <a:lvl8pPr marL="3429000" indent="-228600" eaLnBrk="0" fontAlgn="base" hangingPunct="0">
              <a:spcBef>
                <a:spcPct val="0"/>
              </a:spcBef>
              <a:spcAft>
                <a:spcPct val="0"/>
              </a:spcAft>
              <a:defRPr sz="2400" b="1">
                <a:solidFill>
                  <a:schemeClr val="tx1"/>
                </a:solidFill>
                <a:latin typeface="Arial" charset="0"/>
                <a:ea typeface="ＭＳ Ｐゴシック" charset="-128"/>
              </a:defRPr>
            </a:lvl8pPr>
            <a:lvl9pPr marL="3886200" indent="-228600" eaLnBrk="0" fontAlgn="base" hangingPunct="0">
              <a:spcBef>
                <a:spcPct val="0"/>
              </a:spcBef>
              <a:spcAft>
                <a:spcPct val="0"/>
              </a:spcAft>
              <a:defRPr sz="2400" b="1">
                <a:solidFill>
                  <a:schemeClr val="tx1"/>
                </a:solidFill>
                <a:latin typeface="Arial" charset="0"/>
                <a:ea typeface="ＭＳ Ｐゴシック" charset="-128"/>
              </a:defRPr>
            </a:lvl9pPr>
          </a:lstStyle>
          <a:p>
            <a:pPr algn="ctr" eaLnBrk="1" hangingPunct="1"/>
            <a:r>
              <a:rPr lang="en-US" altLang="en-US" sz="2000" dirty="0">
                <a:solidFill>
                  <a:schemeClr val="bg1"/>
                </a:solidFill>
                <a:latin typeface="Abadi" panose="020B0604020104020204" pitchFamily="34" charset="0"/>
              </a:rPr>
              <a:t>First</a:t>
            </a:r>
          </a:p>
          <a:p>
            <a:pPr algn="ctr" eaLnBrk="1" hangingPunct="1"/>
            <a:r>
              <a:rPr lang="en-US" altLang="en-US" sz="2000" dirty="0">
                <a:solidFill>
                  <a:schemeClr val="bg1"/>
                </a:solidFill>
                <a:latin typeface="Abadi" panose="020B0604020104020204" pitchFamily="34" charset="0"/>
              </a:rPr>
              <a:t>Generation</a:t>
            </a:r>
            <a:endParaRPr lang="en-US" altLang="en-US" sz="1800" dirty="0">
              <a:solidFill>
                <a:schemeClr val="bg1"/>
              </a:solidFill>
              <a:latin typeface="Abadi" panose="020B0604020104020204" pitchFamily="34" charset="0"/>
            </a:endParaRPr>
          </a:p>
        </p:txBody>
      </p:sp>
      <p:sp>
        <p:nvSpPr>
          <p:cNvPr id="17" name="Right Brace 16">
            <a:extLst>
              <a:ext uri="{FF2B5EF4-FFF2-40B4-BE49-F238E27FC236}">
                <a16:creationId xmlns:a16="http://schemas.microsoft.com/office/drawing/2014/main" id="{7F2BC718-143A-4248-A9C6-EF8E77DB01AC}"/>
              </a:ext>
            </a:extLst>
          </p:cNvPr>
          <p:cNvSpPr>
            <a:spLocks/>
          </p:cNvSpPr>
          <p:nvPr/>
        </p:nvSpPr>
        <p:spPr bwMode="auto">
          <a:xfrm rot="5400000">
            <a:off x="5292570" y="2873306"/>
            <a:ext cx="331756" cy="2857221"/>
          </a:xfrm>
          <a:prstGeom prst="rightBrace">
            <a:avLst>
              <a:gd name="adj1" fmla="val 49801"/>
              <a:gd name="adj2" fmla="val 50000"/>
            </a:avLst>
          </a:prstGeom>
          <a:noFill/>
          <a:ln w="38100">
            <a:solidFill>
              <a:schemeClr val="bg1"/>
            </a:solidFill>
            <a:prstDash val="sysDash"/>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b="1">
                <a:solidFill>
                  <a:schemeClr val="tx1"/>
                </a:solidFill>
                <a:latin typeface="Arial" charset="0"/>
                <a:ea typeface="ＭＳ Ｐゴシック" charset="-128"/>
              </a:defRPr>
            </a:lvl1pPr>
            <a:lvl2pPr marL="742950" indent="-285750" eaLnBrk="0" hangingPunct="0">
              <a:defRPr sz="2400" b="1">
                <a:solidFill>
                  <a:schemeClr val="tx1"/>
                </a:solidFill>
                <a:latin typeface="Arial" charset="0"/>
                <a:ea typeface="ＭＳ Ｐゴシック" charset="-128"/>
              </a:defRPr>
            </a:lvl2pPr>
            <a:lvl3pPr marL="1143000" indent="-228600" eaLnBrk="0" hangingPunct="0">
              <a:defRPr sz="2400" b="1">
                <a:solidFill>
                  <a:schemeClr val="tx1"/>
                </a:solidFill>
                <a:latin typeface="Arial" charset="0"/>
                <a:ea typeface="ＭＳ Ｐゴシック" charset="-128"/>
              </a:defRPr>
            </a:lvl3pPr>
            <a:lvl4pPr marL="1600200" indent="-228600" eaLnBrk="0" hangingPunct="0">
              <a:defRPr sz="2400" b="1">
                <a:solidFill>
                  <a:schemeClr val="tx1"/>
                </a:solidFill>
                <a:latin typeface="Arial" charset="0"/>
                <a:ea typeface="ＭＳ Ｐゴシック" charset="-128"/>
              </a:defRPr>
            </a:lvl4pPr>
            <a:lvl5pPr marL="2057400" indent="-228600" eaLnBrk="0" hangingPunct="0">
              <a:defRPr sz="2400" b="1">
                <a:solidFill>
                  <a:schemeClr val="tx1"/>
                </a:solidFill>
                <a:latin typeface="Arial" charset="0"/>
                <a:ea typeface="ＭＳ Ｐゴシック" charset="-128"/>
              </a:defRPr>
            </a:lvl5pPr>
            <a:lvl6pPr marL="2514600" indent="-228600" eaLnBrk="0" fontAlgn="base" hangingPunct="0">
              <a:spcBef>
                <a:spcPct val="0"/>
              </a:spcBef>
              <a:spcAft>
                <a:spcPct val="0"/>
              </a:spcAft>
              <a:defRPr sz="2400" b="1">
                <a:solidFill>
                  <a:schemeClr val="tx1"/>
                </a:solidFill>
                <a:latin typeface="Arial" charset="0"/>
                <a:ea typeface="ＭＳ Ｐゴシック" charset="-128"/>
              </a:defRPr>
            </a:lvl6pPr>
            <a:lvl7pPr marL="2971800" indent="-228600" eaLnBrk="0" fontAlgn="base" hangingPunct="0">
              <a:spcBef>
                <a:spcPct val="0"/>
              </a:spcBef>
              <a:spcAft>
                <a:spcPct val="0"/>
              </a:spcAft>
              <a:defRPr sz="2400" b="1">
                <a:solidFill>
                  <a:schemeClr val="tx1"/>
                </a:solidFill>
                <a:latin typeface="Arial" charset="0"/>
                <a:ea typeface="ＭＳ Ｐゴシック" charset="-128"/>
              </a:defRPr>
            </a:lvl7pPr>
            <a:lvl8pPr marL="3429000" indent="-228600" eaLnBrk="0" fontAlgn="base" hangingPunct="0">
              <a:spcBef>
                <a:spcPct val="0"/>
              </a:spcBef>
              <a:spcAft>
                <a:spcPct val="0"/>
              </a:spcAft>
              <a:defRPr sz="2400" b="1">
                <a:solidFill>
                  <a:schemeClr val="tx1"/>
                </a:solidFill>
                <a:latin typeface="Arial" charset="0"/>
                <a:ea typeface="ＭＳ Ｐゴシック" charset="-128"/>
              </a:defRPr>
            </a:lvl8pPr>
            <a:lvl9pPr marL="3886200" indent="-228600" eaLnBrk="0" fontAlgn="base" hangingPunct="0">
              <a:spcBef>
                <a:spcPct val="0"/>
              </a:spcBef>
              <a:spcAft>
                <a:spcPct val="0"/>
              </a:spcAft>
              <a:defRPr sz="2400" b="1">
                <a:solidFill>
                  <a:schemeClr val="tx1"/>
                </a:solidFill>
                <a:latin typeface="Arial" charset="0"/>
                <a:ea typeface="ＭＳ Ｐゴシック" charset="-128"/>
              </a:defRPr>
            </a:lvl9pPr>
          </a:lstStyle>
          <a:p>
            <a:pPr eaLnBrk="1" hangingPunct="1"/>
            <a:endParaRPr lang="en-US" altLang="en-US" sz="1800">
              <a:solidFill>
                <a:schemeClr val="bg1"/>
              </a:solidFill>
              <a:latin typeface="Abadi" panose="020B0604020104020204" pitchFamily="34" charset="0"/>
            </a:endParaRPr>
          </a:p>
        </p:txBody>
      </p:sp>
      <p:sp>
        <p:nvSpPr>
          <p:cNvPr id="18" name="Rectangle 17">
            <a:extLst>
              <a:ext uri="{FF2B5EF4-FFF2-40B4-BE49-F238E27FC236}">
                <a16:creationId xmlns:a16="http://schemas.microsoft.com/office/drawing/2014/main" id="{2EAFDA12-9335-F14A-ADEE-50CCAD2F5574}"/>
              </a:ext>
            </a:extLst>
          </p:cNvPr>
          <p:cNvSpPr>
            <a:spLocks noChangeArrowheads="1"/>
          </p:cNvSpPr>
          <p:nvPr/>
        </p:nvSpPr>
        <p:spPr bwMode="auto">
          <a:xfrm>
            <a:off x="4770568" y="4464620"/>
            <a:ext cx="138211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b="1">
                <a:solidFill>
                  <a:schemeClr val="tx1"/>
                </a:solidFill>
                <a:latin typeface="Arial" charset="0"/>
                <a:ea typeface="ＭＳ Ｐゴシック" charset="-128"/>
              </a:defRPr>
            </a:lvl1pPr>
            <a:lvl2pPr marL="742950" indent="-285750" eaLnBrk="0" hangingPunct="0">
              <a:defRPr sz="2400" b="1">
                <a:solidFill>
                  <a:schemeClr val="tx1"/>
                </a:solidFill>
                <a:latin typeface="Arial" charset="0"/>
                <a:ea typeface="ＭＳ Ｐゴシック" charset="-128"/>
              </a:defRPr>
            </a:lvl2pPr>
            <a:lvl3pPr marL="1143000" indent="-228600" eaLnBrk="0" hangingPunct="0">
              <a:defRPr sz="2400" b="1">
                <a:solidFill>
                  <a:schemeClr val="tx1"/>
                </a:solidFill>
                <a:latin typeface="Arial" charset="0"/>
                <a:ea typeface="ＭＳ Ｐゴシック" charset="-128"/>
              </a:defRPr>
            </a:lvl3pPr>
            <a:lvl4pPr marL="1600200" indent="-228600" eaLnBrk="0" hangingPunct="0">
              <a:defRPr sz="2400" b="1">
                <a:solidFill>
                  <a:schemeClr val="tx1"/>
                </a:solidFill>
                <a:latin typeface="Arial" charset="0"/>
                <a:ea typeface="ＭＳ Ｐゴシック" charset="-128"/>
              </a:defRPr>
            </a:lvl4pPr>
            <a:lvl5pPr marL="2057400" indent="-228600" eaLnBrk="0" hangingPunct="0">
              <a:defRPr sz="2400" b="1">
                <a:solidFill>
                  <a:schemeClr val="tx1"/>
                </a:solidFill>
                <a:latin typeface="Arial" charset="0"/>
                <a:ea typeface="ＭＳ Ｐゴシック" charset="-128"/>
              </a:defRPr>
            </a:lvl5pPr>
            <a:lvl6pPr marL="2514600" indent="-228600" eaLnBrk="0" fontAlgn="base" hangingPunct="0">
              <a:spcBef>
                <a:spcPct val="0"/>
              </a:spcBef>
              <a:spcAft>
                <a:spcPct val="0"/>
              </a:spcAft>
              <a:defRPr sz="2400" b="1">
                <a:solidFill>
                  <a:schemeClr val="tx1"/>
                </a:solidFill>
                <a:latin typeface="Arial" charset="0"/>
                <a:ea typeface="ＭＳ Ｐゴシック" charset="-128"/>
              </a:defRPr>
            </a:lvl6pPr>
            <a:lvl7pPr marL="2971800" indent="-228600" eaLnBrk="0" fontAlgn="base" hangingPunct="0">
              <a:spcBef>
                <a:spcPct val="0"/>
              </a:spcBef>
              <a:spcAft>
                <a:spcPct val="0"/>
              </a:spcAft>
              <a:defRPr sz="2400" b="1">
                <a:solidFill>
                  <a:schemeClr val="tx1"/>
                </a:solidFill>
                <a:latin typeface="Arial" charset="0"/>
                <a:ea typeface="ＭＳ Ｐゴシック" charset="-128"/>
              </a:defRPr>
            </a:lvl7pPr>
            <a:lvl8pPr marL="3429000" indent="-228600" eaLnBrk="0" fontAlgn="base" hangingPunct="0">
              <a:spcBef>
                <a:spcPct val="0"/>
              </a:spcBef>
              <a:spcAft>
                <a:spcPct val="0"/>
              </a:spcAft>
              <a:defRPr sz="2400" b="1">
                <a:solidFill>
                  <a:schemeClr val="tx1"/>
                </a:solidFill>
                <a:latin typeface="Arial" charset="0"/>
                <a:ea typeface="ＭＳ Ｐゴシック" charset="-128"/>
              </a:defRPr>
            </a:lvl8pPr>
            <a:lvl9pPr marL="3886200" indent="-228600" eaLnBrk="0" fontAlgn="base" hangingPunct="0">
              <a:spcBef>
                <a:spcPct val="0"/>
              </a:spcBef>
              <a:spcAft>
                <a:spcPct val="0"/>
              </a:spcAft>
              <a:defRPr sz="2400" b="1">
                <a:solidFill>
                  <a:schemeClr val="tx1"/>
                </a:solidFill>
                <a:latin typeface="Arial" charset="0"/>
                <a:ea typeface="ＭＳ Ｐゴシック" charset="-128"/>
              </a:defRPr>
            </a:lvl9pPr>
          </a:lstStyle>
          <a:p>
            <a:pPr algn="ctr" eaLnBrk="1" hangingPunct="1"/>
            <a:r>
              <a:rPr lang="en-US" altLang="en-US" sz="2000" dirty="0">
                <a:solidFill>
                  <a:schemeClr val="bg1"/>
                </a:solidFill>
                <a:latin typeface="Abadi" panose="020B0604020104020204" pitchFamily="34" charset="0"/>
              </a:rPr>
              <a:t>Second</a:t>
            </a:r>
          </a:p>
          <a:p>
            <a:pPr algn="ctr" eaLnBrk="1" hangingPunct="1"/>
            <a:r>
              <a:rPr lang="en-US" altLang="en-US" sz="2000" dirty="0">
                <a:solidFill>
                  <a:schemeClr val="bg1"/>
                </a:solidFill>
                <a:latin typeface="Abadi" panose="020B0604020104020204" pitchFamily="34" charset="0"/>
              </a:rPr>
              <a:t>Generation</a:t>
            </a:r>
            <a:endParaRPr lang="en-US" altLang="en-US" sz="1800" dirty="0">
              <a:solidFill>
                <a:schemeClr val="bg1"/>
              </a:solidFill>
              <a:latin typeface="Abadi" panose="020B0604020104020204" pitchFamily="34" charset="0"/>
            </a:endParaRPr>
          </a:p>
        </p:txBody>
      </p:sp>
      <p:sp>
        <p:nvSpPr>
          <p:cNvPr id="19" name="Right Brace 18">
            <a:extLst>
              <a:ext uri="{FF2B5EF4-FFF2-40B4-BE49-F238E27FC236}">
                <a16:creationId xmlns:a16="http://schemas.microsoft.com/office/drawing/2014/main" id="{55F3AC02-EFFE-1343-A55C-9E9210636438}"/>
              </a:ext>
            </a:extLst>
          </p:cNvPr>
          <p:cNvSpPr>
            <a:spLocks/>
          </p:cNvSpPr>
          <p:nvPr/>
        </p:nvSpPr>
        <p:spPr bwMode="auto">
          <a:xfrm rot="5400000">
            <a:off x="7234688" y="2928070"/>
            <a:ext cx="333342" cy="2857221"/>
          </a:xfrm>
          <a:prstGeom prst="rightBrace">
            <a:avLst>
              <a:gd name="adj1" fmla="val 49563"/>
              <a:gd name="adj2" fmla="val 50000"/>
            </a:avLst>
          </a:prstGeom>
          <a:noFill/>
          <a:ln w="38100">
            <a:solidFill>
              <a:schemeClr val="bg1"/>
            </a:solidFill>
            <a:prstDash val="sysDot"/>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b="1">
                <a:solidFill>
                  <a:schemeClr val="tx1"/>
                </a:solidFill>
                <a:latin typeface="Arial" charset="0"/>
                <a:ea typeface="ＭＳ Ｐゴシック" charset="-128"/>
              </a:defRPr>
            </a:lvl1pPr>
            <a:lvl2pPr marL="742950" indent="-285750" eaLnBrk="0" hangingPunct="0">
              <a:defRPr sz="2400" b="1">
                <a:solidFill>
                  <a:schemeClr val="tx1"/>
                </a:solidFill>
                <a:latin typeface="Arial" charset="0"/>
                <a:ea typeface="ＭＳ Ｐゴシック" charset="-128"/>
              </a:defRPr>
            </a:lvl2pPr>
            <a:lvl3pPr marL="1143000" indent="-228600" eaLnBrk="0" hangingPunct="0">
              <a:defRPr sz="2400" b="1">
                <a:solidFill>
                  <a:schemeClr val="tx1"/>
                </a:solidFill>
                <a:latin typeface="Arial" charset="0"/>
                <a:ea typeface="ＭＳ Ｐゴシック" charset="-128"/>
              </a:defRPr>
            </a:lvl3pPr>
            <a:lvl4pPr marL="1600200" indent="-228600" eaLnBrk="0" hangingPunct="0">
              <a:defRPr sz="2400" b="1">
                <a:solidFill>
                  <a:schemeClr val="tx1"/>
                </a:solidFill>
                <a:latin typeface="Arial" charset="0"/>
                <a:ea typeface="ＭＳ Ｐゴシック" charset="-128"/>
              </a:defRPr>
            </a:lvl4pPr>
            <a:lvl5pPr marL="2057400" indent="-228600" eaLnBrk="0" hangingPunct="0">
              <a:defRPr sz="2400" b="1">
                <a:solidFill>
                  <a:schemeClr val="tx1"/>
                </a:solidFill>
                <a:latin typeface="Arial" charset="0"/>
                <a:ea typeface="ＭＳ Ｐゴシック" charset="-128"/>
              </a:defRPr>
            </a:lvl5pPr>
            <a:lvl6pPr marL="2514600" indent="-228600" eaLnBrk="0" fontAlgn="base" hangingPunct="0">
              <a:spcBef>
                <a:spcPct val="0"/>
              </a:spcBef>
              <a:spcAft>
                <a:spcPct val="0"/>
              </a:spcAft>
              <a:defRPr sz="2400" b="1">
                <a:solidFill>
                  <a:schemeClr val="tx1"/>
                </a:solidFill>
                <a:latin typeface="Arial" charset="0"/>
                <a:ea typeface="ＭＳ Ｐゴシック" charset="-128"/>
              </a:defRPr>
            </a:lvl6pPr>
            <a:lvl7pPr marL="2971800" indent="-228600" eaLnBrk="0" fontAlgn="base" hangingPunct="0">
              <a:spcBef>
                <a:spcPct val="0"/>
              </a:spcBef>
              <a:spcAft>
                <a:spcPct val="0"/>
              </a:spcAft>
              <a:defRPr sz="2400" b="1">
                <a:solidFill>
                  <a:schemeClr val="tx1"/>
                </a:solidFill>
                <a:latin typeface="Arial" charset="0"/>
                <a:ea typeface="ＭＳ Ｐゴシック" charset="-128"/>
              </a:defRPr>
            </a:lvl7pPr>
            <a:lvl8pPr marL="3429000" indent="-228600" eaLnBrk="0" fontAlgn="base" hangingPunct="0">
              <a:spcBef>
                <a:spcPct val="0"/>
              </a:spcBef>
              <a:spcAft>
                <a:spcPct val="0"/>
              </a:spcAft>
              <a:defRPr sz="2400" b="1">
                <a:solidFill>
                  <a:schemeClr val="tx1"/>
                </a:solidFill>
                <a:latin typeface="Arial" charset="0"/>
                <a:ea typeface="ＭＳ Ｐゴシック" charset="-128"/>
              </a:defRPr>
            </a:lvl8pPr>
            <a:lvl9pPr marL="3886200" indent="-228600" eaLnBrk="0" fontAlgn="base" hangingPunct="0">
              <a:spcBef>
                <a:spcPct val="0"/>
              </a:spcBef>
              <a:spcAft>
                <a:spcPct val="0"/>
              </a:spcAft>
              <a:defRPr sz="2400" b="1">
                <a:solidFill>
                  <a:schemeClr val="tx1"/>
                </a:solidFill>
                <a:latin typeface="Arial" charset="0"/>
                <a:ea typeface="ＭＳ Ｐゴシック" charset="-128"/>
              </a:defRPr>
            </a:lvl9pPr>
          </a:lstStyle>
          <a:p>
            <a:pPr eaLnBrk="1" hangingPunct="1"/>
            <a:endParaRPr lang="en-US" altLang="en-US" sz="1800">
              <a:solidFill>
                <a:schemeClr val="bg1"/>
              </a:solidFill>
              <a:latin typeface="Abadi" panose="020B0604020104020204" pitchFamily="34" charset="0"/>
            </a:endParaRPr>
          </a:p>
        </p:txBody>
      </p:sp>
      <p:sp>
        <p:nvSpPr>
          <p:cNvPr id="22" name="Rectangle 21">
            <a:extLst>
              <a:ext uri="{FF2B5EF4-FFF2-40B4-BE49-F238E27FC236}">
                <a16:creationId xmlns:a16="http://schemas.microsoft.com/office/drawing/2014/main" id="{A18AF435-0D98-EB41-9A0B-17DA6744DAEB}"/>
              </a:ext>
            </a:extLst>
          </p:cNvPr>
          <p:cNvSpPr>
            <a:spLocks noChangeArrowheads="1"/>
          </p:cNvSpPr>
          <p:nvPr/>
        </p:nvSpPr>
        <p:spPr bwMode="auto">
          <a:xfrm>
            <a:off x="6707130" y="4510652"/>
            <a:ext cx="138211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b="1">
                <a:solidFill>
                  <a:schemeClr val="tx1"/>
                </a:solidFill>
                <a:latin typeface="Arial" charset="0"/>
                <a:ea typeface="ＭＳ Ｐゴシック" charset="-128"/>
              </a:defRPr>
            </a:lvl1pPr>
            <a:lvl2pPr marL="742950" indent="-285750" eaLnBrk="0" hangingPunct="0">
              <a:defRPr sz="2400" b="1">
                <a:solidFill>
                  <a:schemeClr val="tx1"/>
                </a:solidFill>
                <a:latin typeface="Arial" charset="0"/>
                <a:ea typeface="ＭＳ Ｐゴシック" charset="-128"/>
              </a:defRPr>
            </a:lvl2pPr>
            <a:lvl3pPr marL="1143000" indent="-228600" eaLnBrk="0" hangingPunct="0">
              <a:defRPr sz="2400" b="1">
                <a:solidFill>
                  <a:schemeClr val="tx1"/>
                </a:solidFill>
                <a:latin typeface="Arial" charset="0"/>
                <a:ea typeface="ＭＳ Ｐゴシック" charset="-128"/>
              </a:defRPr>
            </a:lvl3pPr>
            <a:lvl4pPr marL="1600200" indent="-228600" eaLnBrk="0" hangingPunct="0">
              <a:defRPr sz="2400" b="1">
                <a:solidFill>
                  <a:schemeClr val="tx1"/>
                </a:solidFill>
                <a:latin typeface="Arial" charset="0"/>
                <a:ea typeface="ＭＳ Ｐゴシック" charset="-128"/>
              </a:defRPr>
            </a:lvl4pPr>
            <a:lvl5pPr marL="2057400" indent="-228600" eaLnBrk="0" hangingPunct="0">
              <a:defRPr sz="2400" b="1">
                <a:solidFill>
                  <a:schemeClr val="tx1"/>
                </a:solidFill>
                <a:latin typeface="Arial" charset="0"/>
                <a:ea typeface="ＭＳ Ｐゴシック" charset="-128"/>
              </a:defRPr>
            </a:lvl5pPr>
            <a:lvl6pPr marL="2514600" indent="-228600" eaLnBrk="0" fontAlgn="base" hangingPunct="0">
              <a:spcBef>
                <a:spcPct val="0"/>
              </a:spcBef>
              <a:spcAft>
                <a:spcPct val="0"/>
              </a:spcAft>
              <a:defRPr sz="2400" b="1">
                <a:solidFill>
                  <a:schemeClr val="tx1"/>
                </a:solidFill>
                <a:latin typeface="Arial" charset="0"/>
                <a:ea typeface="ＭＳ Ｐゴシック" charset="-128"/>
              </a:defRPr>
            </a:lvl6pPr>
            <a:lvl7pPr marL="2971800" indent="-228600" eaLnBrk="0" fontAlgn="base" hangingPunct="0">
              <a:spcBef>
                <a:spcPct val="0"/>
              </a:spcBef>
              <a:spcAft>
                <a:spcPct val="0"/>
              </a:spcAft>
              <a:defRPr sz="2400" b="1">
                <a:solidFill>
                  <a:schemeClr val="tx1"/>
                </a:solidFill>
                <a:latin typeface="Arial" charset="0"/>
                <a:ea typeface="ＭＳ Ｐゴシック" charset="-128"/>
              </a:defRPr>
            </a:lvl7pPr>
            <a:lvl8pPr marL="3429000" indent="-228600" eaLnBrk="0" fontAlgn="base" hangingPunct="0">
              <a:spcBef>
                <a:spcPct val="0"/>
              </a:spcBef>
              <a:spcAft>
                <a:spcPct val="0"/>
              </a:spcAft>
              <a:defRPr sz="2400" b="1">
                <a:solidFill>
                  <a:schemeClr val="tx1"/>
                </a:solidFill>
                <a:latin typeface="Arial" charset="0"/>
                <a:ea typeface="ＭＳ Ｐゴシック" charset="-128"/>
              </a:defRPr>
            </a:lvl8pPr>
            <a:lvl9pPr marL="3886200" indent="-228600" eaLnBrk="0" fontAlgn="base" hangingPunct="0">
              <a:spcBef>
                <a:spcPct val="0"/>
              </a:spcBef>
              <a:spcAft>
                <a:spcPct val="0"/>
              </a:spcAft>
              <a:defRPr sz="2400" b="1">
                <a:solidFill>
                  <a:schemeClr val="tx1"/>
                </a:solidFill>
                <a:latin typeface="Arial" charset="0"/>
                <a:ea typeface="ＭＳ Ｐゴシック" charset="-128"/>
              </a:defRPr>
            </a:lvl9pPr>
          </a:lstStyle>
          <a:p>
            <a:pPr algn="ctr" eaLnBrk="1" hangingPunct="1"/>
            <a:r>
              <a:rPr lang="en-US" altLang="en-US" sz="2000" dirty="0">
                <a:solidFill>
                  <a:schemeClr val="bg1"/>
                </a:solidFill>
                <a:latin typeface="Abadi" panose="020B0604020104020204" pitchFamily="34" charset="0"/>
              </a:rPr>
              <a:t>Third</a:t>
            </a:r>
          </a:p>
          <a:p>
            <a:pPr algn="ctr" eaLnBrk="1" hangingPunct="1"/>
            <a:r>
              <a:rPr lang="en-US" altLang="en-US" sz="2000" dirty="0">
                <a:solidFill>
                  <a:schemeClr val="bg1"/>
                </a:solidFill>
                <a:latin typeface="Abadi" panose="020B0604020104020204" pitchFamily="34" charset="0"/>
              </a:rPr>
              <a:t>Generation</a:t>
            </a:r>
            <a:endParaRPr lang="en-US" altLang="en-US" sz="1800" dirty="0">
              <a:solidFill>
                <a:schemeClr val="bg1"/>
              </a:solidFill>
              <a:latin typeface="Abadi" panose="020B0604020104020204" pitchFamily="34" charset="0"/>
            </a:endParaRPr>
          </a:p>
        </p:txBody>
      </p:sp>
      <p:sp>
        <p:nvSpPr>
          <p:cNvPr id="23" name="Rectangle 22">
            <a:extLst>
              <a:ext uri="{FF2B5EF4-FFF2-40B4-BE49-F238E27FC236}">
                <a16:creationId xmlns:a16="http://schemas.microsoft.com/office/drawing/2014/main" id="{1320B122-B2E7-0E40-84B4-7FF4BD4B9492}"/>
              </a:ext>
            </a:extLst>
          </p:cNvPr>
          <p:cNvSpPr>
            <a:spLocks noChangeArrowheads="1"/>
          </p:cNvSpPr>
          <p:nvPr/>
        </p:nvSpPr>
        <p:spPr bwMode="auto">
          <a:xfrm>
            <a:off x="2395617" y="2222457"/>
            <a:ext cx="954107" cy="18617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b="1">
                <a:solidFill>
                  <a:schemeClr val="tx1"/>
                </a:solidFill>
                <a:latin typeface="Arial" charset="0"/>
                <a:ea typeface="ＭＳ Ｐゴシック" charset="-128"/>
              </a:defRPr>
            </a:lvl1pPr>
            <a:lvl2pPr marL="742950" indent="-285750" eaLnBrk="0" hangingPunct="0">
              <a:defRPr sz="2400" b="1">
                <a:solidFill>
                  <a:schemeClr val="tx1"/>
                </a:solidFill>
                <a:latin typeface="Arial" charset="0"/>
                <a:ea typeface="ＭＳ Ｐゴシック" charset="-128"/>
              </a:defRPr>
            </a:lvl2pPr>
            <a:lvl3pPr marL="1143000" indent="-228600" eaLnBrk="0" hangingPunct="0">
              <a:defRPr sz="2400" b="1">
                <a:solidFill>
                  <a:schemeClr val="tx1"/>
                </a:solidFill>
                <a:latin typeface="Arial" charset="0"/>
                <a:ea typeface="ＭＳ Ｐゴシック" charset="-128"/>
              </a:defRPr>
            </a:lvl3pPr>
            <a:lvl4pPr marL="1600200" indent="-228600" eaLnBrk="0" hangingPunct="0">
              <a:defRPr sz="2400" b="1">
                <a:solidFill>
                  <a:schemeClr val="tx1"/>
                </a:solidFill>
                <a:latin typeface="Arial" charset="0"/>
                <a:ea typeface="ＭＳ Ｐゴシック" charset="-128"/>
              </a:defRPr>
            </a:lvl4pPr>
            <a:lvl5pPr marL="2057400" indent="-228600" eaLnBrk="0" hangingPunct="0">
              <a:defRPr sz="2400" b="1">
                <a:solidFill>
                  <a:schemeClr val="tx1"/>
                </a:solidFill>
                <a:latin typeface="Arial" charset="0"/>
                <a:ea typeface="ＭＳ Ｐゴシック" charset="-128"/>
              </a:defRPr>
            </a:lvl5pPr>
            <a:lvl6pPr marL="2514600" indent="-228600" eaLnBrk="0" fontAlgn="base" hangingPunct="0">
              <a:spcBef>
                <a:spcPct val="0"/>
              </a:spcBef>
              <a:spcAft>
                <a:spcPct val="0"/>
              </a:spcAft>
              <a:defRPr sz="2400" b="1">
                <a:solidFill>
                  <a:schemeClr val="tx1"/>
                </a:solidFill>
                <a:latin typeface="Arial" charset="0"/>
                <a:ea typeface="ＭＳ Ｐゴシック" charset="-128"/>
              </a:defRPr>
            </a:lvl6pPr>
            <a:lvl7pPr marL="2971800" indent="-228600" eaLnBrk="0" fontAlgn="base" hangingPunct="0">
              <a:spcBef>
                <a:spcPct val="0"/>
              </a:spcBef>
              <a:spcAft>
                <a:spcPct val="0"/>
              </a:spcAft>
              <a:defRPr sz="2400" b="1">
                <a:solidFill>
                  <a:schemeClr val="tx1"/>
                </a:solidFill>
                <a:latin typeface="Arial" charset="0"/>
                <a:ea typeface="ＭＳ Ｐゴシック" charset="-128"/>
              </a:defRPr>
            </a:lvl7pPr>
            <a:lvl8pPr marL="3429000" indent="-228600" eaLnBrk="0" fontAlgn="base" hangingPunct="0">
              <a:spcBef>
                <a:spcPct val="0"/>
              </a:spcBef>
              <a:spcAft>
                <a:spcPct val="0"/>
              </a:spcAft>
              <a:defRPr sz="2400" b="1">
                <a:solidFill>
                  <a:schemeClr val="tx1"/>
                </a:solidFill>
                <a:latin typeface="Arial" charset="0"/>
                <a:ea typeface="ＭＳ Ｐゴシック" charset="-128"/>
              </a:defRPr>
            </a:lvl8pPr>
            <a:lvl9pPr marL="3886200" indent="-228600" eaLnBrk="0" fontAlgn="base" hangingPunct="0">
              <a:spcBef>
                <a:spcPct val="0"/>
              </a:spcBef>
              <a:spcAft>
                <a:spcPct val="0"/>
              </a:spcAft>
              <a:defRPr sz="2400" b="1">
                <a:solidFill>
                  <a:schemeClr val="tx1"/>
                </a:solidFill>
                <a:latin typeface="Arial" charset="0"/>
                <a:ea typeface="ＭＳ Ｐゴシック" charset="-128"/>
              </a:defRPr>
            </a:lvl9pPr>
          </a:lstStyle>
          <a:p>
            <a:pPr eaLnBrk="1" hangingPunct="1"/>
            <a:r>
              <a:rPr lang="en-US" altLang="en-US" sz="11498" dirty="0">
                <a:solidFill>
                  <a:schemeClr val="bg1"/>
                </a:solidFill>
                <a:latin typeface="Abadi" panose="020B0604020104020204" pitchFamily="34" charset="0"/>
              </a:rPr>
              <a:t>?</a:t>
            </a:r>
            <a:endParaRPr lang="en-US" altLang="en-US" sz="1800" dirty="0">
              <a:solidFill>
                <a:schemeClr val="bg1"/>
              </a:solidFill>
              <a:latin typeface="Abadi" panose="020B0604020104020204" pitchFamily="34" charset="0"/>
            </a:endParaRPr>
          </a:p>
        </p:txBody>
      </p:sp>
      <p:sp>
        <p:nvSpPr>
          <p:cNvPr id="24" name="Rectangle 23">
            <a:extLst>
              <a:ext uri="{FF2B5EF4-FFF2-40B4-BE49-F238E27FC236}">
                <a16:creationId xmlns:a16="http://schemas.microsoft.com/office/drawing/2014/main" id="{2E67F225-1888-464F-80AF-A93C6CE8CC6D}"/>
              </a:ext>
            </a:extLst>
          </p:cNvPr>
          <p:cNvSpPr>
            <a:spLocks noChangeArrowheads="1"/>
          </p:cNvSpPr>
          <p:nvPr/>
        </p:nvSpPr>
        <p:spPr bwMode="auto">
          <a:xfrm>
            <a:off x="1454695" y="2229398"/>
            <a:ext cx="3096910" cy="1557026"/>
          </a:xfrm>
          <a:prstGeom prst="rect">
            <a:avLst/>
          </a:prstGeom>
          <a:solidFill>
            <a:schemeClr val="accent1"/>
          </a:solidFill>
          <a:ln>
            <a:noFill/>
          </a:ln>
        </p:spPr>
        <p:txBody>
          <a:bodyPr/>
          <a:lstStyle>
            <a:lvl1pPr eaLnBrk="0" hangingPunct="0">
              <a:defRPr sz="2400" b="1">
                <a:solidFill>
                  <a:schemeClr val="tx1"/>
                </a:solidFill>
                <a:latin typeface="Arial" charset="0"/>
                <a:ea typeface="ＭＳ Ｐゴシック" charset="-128"/>
              </a:defRPr>
            </a:lvl1pPr>
            <a:lvl2pPr marL="742950" indent="-285750" eaLnBrk="0" hangingPunct="0">
              <a:defRPr sz="2400" b="1">
                <a:solidFill>
                  <a:schemeClr val="tx1"/>
                </a:solidFill>
                <a:latin typeface="Arial" charset="0"/>
                <a:ea typeface="ＭＳ Ｐゴシック" charset="-128"/>
              </a:defRPr>
            </a:lvl2pPr>
            <a:lvl3pPr marL="1143000" indent="-228600" eaLnBrk="0" hangingPunct="0">
              <a:defRPr sz="2400" b="1">
                <a:solidFill>
                  <a:schemeClr val="tx1"/>
                </a:solidFill>
                <a:latin typeface="Arial" charset="0"/>
                <a:ea typeface="ＭＳ Ｐゴシック" charset="-128"/>
              </a:defRPr>
            </a:lvl3pPr>
            <a:lvl4pPr marL="1600200" indent="-228600" eaLnBrk="0" hangingPunct="0">
              <a:defRPr sz="2400" b="1">
                <a:solidFill>
                  <a:schemeClr val="tx1"/>
                </a:solidFill>
                <a:latin typeface="Arial" charset="0"/>
                <a:ea typeface="ＭＳ Ｐゴシック" charset="-128"/>
              </a:defRPr>
            </a:lvl4pPr>
            <a:lvl5pPr marL="2057400" indent="-228600" eaLnBrk="0" hangingPunct="0">
              <a:defRPr sz="2400" b="1">
                <a:solidFill>
                  <a:schemeClr val="tx1"/>
                </a:solidFill>
                <a:latin typeface="Arial" charset="0"/>
                <a:ea typeface="ＭＳ Ｐゴシック" charset="-128"/>
              </a:defRPr>
            </a:lvl5pPr>
            <a:lvl6pPr marL="2514600" indent="-228600" eaLnBrk="0" fontAlgn="base" hangingPunct="0">
              <a:spcBef>
                <a:spcPct val="0"/>
              </a:spcBef>
              <a:spcAft>
                <a:spcPct val="0"/>
              </a:spcAft>
              <a:defRPr sz="2400" b="1">
                <a:solidFill>
                  <a:schemeClr val="tx1"/>
                </a:solidFill>
                <a:latin typeface="Arial" charset="0"/>
                <a:ea typeface="ＭＳ Ｐゴシック" charset="-128"/>
              </a:defRPr>
            </a:lvl6pPr>
            <a:lvl7pPr marL="2971800" indent="-228600" eaLnBrk="0" fontAlgn="base" hangingPunct="0">
              <a:spcBef>
                <a:spcPct val="0"/>
              </a:spcBef>
              <a:spcAft>
                <a:spcPct val="0"/>
              </a:spcAft>
              <a:defRPr sz="2400" b="1">
                <a:solidFill>
                  <a:schemeClr val="tx1"/>
                </a:solidFill>
                <a:latin typeface="Arial" charset="0"/>
                <a:ea typeface="ＭＳ Ｐゴシック" charset="-128"/>
              </a:defRPr>
            </a:lvl7pPr>
            <a:lvl8pPr marL="3429000" indent="-228600" eaLnBrk="0" fontAlgn="base" hangingPunct="0">
              <a:spcBef>
                <a:spcPct val="0"/>
              </a:spcBef>
              <a:spcAft>
                <a:spcPct val="0"/>
              </a:spcAft>
              <a:defRPr sz="2400" b="1">
                <a:solidFill>
                  <a:schemeClr val="tx1"/>
                </a:solidFill>
                <a:latin typeface="Arial" charset="0"/>
                <a:ea typeface="ＭＳ Ｐゴシック" charset="-128"/>
              </a:defRPr>
            </a:lvl8pPr>
            <a:lvl9pPr marL="3886200" indent="-228600" eaLnBrk="0" fontAlgn="base" hangingPunct="0">
              <a:spcBef>
                <a:spcPct val="0"/>
              </a:spcBef>
              <a:spcAft>
                <a:spcPct val="0"/>
              </a:spcAft>
              <a:defRPr sz="2400" b="1">
                <a:solidFill>
                  <a:schemeClr val="tx1"/>
                </a:solidFill>
                <a:latin typeface="Arial" charset="0"/>
                <a:ea typeface="ＭＳ Ｐゴシック" charset="-128"/>
              </a:defRPr>
            </a:lvl9pPr>
          </a:lstStyle>
          <a:p>
            <a:pPr algn="ctr" eaLnBrk="1" hangingPunct="1"/>
            <a:endParaRPr lang="en-US" altLang="en-US" sz="1800" dirty="0">
              <a:latin typeface="Abadi" panose="020B0604020104020204" pitchFamily="34" charset="0"/>
            </a:endParaRPr>
          </a:p>
          <a:p>
            <a:pPr algn="ctr" eaLnBrk="1" hangingPunct="1"/>
            <a:endParaRPr lang="en-US" altLang="en-US" sz="1000" dirty="0">
              <a:latin typeface="Abadi" panose="020B0604020104020204" pitchFamily="34" charset="0"/>
            </a:endParaRPr>
          </a:p>
          <a:p>
            <a:pPr algn="ctr" eaLnBrk="1" hangingPunct="1"/>
            <a:endParaRPr lang="en-US" altLang="en-US" sz="1800" dirty="0">
              <a:latin typeface="Abadi" panose="020B0604020104020204" pitchFamily="34" charset="0"/>
            </a:endParaRPr>
          </a:p>
          <a:p>
            <a:pPr algn="ctr" eaLnBrk="1" hangingPunct="1"/>
            <a:r>
              <a:rPr lang="en-US" altLang="en-US" dirty="0" err="1">
                <a:latin typeface="Abadi" panose="020B0604020104020204" pitchFamily="34" charset="0"/>
              </a:rPr>
              <a:t>Amillennialism</a:t>
            </a:r>
            <a:r>
              <a:rPr lang="en-US" altLang="en-US" dirty="0">
                <a:latin typeface="Abadi" panose="020B0604020104020204" pitchFamily="34" charset="0"/>
              </a:rPr>
              <a:t>?</a:t>
            </a:r>
          </a:p>
        </p:txBody>
      </p:sp>
      <p:sp>
        <p:nvSpPr>
          <p:cNvPr id="25" name="Rectangle 24">
            <a:extLst>
              <a:ext uri="{FF2B5EF4-FFF2-40B4-BE49-F238E27FC236}">
                <a16:creationId xmlns:a16="http://schemas.microsoft.com/office/drawing/2014/main" id="{590F4A4E-75E0-9646-ADA0-4CC41D2AFE60}"/>
              </a:ext>
            </a:extLst>
          </p:cNvPr>
          <p:cNvSpPr>
            <a:spLocks noChangeArrowheads="1"/>
          </p:cNvSpPr>
          <p:nvPr/>
        </p:nvSpPr>
        <p:spPr bwMode="auto">
          <a:xfrm>
            <a:off x="1454695" y="2230986"/>
            <a:ext cx="3096910" cy="1555677"/>
          </a:xfrm>
          <a:prstGeom prst="rect">
            <a:avLst/>
          </a:pr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b="1">
                <a:solidFill>
                  <a:schemeClr val="tx1"/>
                </a:solidFill>
                <a:latin typeface="Arial" charset="0"/>
                <a:ea typeface="ＭＳ Ｐゴシック" charset="-128"/>
              </a:defRPr>
            </a:lvl1pPr>
            <a:lvl2pPr marL="742950" indent="-285750" eaLnBrk="0" hangingPunct="0">
              <a:defRPr sz="2400" b="1">
                <a:solidFill>
                  <a:schemeClr val="tx1"/>
                </a:solidFill>
                <a:latin typeface="Arial" charset="0"/>
                <a:ea typeface="ＭＳ Ｐゴシック" charset="-128"/>
              </a:defRPr>
            </a:lvl2pPr>
            <a:lvl3pPr marL="1143000" indent="-228600" eaLnBrk="0" hangingPunct="0">
              <a:defRPr sz="2400" b="1">
                <a:solidFill>
                  <a:schemeClr val="tx1"/>
                </a:solidFill>
                <a:latin typeface="Arial" charset="0"/>
                <a:ea typeface="ＭＳ Ｐゴシック" charset="-128"/>
              </a:defRPr>
            </a:lvl3pPr>
            <a:lvl4pPr marL="1600200" indent="-228600" eaLnBrk="0" hangingPunct="0">
              <a:defRPr sz="2400" b="1">
                <a:solidFill>
                  <a:schemeClr val="tx1"/>
                </a:solidFill>
                <a:latin typeface="Arial" charset="0"/>
                <a:ea typeface="ＭＳ Ｐゴシック" charset="-128"/>
              </a:defRPr>
            </a:lvl4pPr>
            <a:lvl5pPr marL="2057400" indent="-228600" eaLnBrk="0" hangingPunct="0">
              <a:defRPr sz="2400" b="1">
                <a:solidFill>
                  <a:schemeClr val="tx1"/>
                </a:solidFill>
                <a:latin typeface="Arial" charset="0"/>
                <a:ea typeface="ＭＳ Ｐゴシック" charset="-128"/>
              </a:defRPr>
            </a:lvl5pPr>
            <a:lvl6pPr marL="2514600" indent="-228600" eaLnBrk="0" fontAlgn="base" hangingPunct="0">
              <a:spcBef>
                <a:spcPct val="0"/>
              </a:spcBef>
              <a:spcAft>
                <a:spcPct val="0"/>
              </a:spcAft>
              <a:defRPr sz="2400" b="1">
                <a:solidFill>
                  <a:schemeClr val="tx1"/>
                </a:solidFill>
                <a:latin typeface="Arial" charset="0"/>
                <a:ea typeface="ＭＳ Ｐゴシック" charset="-128"/>
              </a:defRPr>
            </a:lvl6pPr>
            <a:lvl7pPr marL="2971800" indent="-228600" eaLnBrk="0" fontAlgn="base" hangingPunct="0">
              <a:spcBef>
                <a:spcPct val="0"/>
              </a:spcBef>
              <a:spcAft>
                <a:spcPct val="0"/>
              </a:spcAft>
              <a:defRPr sz="2400" b="1">
                <a:solidFill>
                  <a:schemeClr val="tx1"/>
                </a:solidFill>
                <a:latin typeface="Arial" charset="0"/>
                <a:ea typeface="ＭＳ Ｐゴシック" charset="-128"/>
              </a:defRPr>
            </a:lvl7pPr>
            <a:lvl8pPr marL="3429000" indent="-228600" eaLnBrk="0" fontAlgn="base" hangingPunct="0">
              <a:spcBef>
                <a:spcPct val="0"/>
              </a:spcBef>
              <a:spcAft>
                <a:spcPct val="0"/>
              </a:spcAft>
              <a:defRPr sz="2400" b="1">
                <a:solidFill>
                  <a:schemeClr val="tx1"/>
                </a:solidFill>
                <a:latin typeface="Arial" charset="0"/>
                <a:ea typeface="ＭＳ Ｐゴシック" charset="-128"/>
              </a:defRPr>
            </a:lvl8pPr>
            <a:lvl9pPr marL="3886200" indent="-228600" eaLnBrk="0" fontAlgn="base" hangingPunct="0">
              <a:spcBef>
                <a:spcPct val="0"/>
              </a:spcBef>
              <a:spcAft>
                <a:spcPct val="0"/>
              </a:spcAft>
              <a:defRPr sz="2400" b="1">
                <a:solidFill>
                  <a:schemeClr val="tx1"/>
                </a:solidFill>
                <a:latin typeface="Arial" charset="0"/>
                <a:ea typeface="ＭＳ Ｐゴシック" charset="-128"/>
              </a:defRPr>
            </a:lvl9pPr>
          </a:lstStyle>
          <a:p>
            <a:pPr algn="ctr" eaLnBrk="1" hangingPunct="1"/>
            <a:endParaRPr lang="en-US" altLang="en-US" sz="1800" dirty="0">
              <a:latin typeface="Abadi" panose="020B0604020104020204" pitchFamily="34" charset="0"/>
            </a:endParaRPr>
          </a:p>
          <a:p>
            <a:pPr algn="ctr" eaLnBrk="1" hangingPunct="1"/>
            <a:endParaRPr lang="en-US" altLang="en-US" sz="1000" dirty="0">
              <a:latin typeface="Abadi" panose="020B0604020104020204" pitchFamily="34" charset="0"/>
            </a:endParaRPr>
          </a:p>
          <a:p>
            <a:pPr algn="ctr" eaLnBrk="1" hangingPunct="1"/>
            <a:endParaRPr lang="en-US" altLang="en-US" sz="1800" dirty="0">
              <a:latin typeface="Abadi" panose="020B0604020104020204" pitchFamily="34" charset="0"/>
            </a:endParaRPr>
          </a:p>
          <a:p>
            <a:pPr algn="ctr" eaLnBrk="1" hangingPunct="1"/>
            <a:r>
              <a:rPr lang="en-US" altLang="en-US" dirty="0">
                <a:solidFill>
                  <a:schemeClr val="bg1"/>
                </a:solidFill>
                <a:latin typeface="Abadi" panose="020B0604020104020204" pitchFamily="34" charset="0"/>
              </a:rPr>
              <a:t>Postmillennialism?</a:t>
            </a:r>
          </a:p>
        </p:txBody>
      </p:sp>
      <p:sp>
        <p:nvSpPr>
          <p:cNvPr id="26" name="Rectangle 25">
            <a:extLst>
              <a:ext uri="{FF2B5EF4-FFF2-40B4-BE49-F238E27FC236}">
                <a16:creationId xmlns:a16="http://schemas.microsoft.com/office/drawing/2014/main" id="{F8D90D6E-36FB-2B49-B893-59A28D9493FA}"/>
              </a:ext>
            </a:extLst>
          </p:cNvPr>
          <p:cNvSpPr>
            <a:spLocks noChangeArrowheads="1"/>
          </p:cNvSpPr>
          <p:nvPr/>
        </p:nvSpPr>
        <p:spPr bwMode="auto">
          <a:xfrm>
            <a:off x="1454695" y="2229398"/>
            <a:ext cx="3096910" cy="1557026"/>
          </a:xfrm>
          <a:prstGeom prst="rect">
            <a:avLst/>
          </a:prstGeom>
          <a:gradFill rotWithShape="0">
            <a:gsLst>
              <a:gs pos="0">
                <a:srgbClr val="00B0F0"/>
              </a:gs>
              <a:gs pos="50000">
                <a:srgbClr val="C00000"/>
              </a:gs>
              <a:gs pos="100000">
                <a:schemeClr val="accent1"/>
              </a:gs>
            </a:gsLst>
            <a:lin ang="5400000" scaled="1"/>
          </a:gradFill>
          <a:ln>
            <a:noFill/>
          </a:ln>
        </p:spPr>
        <p:txBody>
          <a:bodyPr/>
          <a:lstStyle>
            <a:lvl1pPr eaLnBrk="0" hangingPunct="0">
              <a:defRPr sz="2400" b="1">
                <a:solidFill>
                  <a:schemeClr val="tx1"/>
                </a:solidFill>
                <a:latin typeface="Arial" charset="0"/>
                <a:ea typeface="ＭＳ Ｐゴシック" charset="-128"/>
              </a:defRPr>
            </a:lvl1pPr>
            <a:lvl2pPr marL="742950" indent="-285750" eaLnBrk="0" hangingPunct="0">
              <a:defRPr sz="2400" b="1">
                <a:solidFill>
                  <a:schemeClr val="tx1"/>
                </a:solidFill>
                <a:latin typeface="Arial" charset="0"/>
                <a:ea typeface="ＭＳ Ｐゴシック" charset="-128"/>
              </a:defRPr>
            </a:lvl2pPr>
            <a:lvl3pPr marL="1143000" indent="-228600" eaLnBrk="0" hangingPunct="0">
              <a:defRPr sz="2400" b="1">
                <a:solidFill>
                  <a:schemeClr val="tx1"/>
                </a:solidFill>
                <a:latin typeface="Arial" charset="0"/>
                <a:ea typeface="ＭＳ Ｐゴシック" charset="-128"/>
              </a:defRPr>
            </a:lvl3pPr>
            <a:lvl4pPr marL="1600200" indent="-228600" eaLnBrk="0" hangingPunct="0">
              <a:defRPr sz="2400" b="1">
                <a:solidFill>
                  <a:schemeClr val="tx1"/>
                </a:solidFill>
                <a:latin typeface="Arial" charset="0"/>
                <a:ea typeface="ＭＳ Ｐゴシック" charset="-128"/>
              </a:defRPr>
            </a:lvl4pPr>
            <a:lvl5pPr marL="2057400" indent="-228600" eaLnBrk="0" hangingPunct="0">
              <a:defRPr sz="2400" b="1">
                <a:solidFill>
                  <a:schemeClr val="tx1"/>
                </a:solidFill>
                <a:latin typeface="Arial" charset="0"/>
                <a:ea typeface="ＭＳ Ｐゴシック" charset="-128"/>
              </a:defRPr>
            </a:lvl5pPr>
            <a:lvl6pPr marL="2514600" indent="-228600" eaLnBrk="0" fontAlgn="base" hangingPunct="0">
              <a:spcBef>
                <a:spcPct val="0"/>
              </a:spcBef>
              <a:spcAft>
                <a:spcPct val="0"/>
              </a:spcAft>
              <a:defRPr sz="2400" b="1">
                <a:solidFill>
                  <a:schemeClr val="tx1"/>
                </a:solidFill>
                <a:latin typeface="Arial" charset="0"/>
                <a:ea typeface="ＭＳ Ｐゴシック" charset="-128"/>
              </a:defRPr>
            </a:lvl6pPr>
            <a:lvl7pPr marL="2971800" indent="-228600" eaLnBrk="0" fontAlgn="base" hangingPunct="0">
              <a:spcBef>
                <a:spcPct val="0"/>
              </a:spcBef>
              <a:spcAft>
                <a:spcPct val="0"/>
              </a:spcAft>
              <a:defRPr sz="2400" b="1">
                <a:solidFill>
                  <a:schemeClr val="tx1"/>
                </a:solidFill>
                <a:latin typeface="Arial" charset="0"/>
                <a:ea typeface="ＭＳ Ｐゴシック" charset="-128"/>
              </a:defRPr>
            </a:lvl7pPr>
            <a:lvl8pPr marL="3429000" indent="-228600" eaLnBrk="0" fontAlgn="base" hangingPunct="0">
              <a:spcBef>
                <a:spcPct val="0"/>
              </a:spcBef>
              <a:spcAft>
                <a:spcPct val="0"/>
              </a:spcAft>
              <a:defRPr sz="2400" b="1">
                <a:solidFill>
                  <a:schemeClr val="tx1"/>
                </a:solidFill>
                <a:latin typeface="Arial" charset="0"/>
                <a:ea typeface="ＭＳ Ｐゴシック" charset="-128"/>
              </a:defRPr>
            </a:lvl8pPr>
            <a:lvl9pPr marL="3886200" indent="-228600" eaLnBrk="0" fontAlgn="base" hangingPunct="0">
              <a:spcBef>
                <a:spcPct val="0"/>
              </a:spcBef>
              <a:spcAft>
                <a:spcPct val="0"/>
              </a:spcAft>
              <a:defRPr sz="2400" b="1">
                <a:solidFill>
                  <a:schemeClr val="tx1"/>
                </a:solidFill>
                <a:latin typeface="Arial" charset="0"/>
                <a:ea typeface="ＭＳ Ｐゴシック" charset="-128"/>
              </a:defRPr>
            </a:lvl9pPr>
          </a:lstStyle>
          <a:p>
            <a:pPr algn="ctr" eaLnBrk="1" hangingPunct="1"/>
            <a:endParaRPr lang="en-US" altLang="en-US" sz="1800" dirty="0">
              <a:latin typeface="Abadi" panose="020B0604020104020204" pitchFamily="34" charset="0"/>
            </a:endParaRPr>
          </a:p>
          <a:p>
            <a:pPr algn="ctr" eaLnBrk="1" hangingPunct="1"/>
            <a:r>
              <a:rPr lang="en-US" altLang="en-US" dirty="0">
                <a:solidFill>
                  <a:schemeClr val="bg1"/>
                </a:solidFill>
                <a:latin typeface="Abadi" panose="020B0604020104020204" pitchFamily="34" charset="0"/>
              </a:rPr>
              <a:t>Diverse</a:t>
            </a:r>
          </a:p>
          <a:p>
            <a:pPr algn="ctr" eaLnBrk="1" hangingPunct="1"/>
            <a:r>
              <a:rPr lang="en-US" altLang="en-US" dirty="0">
                <a:solidFill>
                  <a:schemeClr val="bg1"/>
                </a:solidFill>
                <a:latin typeface="Abadi" panose="020B0604020104020204" pitchFamily="34" charset="0"/>
              </a:rPr>
              <a:t>Millennial</a:t>
            </a:r>
          </a:p>
          <a:p>
            <a:pPr algn="ctr" eaLnBrk="1" hangingPunct="1"/>
            <a:r>
              <a:rPr lang="en-US" altLang="en-US" dirty="0">
                <a:solidFill>
                  <a:schemeClr val="bg1"/>
                </a:solidFill>
                <a:latin typeface="Abadi" panose="020B0604020104020204" pitchFamily="34" charset="0"/>
              </a:rPr>
              <a:t>Perspectives?</a:t>
            </a:r>
          </a:p>
          <a:p>
            <a:pPr eaLnBrk="1" hangingPunct="1"/>
            <a:endParaRPr lang="en-US" altLang="en-US" dirty="0">
              <a:latin typeface="Abadi" panose="020B0604020104020204" pitchFamily="34" charset="0"/>
            </a:endParaRPr>
          </a:p>
        </p:txBody>
      </p:sp>
      <p:sp>
        <p:nvSpPr>
          <p:cNvPr id="27" name="Rectangle 26">
            <a:extLst>
              <a:ext uri="{FF2B5EF4-FFF2-40B4-BE49-F238E27FC236}">
                <a16:creationId xmlns:a16="http://schemas.microsoft.com/office/drawing/2014/main" id="{146506D4-7CF8-1546-A756-267D3E6C5CEA}"/>
              </a:ext>
            </a:extLst>
          </p:cNvPr>
          <p:cNvSpPr>
            <a:spLocks noChangeArrowheads="1"/>
          </p:cNvSpPr>
          <p:nvPr/>
        </p:nvSpPr>
        <p:spPr bwMode="auto">
          <a:xfrm>
            <a:off x="1454695" y="2229398"/>
            <a:ext cx="3095323" cy="1557026"/>
          </a:xfrm>
          <a:prstGeom prst="rect">
            <a:avLst/>
          </a:prstGeom>
          <a:solidFill>
            <a:srgbClr val="C00000"/>
          </a:solidFill>
          <a:ln>
            <a:noFill/>
          </a:ln>
        </p:spPr>
        <p:txBody>
          <a:bodyPr/>
          <a:lstStyle>
            <a:lvl1pPr eaLnBrk="0" hangingPunct="0">
              <a:defRPr sz="2400" b="1">
                <a:solidFill>
                  <a:schemeClr val="tx1"/>
                </a:solidFill>
                <a:latin typeface="Arial" charset="0"/>
                <a:ea typeface="ＭＳ Ｐゴシック" charset="-128"/>
              </a:defRPr>
            </a:lvl1pPr>
            <a:lvl2pPr marL="742950" indent="-285750" eaLnBrk="0" hangingPunct="0">
              <a:defRPr sz="2400" b="1">
                <a:solidFill>
                  <a:schemeClr val="tx1"/>
                </a:solidFill>
                <a:latin typeface="Arial" charset="0"/>
                <a:ea typeface="ＭＳ Ｐゴシック" charset="-128"/>
              </a:defRPr>
            </a:lvl2pPr>
            <a:lvl3pPr marL="1143000" indent="-228600" eaLnBrk="0" hangingPunct="0">
              <a:defRPr sz="2400" b="1">
                <a:solidFill>
                  <a:schemeClr val="tx1"/>
                </a:solidFill>
                <a:latin typeface="Arial" charset="0"/>
                <a:ea typeface="ＭＳ Ｐゴシック" charset="-128"/>
              </a:defRPr>
            </a:lvl3pPr>
            <a:lvl4pPr marL="1600200" indent="-228600" eaLnBrk="0" hangingPunct="0">
              <a:defRPr sz="2400" b="1">
                <a:solidFill>
                  <a:schemeClr val="tx1"/>
                </a:solidFill>
                <a:latin typeface="Arial" charset="0"/>
                <a:ea typeface="ＭＳ Ｐゴシック" charset="-128"/>
              </a:defRPr>
            </a:lvl4pPr>
            <a:lvl5pPr marL="2057400" indent="-228600" eaLnBrk="0" hangingPunct="0">
              <a:defRPr sz="2400" b="1">
                <a:solidFill>
                  <a:schemeClr val="tx1"/>
                </a:solidFill>
                <a:latin typeface="Arial" charset="0"/>
                <a:ea typeface="ＭＳ Ｐゴシック" charset="-128"/>
              </a:defRPr>
            </a:lvl5pPr>
            <a:lvl6pPr marL="2514600" indent="-228600" eaLnBrk="0" fontAlgn="base" hangingPunct="0">
              <a:spcBef>
                <a:spcPct val="0"/>
              </a:spcBef>
              <a:spcAft>
                <a:spcPct val="0"/>
              </a:spcAft>
              <a:defRPr sz="2400" b="1">
                <a:solidFill>
                  <a:schemeClr val="tx1"/>
                </a:solidFill>
                <a:latin typeface="Arial" charset="0"/>
                <a:ea typeface="ＭＳ Ｐゴシック" charset="-128"/>
              </a:defRPr>
            </a:lvl6pPr>
            <a:lvl7pPr marL="2971800" indent="-228600" eaLnBrk="0" fontAlgn="base" hangingPunct="0">
              <a:spcBef>
                <a:spcPct val="0"/>
              </a:spcBef>
              <a:spcAft>
                <a:spcPct val="0"/>
              </a:spcAft>
              <a:defRPr sz="2400" b="1">
                <a:solidFill>
                  <a:schemeClr val="tx1"/>
                </a:solidFill>
                <a:latin typeface="Arial" charset="0"/>
                <a:ea typeface="ＭＳ Ｐゴシック" charset="-128"/>
              </a:defRPr>
            </a:lvl7pPr>
            <a:lvl8pPr marL="3429000" indent="-228600" eaLnBrk="0" fontAlgn="base" hangingPunct="0">
              <a:spcBef>
                <a:spcPct val="0"/>
              </a:spcBef>
              <a:spcAft>
                <a:spcPct val="0"/>
              </a:spcAft>
              <a:defRPr sz="2400" b="1">
                <a:solidFill>
                  <a:schemeClr val="tx1"/>
                </a:solidFill>
                <a:latin typeface="Arial" charset="0"/>
                <a:ea typeface="ＭＳ Ｐゴシック" charset="-128"/>
              </a:defRPr>
            </a:lvl8pPr>
            <a:lvl9pPr marL="3886200" indent="-228600" eaLnBrk="0" fontAlgn="base" hangingPunct="0">
              <a:spcBef>
                <a:spcPct val="0"/>
              </a:spcBef>
              <a:spcAft>
                <a:spcPct val="0"/>
              </a:spcAft>
              <a:defRPr sz="2400" b="1">
                <a:solidFill>
                  <a:schemeClr val="tx1"/>
                </a:solidFill>
                <a:latin typeface="Arial" charset="0"/>
                <a:ea typeface="ＭＳ Ｐゴシック" charset="-128"/>
              </a:defRPr>
            </a:lvl9pPr>
          </a:lstStyle>
          <a:p>
            <a:pPr algn="ctr" eaLnBrk="1" hangingPunct="1"/>
            <a:endParaRPr lang="en-US" altLang="en-US" sz="1800" dirty="0">
              <a:latin typeface="Abadi" panose="020B0604020104020204" pitchFamily="34" charset="0"/>
            </a:endParaRPr>
          </a:p>
          <a:p>
            <a:pPr algn="ctr" eaLnBrk="1" hangingPunct="1"/>
            <a:endParaRPr lang="en-US" altLang="en-US" sz="1000" dirty="0">
              <a:latin typeface="Abadi" panose="020B0604020104020204" pitchFamily="34" charset="0"/>
            </a:endParaRPr>
          </a:p>
          <a:p>
            <a:pPr algn="ctr" eaLnBrk="1" hangingPunct="1"/>
            <a:endParaRPr lang="en-US" altLang="en-US" sz="1800" dirty="0">
              <a:latin typeface="Abadi" panose="020B0604020104020204" pitchFamily="34" charset="0"/>
            </a:endParaRPr>
          </a:p>
          <a:p>
            <a:pPr algn="ctr" eaLnBrk="1" hangingPunct="1"/>
            <a:r>
              <a:rPr lang="en-US" altLang="en-US" dirty="0">
                <a:solidFill>
                  <a:schemeClr val="bg1"/>
                </a:solidFill>
                <a:latin typeface="Abadi" panose="020B0604020104020204" pitchFamily="34" charset="0"/>
              </a:rPr>
              <a:t>Premillennialism</a:t>
            </a:r>
          </a:p>
        </p:txBody>
      </p:sp>
      <p:sp>
        <p:nvSpPr>
          <p:cNvPr id="28" name="Rectangle 27">
            <a:extLst>
              <a:ext uri="{FF2B5EF4-FFF2-40B4-BE49-F238E27FC236}">
                <a16:creationId xmlns:a16="http://schemas.microsoft.com/office/drawing/2014/main" id="{78645AF0-00AF-AB46-9028-67FD56A9A169}"/>
              </a:ext>
            </a:extLst>
          </p:cNvPr>
          <p:cNvSpPr>
            <a:spLocks noChangeArrowheads="1"/>
          </p:cNvSpPr>
          <p:nvPr/>
        </p:nvSpPr>
        <p:spPr bwMode="auto">
          <a:xfrm>
            <a:off x="4550018" y="2233166"/>
            <a:ext cx="2641342" cy="1555677"/>
          </a:xfrm>
          <a:prstGeom prst="rect">
            <a:avLst/>
          </a:prstGeom>
          <a:solidFill>
            <a:srgbClr val="C00000"/>
          </a:solidFill>
          <a:ln>
            <a:noFill/>
          </a:ln>
        </p:spPr>
        <p:txBody>
          <a:bodyPr/>
          <a:lstStyle>
            <a:lvl1pPr eaLnBrk="0" hangingPunct="0">
              <a:defRPr sz="2400" b="1">
                <a:solidFill>
                  <a:schemeClr val="tx1"/>
                </a:solidFill>
                <a:latin typeface="Arial" charset="0"/>
                <a:ea typeface="ＭＳ Ｐゴシック" charset="-128"/>
              </a:defRPr>
            </a:lvl1pPr>
            <a:lvl2pPr marL="742950" indent="-285750" eaLnBrk="0" hangingPunct="0">
              <a:defRPr sz="2400" b="1">
                <a:solidFill>
                  <a:schemeClr val="tx1"/>
                </a:solidFill>
                <a:latin typeface="Arial" charset="0"/>
                <a:ea typeface="ＭＳ Ｐゴシック" charset="-128"/>
              </a:defRPr>
            </a:lvl2pPr>
            <a:lvl3pPr marL="1143000" indent="-228600" eaLnBrk="0" hangingPunct="0">
              <a:defRPr sz="2400" b="1">
                <a:solidFill>
                  <a:schemeClr val="tx1"/>
                </a:solidFill>
                <a:latin typeface="Arial" charset="0"/>
                <a:ea typeface="ＭＳ Ｐゴシック" charset="-128"/>
              </a:defRPr>
            </a:lvl3pPr>
            <a:lvl4pPr marL="1600200" indent="-228600" eaLnBrk="0" hangingPunct="0">
              <a:defRPr sz="2400" b="1">
                <a:solidFill>
                  <a:schemeClr val="tx1"/>
                </a:solidFill>
                <a:latin typeface="Arial" charset="0"/>
                <a:ea typeface="ＭＳ Ｐゴシック" charset="-128"/>
              </a:defRPr>
            </a:lvl4pPr>
            <a:lvl5pPr marL="2057400" indent="-228600" eaLnBrk="0" hangingPunct="0">
              <a:defRPr sz="2400" b="1">
                <a:solidFill>
                  <a:schemeClr val="tx1"/>
                </a:solidFill>
                <a:latin typeface="Arial" charset="0"/>
                <a:ea typeface="ＭＳ Ｐゴシック" charset="-128"/>
              </a:defRPr>
            </a:lvl5pPr>
            <a:lvl6pPr marL="2514600" indent="-228600" eaLnBrk="0" fontAlgn="base" hangingPunct="0">
              <a:spcBef>
                <a:spcPct val="0"/>
              </a:spcBef>
              <a:spcAft>
                <a:spcPct val="0"/>
              </a:spcAft>
              <a:defRPr sz="2400" b="1">
                <a:solidFill>
                  <a:schemeClr val="tx1"/>
                </a:solidFill>
                <a:latin typeface="Arial" charset="0"/>
                <a:ea typeface="ＭＳ Ｐゴシック" charset="-128"/>
              </a:defRPr>
            </a:lvl6pPr>
            <a:lvl7pPr marL="2971800" indent="-228600" eaLnBrk="0" fontAlgn="base" hangingPunct="0">
              <a:spcBef>
                <a:spcPct val="0"/>
              </a:spcBef>
              <a:spcAft>
                <a:spcPct val="0"/>
              </a:spcAft>
              <a:defRPr sz="2400" b="1">
                <a:solidFill>
                  <a:schemeClr val="tx1"/>
                </a:solidFill>
                <a:latin typeface="Arial" charset="0"/>
                <a:ea typeface="ＭＳ Ｐゴシック" charset="-128"/>
              </a:defRPr>
            </a:lvl7pPr>
            <a:lvl8pPr marL="3429000" indent="-228600" eaLnBrk="0" fontAlgn="base" hangingPunct="0">
              <a:spcBef>
                <a:spcPct val="0"/>
              </a:spcBef>
              <a:spcAft>
                <a:spcPct val="0"/>
              </a:spcAft>
              <a:defRPr sz="2400" b="1">
                <a:solidFill>
                  <a:schemeClr val="tx1"/>
                </a:solidFill>
                <a:latin typeface="Arial" charset="0"/>
                <a:ea typeface="ＭＳ Ｐゴシック" charset="-128"/>
              </a:defRPr>
            </a:lvl8pPr>
            <a:lvl9pPr marL="3886200" indent="-228600" eaLnBrk="0" fontAlgn="base" hangingPunct="0">
              <a:spcBef>
                <a:spcPct val="0"/>
              </a:spcBef>
              <a:spcAft>
                <a:spcPct val="0"/>
              </a:spcAft>
              <a:defRPr sz="2400" b="1">
                <a:solidFill>
                  <a:schemeClr val="tx1"/>
                </a:solidFill>
                <a:latin typeface="Arial" charset="0"/>
                <a:ea typeface="ＭＳ Ｐゴシック" charset="-128"/>
              </a:defRPr>
            </a:lvl9pPr>
          </a:lstStyle>
          <a:p>
            <a:pPr eaLnBrk="1" hangingPunct="1"/>
            <a:endParaRPr lang="en-US" altLang="en-US" sz="1800" dirty="0">
              <a:latin typeface="Abadi" panose="020B0604020104020204" pitchFamily="34" charset="0"/>
            </a:endParaRPr>
          </a:p>
          <a:p>
            <a:pPr eaLnBrk="1" hangingPunct="1"/>
            <a:endParaRPr lang="en-US" altLang="en-US" sz="1000" dirty="0">
              <a:latin typeface="Abadi" panose="020B0604020104020204" pitchFamily="34" charset="0"/>
            </a:endParaRPr>
          </a:p>
          <a:p>
            <a:pPr eaLnBrk="1" hangingPunct="1"/>
            <a:endParaRPr lang="en-US" altLang="en-US" sz="1800" dirty="0">
              <a:latin typeface="Abadi" panose="020B0604020104020204" pitchFamily="34" charset="0"/>
            </a:endParaRPr>
          </a:p>
          <a:p>
            <a:pPr eaLnBrk="1" hangingPunct="1"/>
            <a:r>
              <a:rPr lang="en-US" altLang="en-US" dirty="0">
                <a:solidFill>
                  <a:schemeClr val="bg1"/>
                </a:solidFill>
                <a:latin typeface="Abadi" panose="020B0604020104020204" pitchFamily="34" charset="0"/>
              </a:rPr>
              <a:t>Premillennialism</a:t>
            </a:r>
            <a:endParaRPr lang="en-US" altLang="en-US" sz="1800" dirty="0">
              <a:solidFill>
                <a:schemeClr val="bg1"/>
              </a:solidFill>
              <a:latin typeface="Abadi" panose="020B0604020104020204" pitchFamily="34" charset="0"/>
            </a:endParaRPr>
          </a:p>
        </p:txBody>
      </p:sp>
      <p:sp>
        <p:nvSpPr>
          <p:cNvPr id="29" name="Rectangle 28">
            <a:extLst>
              <a:ext uri="{FF2B5EF4-FFF2-40B4-BE49-F238E27FC236}">
                <a16:creationId xmlns:a16="http://schemas.microsoft.com/office/drawing/2014/main" id="{03D5FC01-31D8-324F-86BB-4944756A7444}"/>
              </a:ext>
            </a:extLst>
          </p:cNvPr>
          <p:cNvSpPr/>
          <p:nvPr/>
        </p:nvSpPr>
        <p:spPr bwMode="auto">
          <a:xfrm>
            <a:off x="7191359" y="2233759"/>
            <a:ext cx="2704836" cy="1557026"/>
          </a:xfrm>
          <a:prstGeom prst="rect">
            <a:avLst/>
          </a:prstGeom>
          <a:gradFill flip="none" rotWithShape="1">
            <a:gsLst>
              <a:gs pos="35000">
                <a:srgbClr val="FF0000"/>
              </a:gs>
              <a:gs pos="0">
                <a:srgbClr val="C00000"/>
              </a:gs>
              <a:gs pos="100000">
                <a:schemeClr val="accent1"/>
              </a:gs>
            </a:gsLst>
            <a:lin ang="0" scaled="1"/>
            <a:tileRect/>
          </a:gradFill>
          <a:ln w="9525" cap="flat" cmpd="sng" algn="ctr">
            <a:noFill/>
            <a:prstDash val="solid"/>
            <a:round/>
            <a:headEnd type="none" w="med" len="med"/>
            <a:tailEnd type="none" w="med" len="med"/>
          </a:ln>
          <a:effectLst/>
        </p:spPr>
        <p:txBody>
          <a:bodyPr/>
          <a:lstStyle/>
          <a:p>
            <a:pPr>
              <a:defRPr/>
            </a:pPr>
            <a:endParaRPr lang="en-US" sz="2400" dirty="0">
              <a:latin typeface="Abadi" panose="020B0604020104020204" pitchFamily="34" charset="0"/>
            </a:endParaRPr>
          </a:p>
          <a:p>
            <a:pPr>
              <a:defRPr/>
            </a:pPr>
            <a:endParaRPr lang="en-US" sz="1050" dirty="0">
              <a:latin typeface="Abadi" panose="020B0604020104020204" pitchFamily="34" charset="0"/>
            </a:endParaRPr>
          </a:p>
          <a:p>
            <a:pPr>
              <a:defRPr/>
            </a:pPr>
            <a:r>
              <a:rPr lang="en-US" sz="2400" dirty="0" err="1">
                <a:solidFill>
                  <a:schemeClr val="bg1"/>
                </a:solidFill>
                <a:latin typeface="Abadi" panose="020B0604020104020204" pitchFamily="34" charset="0"/>
              </a:rPr>
              <a:t>Premillennialism</a:t>
            </a:r>
            <a:endParaRPr lang="en-US" sz="2400" dirty="0">
              <a:solidFill>
                <a:schemeClr val="bg1"/>
              </a:solidFill>
              <a:latin typeface="Abadi" panose="020B0604020104020204" pitchFamily="34" charset="0"/>
              <a:sym typeface="Wingdings" pitchFamily="2" charset="2"/>
            </a:endParaRPr>
          </a:p>
          <a:p>
            <a:pPr>
              <a:defRPr/>
            </a:pPr>
            <a:r>
              <a:rPr lang="en-US" sz="2400" dirty="0">
                <a:solidFill>
                  <a:schemeClr val="bg1"/>
                </a:solidFill>
                <a:latin typeface="Abadi" panose="020B0604020104020204" pitchFamily="34" charset="0"/>
                <a:sym typeface="Wingdings" pitchFamily="2" charset="2"/>
              </a:rPr>
              <a:t>vs. </a:t>
            </a:r>
            <a:r>
              <a:rPr lang="en-US" sz="2400" dirty="0" err="1">
                <a:solidFill>
                  <a:schemeClr val="bg1"/>
                </a:solidFill>
                <a:latin typeface="Abadi" panose="020B0604020104020204" pitchFamily="34" charset="0"/>
                <a:sym typeface="Wingdings" pitchFamily="2" charset="2"/>
              </a:rPr>
              <a:t>Amillennialism</a:t>
            </a:r>
            <a:endParaRPr lang="en-US" sz="2900" dirty="0">
              <a:solidFill>
                <a:schemeClr val="bg1"/>
              </a:solidFill>
              <a:latin typeface="Abadi" panose="020B0604020104020204" pitchFamily="34" charset="0"/>
            </a:endParaRPr>
          </a:p>
        </p:txBody>
      </p:sp>
      <p:sp>
        <p:nvSpPr>
          <p:cNvPr id="30" name="Rectangle 37">
            <a:extLst>
              <a:ext uri="{FF2B5EF4-FFF2-40B4-BE49-F238E27FC236}">
                <a16:creationId xmlns:a16="http://schemas.microsoft.com/office/drawing/2014/main" id="{6906CCBB-9268-944A-8679-330C44E883BA}"/>
              </a:ext>
            </a:extLst>
          </p:cNvPr>
          <p:cNvSpPr>
            <a:spLocks noChangeArrowheads="1"/>
          </p:cNvSpPr>
          <p:nvPr/>
        </p:nvSpPr>
        <p:spPr bwMode="auto">
          <a:xfrm>
            <a:off x="1454696" y="2229398"/>
            <a:ext cx="8441500" cy="1557026"/>
          </a:xfrm>
          <a:prstGeom prst="rect">
            <a:avLst/>
          </a:prstGeom>
          <a:noFill/>
          <a:ln w="28575">
            <a:solidFill>
              <a:schemeClr val="bg1"/>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b="1">
                <a:solidFill>
                  <a:schemeClr val="tx1"/>
                </a:solidFill>
                <a:latin typeface="Arial" charset="0"/>
                <a:ea typeface="ＭＳ Ｐゴシック" charset="-128"/>
              </a:defRPr>
            </a:lvl1pPr>
            <a:lvl2pPr marL="742950" indent="-285750" eaLnBrk="0" hangingPunct="0">
              <a:defRPr sz="2400" b="1">
                <a:solidFill>
                  <a:schemeClr val="tx1"/>
                </a:solidFill>
                <a:latin typeface="Arial" charset="0"/>
                <a:ea typeface="ＭＳ Ｐゴシック" charset="-128"/>
              </a:defRPr>
            </a:lvl2pPr>
            <a:lvl3pPr marL="1143000" indent="-228600" eaLnBrk="0" hangingPunct="0">
              <a:defRPr sz="2400" b="1">
                <a:solidFill>
                  <a:schemeClr val="tx1"/>
                </a:solidFill>
                <a:latin typeface="Arial" charset="0"/>
                <a:ea typeface="ＭＳ Ｐゴシック" charset="-128"/>
              </a:defRPr>
            </a:lvl3pPr>
            <a:lvl4pPr marL="1600200" indent="-228600" eaLnBrk="0" hangingPunct="0">
              <a:defRPr sz="2400" b="1">
                <a:solidFill>
                  <a:schemeClr val="tx1"/>
                </a:solidFill>
                <a:latin typeface="Arial" charset="0"/>
                <a:ea typeface="ＭＳ Ｐゴシック" charset="-128"/>
              </a:defRPr>
            </a:lvl4pPr>
            <a:lvl5pPr marL="2057400" indent="-228600" eaLnBrk="0" hangingPunct="0">
              <a:defRPr sz="2400" b="1">
                <a:solidFill>
                  <a:schemeClr val="tx1"/>
                </a:solidFill>
                <a:latin typeface="Arial" charset="0"/>
                <a:ea typeface="ＭＳ Ｐゴシック" charset="-128"/>
              </a:defRPr>
            </a:lvl5pPr>
            <a:lvl6pPr marL="2514600" indent="-228600" eaLnBrk="0" fontAlgn="base" hangingPunct="0">
              <a:spcBef>
                <a:spcPct val="0"/>
              </a:spcBef>
              <a:spcAft>
                <a:spcPct val="0"/>
              </a:spcAft>
              <a:defRPr sz="2400" b="1">
                <a:solidFill>
                  <a:schemeClr val="tx1"/>
                </a:solidFill>
                <a:latin typeface="Arial" charset="0"/>
                <a:ea typeface="ＭＳ Ｐゴシック" charset="-128"/>
              </a:defRPr>
            </a:lvl6pPr>
            <a:lvl7pPr marL="2971800" indent="-228600" eaLnBrk="0" fontAlgn="base" hangingPunct="0">
              <a:spcBef>
                <a:spcPct val="0"/>
              </a:spcBef>
              <a:spcAft>
                <a:spcPct val="0"/>
              </a:spcAft>
              <a:defRPr sz="2400" b="1">
                <a:solidFill>
                  <a:schemeClr val="tx1"/>
                </a:solidFill>
                <a:latin typeface="Arial" charset="0"/>
                <a:ea typeface="ＭＳ Ｐゴシック" charset="-128"/>
              </a:defRPr>
            </a:lvl7pPr>
            <a:lvl8pPr marL="3429000" indent="-228600" eaLnBrk="0" fontAlgn="base" hangingPunct="0">
              <a:spcBef>
                <a:spcPct val="0"/>
              </a:spcBef>
              <a:spcAft>
                <a:spcPct val="0"/>
              </a:spcAft>
              <a:defRPr sz="2400" b="1">
                <a:solidFill>
                  <a:schemeClr val="tx1"/>
                </a:solidFill>
                <a:latin typeface="Arial" charset="0"/>
                <a:ea typeface="ＭＳ Ｐゴシック" charset="-128"/>
              </a:defRPr>
            </a:lvl8pPr>
            <a:lvl9pPr marL="3886200" indent="-228600" eaLnBrk="0" fontAlgn="base" hangingPunct="0">
              <a:spcBef>
                <a:spcPct val="0"/>
              </a:spcBef>
              <a:spcAft>
                <a:spcPct val="0"/>
              </a:spcAft>
              <a:defRPr sz="2400" b="1">
                <a:solidFill>
                  <a:schemeClr val="tx1"/>
                </a:solidFill>
                <a:latin typeface="Arial" charset="0"/>
                <a:ea typeface="ＭＳ Ｐゴシック" charset="-128"/>
              </a:defRPr>
            </a:lvl9pPr>
          </a:lstStyle>
          <a:p>
            <a:pPr eaLnBrk="1" hangingPunct="1"/>
            <a:endParaRPr lang="en-US" altLang="en-US" sz="1800">
              <a:latin typeface="Abadi" panose="020B0604020104020204" pitchFamily="34" charset="0"/>
            </a:endParaRPr>
          </a:p>
        </p:txBody>
      </p:sp>
      <p:grpSp>
        <p:nvGrpSpPr>
          <p:cNvPr id="2" name="Group 1">
            <a:extLst>
              <a:ext uri="{FF2B5EF4-FFF2-40B4-BE49-F238E27FC236}">
                <a16:creationId xmlns:a16="http://schemas.microsoft.com/office/drawing/2014/main" id="{0F9F00F2-FACC-EB74-692D-118589BDFA5B}"/>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6D9BE4F6-08A5-FFDB-CDC3-C9B4B9F163A7}"/>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EEF48F9B-10E6-9B77-E9F4-EBF8F391C92D}"/>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4DEB181B-87CD-07D2-7AF5-91E3AC17CAF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90797661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2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8">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9">
                                            <p:txEl>
                                              <p:pRg st="2" end="2"/>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9">
                                            <p:txEl>
                                              <p:pRg st="3" end="3"/>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500"/>
                                        <p:tgtEl>
                                          <p:spTgt spid="24"/>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25"/>
                                        </p:tgtEl>
                                        <p:attrNameLst>
                                          <p:attrName>style.visibility</p:attrName>
                                        </p:attrNameLst>
                                      </p:cBhvr>
                                      <p:to>
                                        <p:strVal val="visible"/>
                                      </p:to>
                                    </p:set>
                                    <p:animEffect transition="in" filter="fade">
                                      <p:cBhvr>
                                        <p:cTn id="26" dur="500"/>
                                        <p:tgtEl>
                                          <p:spTgt spid="25"/>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26"/>
                                        </p:tgtEl>
                                        <p:attrNameLst>
                                          <p:attrName>style.visibility</p:attrName>
                                        </p:attrNameLst>
                                      </p:cBhvr>
                                      <p:to>
                                        <p:strVal val="visible"/>
                                      </p:to>
                                    </p:set>
                                    <p:animEffect transition="in" filter="fade">
                                      <p:cBhvr>
                                        <p:cTn id="31" dur="500"/>
                                        <p:tgtEl>
                                          <p:spTgt spid="26"/>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27"/>
                                        </p:tgtEl>
                                        <p:attrNameLst>
                                          <p:attrName>style.visibility</p:attrName>
                                        </p:attrNameLst>
                                      </p:cBhvr>
                                      <p:to>
                                        <p:strVal val="visible"/>
                                      </p:to>
                                    </p:set>
                                    <p:animEffect transition="in" filter="fade">
                                      <p:cBhvr>
                                        <p:cTn id="36"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4" grpId="0" animBg="1"/>
      <p:bldP spid="25" grpId="0" animBg="1"/>
      <p:bldP spid="26" grpId="0" animBg="1"/>
      <p:bldP spid="27" grpId="0" animBg="1"/>
    </p:bld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217D42A-29A9-0A49-A21E-A2065C037C38}"/>
              </a:ext>
            </a:extLst>
          </p:cNvPr>
          <p:cNvSpPr/>
          <p:nvPr/>
        </p:nvSpPr>
        <p:spPr>
          <a:xfrm>
            <a:off x="421178" y="971670"/>
            <a:ext cx="8274250" cy="5509200"/>
          </a:xfrm>
          <a:prstGeom prst="rect">
            <a:avLst/>
          </a:prstGeom>
        </p:spPr>
        <p:txBody>
          <a:bodyPr wrap="square">
            <a:spAutoFit/>
          </a:bodyPr>
          <a:lstStyle/>
          <a:p>
            <a:pPr marL="460375" indent="-460375"/>
            <a:r>
              <a:rPr lang="en-US" sz="3200" dirty="0">
                <a:solidFill>
                  <a:srgbClr val="00AEEF"/>
                </a:solidFill>
                <a:latin typeface="Abadi" panose="020B0604020104020204" pitchFamily="34" charset="0"/>
                <a:ea typeface="Calibri" panose="020F0502020204030204" pitchFamily="34" charset="0"/>
              </a:rPr>
              <a:t>Exhibit A: </a:t>
            </a:r>
            <a:r>
              <a:rPr lang="en-US" sz="3200" dirty="0">
                <a:solidFill>
                  <a:schemeClr val="bg1"/>
                </a:solidFill>
                <a:latin typeface="Abadi" panose="020B0604020104020204" pitchFamily="34" charset="0"/>
                <a:ea typeface="Calibri" panose="020F0502020204030204" pitchFamily="34" charset="0"/>
              </a:rPr>
              <a:t>Revelation 19 and 20 constitute a single progressive vision. </a:t>
            </a:r>
          </a:p>
          <a:p>
            <a:pPr marL="460375" indent="-460375"/>
            <a:r>
              <a:rPr lang="en-US" sz="3200" dirty="0">
                <a:solidFill>
                  <a:srgbClr val="EE3897"/>
                </a:solidFill>
                <a:latin typeface="Abadi" panose="020B0604020104020204" pitchFamily="34" charset="0"/>
                <a:ea typeface="Calibri" panose="020F0502020204030204" pitchFamily="34" charset="0"/>
              </a:rPr>
              <a:t>Exhibit B:</a:t>
            </a:r>
            <a:r>
              <a:rPr lang="en-US" sz="3200" dirty="0">
                <a:solidFill>
                  <a:schemeClr val="bg1"/>
                </a:solidFill>
                <a:latin typeface="Abadi" panose="020B0604020104020204" pitchFamily="34" charset="0"/>
                <a:ea typeface="Calibri" panose="020F0502020204030204" pitchFamily="34" charset="0"/>
              </a:rPr>
              <a:t> In light of 1 Enoch, the binding of Satan in Rev 20:1–3 is total and thus future.</a:t>
            </a:r>
          </a:p>
          <a:p>
            <a:pPr marL="460375" indent="-460375"/>
            <a:r>
              <a:rPr lang="en-US" sz="3200" dirty="0">
                <a:solidFill>
                  <a:srgbClr val="00D241"/>
                </a:solidFill>
                <a:latin typeface="Abadi" panose="020B0604020104020204" pitchFamily="34" charset="0"/>
                <a:ea typeface="Calibri" panose="020F0502020204030204" pitchFamily="34" charset="0"/>
              </a:rPr>
              <a:t>Exhibit C: </a:t>
            </a:r>
            <a:r>
              <a:rPr lang="en-US" sz="3200" dirty="0">
                <a:solidFill>
                  <a:schemeClr val="bg1"/>
                </a:solidFill>
                <a:latin typeface="Abadi" panose="020B0604020104020204" pitchFamily="34" charset="0"/>
                <a:ea typeface="Calibri" panose="020F0502020204030204" pitchFamily="34" charset="0"/>
              </a:rPr>
              <a:t>Consistency requires that the first and second resurrections are both physical and thus separated by 1000 years.</a:t>
            </a:r>
          </a:p>
          <a:p>
            <a:pPr marL="460375" indent="-460375"/>
            <a:r>
              <a:rPr lang="en-US" sz="3200" dirty="0">
                <a:solidFill>
                  <a:srgbClr val="B44FFF"/>
                </a:solidFill>
                <a:latin typeface="Abadi" panose="020B0604020104020204" pitchFamily="34" charset="0"/>
                <a:ea typeface="Calibri" panose="020F0502020204030204" pitchFamily="34" charset="0"/>
              </a:rPr>
              <a:t>Exhibit D: </a:t>
            </a:r>
            <a:r>
              <a:rPr lang="en-US" sz="3200" dirty="0">
                <a:solidFill>
                  <a:schemeClr val="bg1"/>
                </a:solidFill>
                <a:latin typeface="Abadi" panose="020B0604020104020204" pitchFamily="34" charset="0"/>
                <a:ea typeface="Calibri" panose="020F0502020204030204" pitchFamily="34" charset="0"/>
              </a:rPr>
              <a:t>The earliest church fathers were premillennial and claimed to have received that from the apostles and their disciples. </a:t>
            </a:r>
          </a:p>
        </p:txBody>
      </p:sp>
      <p:pic>
        <p:nvPicPr>
          <p:cNvPr id="13" name="Picture 12">
            <a:extLst>
              <a:ext uri="{FF2B5EF4-FFF2-40B4-BE49-F238E27FC236}">
                <a16:creationId xmlns:a16="http://schemas.microsoft.com/office/drawing/2014/main" id="{EAE5AD07-8729-B44E-83C2-BA28913615C1}"/>
              </a:ext>
            </a:extLst>
          </p:cNvPr>
          <p:cNvPicPr>
            <a:picLocks noChangeAspect="1"/>
          </p:cNvPicPr>
          <p:nvPr/>
        </p:nvPicPr>
        <p:blipFill rotWithShape="1">
          <a:blip r:embed="rId3" cstate="email">
            <a:alphaModFix/>
            <a:extLst>
              <a:ext uri="{BEBA8EAE-BF5A-486C-A8C5-ECC9F3942E4B}">
                <a14:imgProps xmlns:a14="http://schemas.microsoft.com/office/drawing/2010/main">
                  <a14:imgLayer r:embed="rId4">
                    <a14:imgEffect>
                      <a14:artisticTexturizer/>
                    </a14:imgEffect>
                    <a14:imgEffect>
                      <a14:sharpenSoften amount="100000"/>
                    </a14:imgEffect>
                    <a14:imgEffect>
                      <a14:brightnessContrast bright="3000"/>
                    </a14:imgEffect>
                  </a14:imgLayer>
                </a14:imgProps>
              </a:ext>
              <a:ext uri="{28A0092B-C50C-407E-A947-70E740481C1C}">
                <a14:useLocalDpi xmlns:a14="http://schemas.microsoft.com/office/drawing/2010/main"/>
              </a:ext>
            </a:extLst>
          </a:blip>
          <a:srcRect/>
          <a:stretch/>
        </p:blipFill>
        <p:spPr>
          <a:xfrm>
            <a:off x="8695427" y="1212502"/>
            <a:ext cx="3053576" cy="3803904"/>
          </a:xfrm>
          <a:prstGeom prst="rect">
            <a:avLst/>
          </a:prstGeom>
          <a:effectLst>
            <a:softEdge rad="28271"/>
          </a:effectLst>
        </p:spPr>
      </p:pic>
      <p:sp>
        <p:nvSpPr>
          <p:cNvPr id="3" name="Rectangle 2">
            <a:extLst>
              <a:ext uri="{FF2B5EF4-FFF2-40B4-BE49-F238E27FC236}">
                <a16:creationId xmlns:a16="http://schemas.microsoft.com/office/drawing/2014/main" id="{09B2204D-2EE8-484B-E8C6-C49818A80EC9}"/>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20</a:t>
            </a:r>
            <a:endParaRPr lang="en-NZ" sz="3200" b="1" dirty="0">
              <a:solidFill>
                <a:srgbClr val="00AEEF"/>
              </a:solidFill>
              <a:latin typeface="Abadi" panose="020B0604020104020204" pitchFamily="34" charset="0"/>
            </a:endParaRPr>
          </a:p>
        </p:txBody>
      </p:sp>
      <p:grpSp>
        <p:nvGrpSpPr>
          <p:cNvPr id="8" name="Group 7">
            <a:extLst>
              <a:ext uri="{FF2B5EF4-FFF2-40B4-BE49-F238E27FC236}">
                <a16:creationId xmlns:a16="http://schemas.microsoft.com/office/drawing/2014/main" id="{41AD2900-A55B-A2D9-C986-8DF4A30C6010}"/>
              </a:ext>
            </a:extLst>
          </p:cNvPr>
          <p:cNvGrpSpPr/>
          <p:nvPr/>
        </p:nvGrpSpPr>
        <p:grpSpPr>
          <a:xfrm>
            <a:off x="10805045" y="5962650"/>
            <a:ext cx="1035886" cy="551231"/>
            <a:chOff x="3471863" y="1857374"/>
            <a:chExt cx="5450432" cy="2900367"/>
          </a:xfrm>
        </p:grpSpPr>
        <p:pic>
          <p:nvPicPr>
            <p:cNvPr id="9" name="Picture 8">
              <a:extLst>
                <a:ext uri="{FF2B5EF4-FFF2-40B4-BE49-F238E27FC236}">
                  <a16:creationId xmlns:a16="http://schemas.microsoft.com/office/drawing/2014/main" id="{1972860E-17D5-4980-0058-1BF10F368C86}"/>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0" name="Picture 9">
              <a:extLst>
                <a:ext uri="{FF2B5EF4-FFF2-40B4-BE49-F238E27FC236}">
                  <a16:creationId xmlns:a16="http://schemas.microsoft.com/office/drawing/2014/main" id="{CA29AF7C-97EC-0541-7391-37470C132A7C}"/>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1" name="Picture 10">
              <a:extLst>
                <a:ext uri="{FF2B5EF4-FFF2-40B4-BE49-F238E27FC236}">
                  <a16:creationId xmlns:a16="http://schemas.microsoft.com/office/drawing/2014/main" id="{135CB0D8-50E5-03D5-FE39-27B02113DBB2}"/>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76262967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Context</a:t>
            </a:r>
            <a:endParaRPr lang="en-NZ" sz="3200" b="1" dirty="0">
              <a:solidFill>
                <a:srgbClr val="00AEEF"/>
              </a:solidFill>
              <a:latin typeface="Abadi" panose="020B0604020104020204" pitchFamily="34" charset="0"/>
            </a:endParaRPr>
          </a:p>
        </p:txBody>
      </p:sp>
      <p:sp>
        <p:nvSpPr>
          <p:cNvPr id="5" name="Rectangle 5">
            <a:extLst>
              <a:ext uri="{FF2B5EF4-FFF2-40B4-BE49-F238E27FC236}">
                <a16:creationId xmlns:a16="http://schemas.microsoft.com/office/drawing/2014/main" id="{8FEF5026-9F9C-1E22-9AFA-189F53F4724A}"/>
              </a:ext>
            </a:extLst>
          </p:cNvPr>
          <p:cNvSpPr>
            <a:spLocks noChangeAspect="1" noChangeArrowheads="1"/>
          </p:cNvSpPr>
          <p:nvPr/>
        </p:nvSpPr>
        <p:spPr bwMode="auto">
          <a:xfrm>
            <a:off x="1836420" y="4606735"/>
            <a:ext cx="8519160" cy="1810957"/>
          </a:xfrm>
          <a:prstGeom prst="rect">
            <a:avLst/>
          </a:prstGeom>
          <a:solidFill>
            <a:srgbClr val="00B050"/>
          </a:solidFill>
          <a:ln w="9525">
            <a:miter lim="800000"/>
            <a:headEnd/>
            <a:tailEnd/>
          </a:ln>
          <a:effectLst/>
          <a:scene3d>
            <a:camera prst="legacyPerspectiveTop" fov="1800000">
              <a:rot lat="300000" lon="0" rev="0"/>
            </a:camera>
            <a:lightRig rig="legacyNormal4" dir="b"/>
          </a:scene3d>
          <a:sp3d extrusionH="1801800" prstMaterial="legacyMatte">
            <a:bevelT w="13500" h="13500" prst="angle"/>
            <a:bevelB w="13500" h="13500" prst="angle"/>
            <a:extrusionClr>
              <a:schemeClr val="accent2">
                <a:lumMod val="60000"/>
                <a:lumOff val="40000"/>
              </a:schemeClr>
            </a:extrusionClr>
          </a:sp3d>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nchor="ctr">
            <a:flatTx/>
          </a:bodyPr>
          <a:lstStyle/>
          <a:p>
            <a:pPr algn="ctr">
              <a:defRPr/>
            </a:pPr>
            <a:r>
              <a:rPr lang="en-US" sz="4800" dirty="0">
                <a:solidFill>
                  <a:schemeClr val="bg1">
                    <a:alpha val="20000"/>
                  </a:schemeClr>
                </a:solidFill>
                <a:latin typeface="Trebuchet MS" pitchFamily="34" charset="0"/>
              </a:rPr>
              <a:t>RETURN, RESURRECTION, RESTORATION</a:t>
            </a:r>
          </a:p>
        </p:txBody>
      </p:sp>
      <p:sp>
        <p:nvSpPr>
          <p:cNvPr id="6" name="Rectangle 6">
            <a:extLst>
              <a:ext uri="{FF2B5EF4-FFF2-40B4-BE49-F238E27FC236}">
                <a16:creationId xmlns:a16="http://schemas.microsoft.com/office/drawing/2014/main" id="{8C0CD17C-D2B2-9B08-06BD-A0A338F3C69F}"/>
              </a:ext>
            </a:extLst>
          </p:cNvPr>
          <p:cNvSpPr>
            <a:spLocks noChangeAspect="1" noChangeArrowheads="1"/>
          </p:cNvSpPr>
          <p:nvPr/>
        </p:nvSpPr>
        <p:spPr bwMode="auto">
          <a:xfrm>
            <a:off x="2422105" y="3254979"/>
            <a:ext cx="7329114" cy="1281521"/>
          </a:xfrm>
          <a:prstGeom prst="rect">
            <a:avLst/>
          </a:prstGeom>
          <a:solidFill>
            <a:srgbClr val="0070C0"/>
          </a:solidFill>
          <a:ln w="9525">
            <a:miter lim="800000"/>
            <a:headEnd/>
            <a:tailEnd/>
          </a:ln>
          <a:effectLst/>
          <a:scene3d>
            <a:camera prst="legacyPerspectiveTop" fov="1800000">
              <a:rot lat="0" lon="0" rev="0"/>
            </a:camera>
            <a:lightRig rig="legacyNormal4" dir="b"/>
          </a:scene3d>
          <a:sp3d extrusionH="1801800" prstMaterial="legacyMatte">
            <a:bevelT w="13500" h="13500" prst="angle"/>
            <a:bevelB w="13500" h="13500" prst="angle"/>
            <a:extrusionClr>
              <a:schemeClr val="accent5">
                <a:lumMod val="60000"/>
                <a:lumOff val="40000"/>
              </a:schemeClr>
            </a:extrusionClr>
          </a:sp3d>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nchor="ctr">
            <a:flatTx/>
          </a:bodyPr>
          <a:lstStyle/>
          <a:p>
            <a:pPr algn="ctr">
              <a:defRPr/>
            </a:pPr>
            <a:r>
              <a:rPr lang="en-US" sz="3800" dirty="0">
                <a:solidFill>
                  <a:schemeClr val="bg1">
                    <a:alpha val="20000"/>
                  </a:schemeClr>
                </a:solidFill>
                <a:latin typeface="Trebuchet MS" pitchFamily="34" charset="0"/>
              </a:rPr>
              <a:t>PREMILLENNIAL? AMILLENNIAL? POSTMILLENNIAL?</a:t>
            </a:r>
          </a:p>
        </p:txBody>
      </p:sp>
      <p:sp>
        <p:nvSpPr>
          <p:cNvPr id="2" name="Rectangle 6">
            <a:extLst>
              <a:ext uri="{FF2B5EF4-FFF2-40B4-BE49-F238E27FC236}">
                <a16:creationId xmlns:a16="http://schemas.microsoft.com/office/drawing/2014/main" id="{DF75E97E-5490-9A04-938B-CB89F474D2A8}"/>
              </a:ext>
            </a:extLst>
          </p:cNvPr>
          <p:cNvSpPr>
            <a:spLocks noChangeAspect="1" noChangeArrowheads="1"/>
          </p:cNvSpPr>
          <p:nvPr/>
        </p:nvSpPr>
        <p:spPr bwMode="auto">
          <a:xfrm>
            <a:off x="2982364" y="2127809"/>
            <a:ext cx="6227267" cy="1066601"/>
          </a:xfrm>
          <a:prstGeom prst="rect">
            <a:avLst/>
          </a:prstGeom>
          <a:solidFill>
            <a:srgbClr val="C00000"/>
          </a:solidFill>
          <a:ln w="9525">
            <a:miter lim="800000"/>
            <a:headEnd/>
            <a:tailEnd/>
          </a:ln>
          <a:effectLst/>
          <a:scene3d>
            <a:camera prst="legacyPerspectiveTop" fov="1800000">
              <a:rot lat="0" lon="0" rev="0"/>
            </a:camera>
            <a:lightRig rig="legacyNormal4" dir="b"/>
          </a:scene3d>
          <a:sp3d extrusionH="1801800" prstMaterial="legacyMatte">
            <a:bevelT w="13500" h="13500" prst="angle"/>
            <a:bevelB w="13500" h="13500" prst="angle"/>
            <a:extrusionClr>
              <a:schemeClr val="accent5">
                <a:lumMod val="60000"/>
                <a:lumOff val="40000"/>
              </a:schemeClr>
            </a:extrusionClr>
          </a:sp3d>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nchor="ctr">
            <a:flatTx/>
          </a:bodyPr>
          <a:lstStyle/>
          <a:p>
            <a:pPr algn="ctr">
              <a:defRPr/>
            </a:pPr>
            <a:r>
              <a:rPr lang="en-US" sz="3600" dirty="0">
                <a:solidFill>
                  <a:schemeClr val="bg1"/>
                </a:solidFill>
                <a:latin typeface="Trebuchet MS" pitchFamily="34" charset="0"/>
              </a:rPr>
              <a:t>TRIBULATION PAST? PRESENT?</a:t>
            </a:r>
          </a:p>
          <a:p>
            <a:pPr algn="ctr">
              <a:defRPr/>
            </a:pPr>
            <a:r>
              <a:rPr lang="en-US" sz="3600" dirty="0">
                <a:solidFill>
                  <a:schemeClr val="bg1"/>
                </a:solidFill>
                <a:latin typeface="Trebuchet MS" pitchFamily="34" charset="0"/>
              </a:rPr>
              <a:t>FUTURE? ALL OF THE ABOVE?</a:t>
            </a:r>
          </a:p>
        </p:txBody>
      </p:sp>
      <p:sp>
        <p:nvSpPr>
          <p:cNvPr id="4" name="Rectangle 6">
            <a:extLst>
              <a:ext uri="{FF2B5EF4-FFF2-40B4-BE49-F238E27FC236}">
                <a16:creationId xmlns:a16="http://schemas.microsoft.com/office/drawing/2014/main" id="{BE04A2C8-59F2-BD07-3956-A56AF5A69AA4}"/>
              </a:ext>
            </a:extLst>
          </p:cNvPr>
          <p:cNvSpPr>
            <a:spLocks noChangeAspect="1" noChangeArrowheads="1"/>
          </p:cNvSpPr>
          <p:nvPr/>
        </p:nvSpPr>
        <p:spPr bwMode="auto">
          <a:xfrm>
            <a:off x="3406139" y="1193538"/>
            <a:ext cx="5379719" cy="876393"/>
          </a:xfrm>
          <a:prstGeom prst="rect">
            <a:avLst/>
          </a:prstGeom>
          <a:solidFill>
            <a:srgbClr val="FFC000"/>
          </a:solidFill>
          <a:ln w="9525">
            <a:miter lim="800000"/>
            <a:headEnd/>
            <a:tailEnd/>
          </a:ln>
          <a:effectLst/>
          <a:scene3d>
            <a:camera prst="legacyPerspectiveTop" fov="1800000">
              <a:rot lat="0" lon="0" rev="0"/>
            </a:camera>
            <a:lightRig rig="legacyNormal4" dir="b"/>
          </a:scene3d>
          <a:sp3d extrusionH="1801800" prstMaterial="legacyMatte">
            <a:bevelT w="13500" h="13500" prst="angle"/>
            <a:bevelB w="13500" h="13500" prst="angle"/>
            <a:extrusionClr>
              <a:schemeClr val="accent5">
                <a:lumMod val="60000"/>
                <a:lumOff val="40000"/>
              </a:schemeClr>
            </a:extrusionClr>
          </a:sp3d>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nchor="ctr">
            <a:flatTx/>
          </a:bodyPr>
          <a:lstStyle/>
          <a:p>
            <a:pPr algn="ctr">
              <a:defRPr/>
            </a:pPr>
            <a:r>
              <a:rPr lang="en-US" sz="2800" dirty="0">
                <a:solidFill>
                  <a:schemeClr val="bg1">
                    <a:alpha val="20000"/>
                  </a:schemeClr>
                </a:solidFill>
                <a:latin typeface="Trebuchet MS" pitchFamily="34" charset="0"/>
              </a:rPr>
              <a:t>THE ASSUMPTION (RAPTURE) OF THE CHURCH: IF AND WHEN? </a:t>
            </a:r>
          </a:p>
        </p:txBody>
      </p:sp>
      <p:grpSp>
        <p:nvGrpSpPr>
          <p:cNvPr id="11" name="Group 10">
            <a:extLst>
              <a:ext uri="{FF2B5EF4-FFF2-40B4-BE49-F238E27FC236}">
                <a16:creationId xmlns:a16="http://schemas.microsoft.com/office/drawing/2014/main" id="{E576ED5A-E850-8ED4-9E21-F9E83CB5B69E}"/>
              </a:ext>
            </a:extLst>
          </p:cNvPr>
          <p:cNvGrpSpPr/>
          <p:nvPr/>
        </p:nvGrpSpPr>
        <p:grpSpPr>
          <a:xfrm>
            <a:off x="10805045" y="5962650"/>
            <a:ext cx="1035886" cy="551231"/>
            <a:chOff x="3471863" y="1857374"/>
            <a:chExt cx="5450432" cy="2900367"/>
          </a:xfrm>
        </p:grpSpPr>
        <p:pic>
          <p:nvPicPr>
            <p:cNvPr id="12" name="Picture 11">
              <a:extLst>
                <a:ext uri="{FF2B5EF4-FFF2-40B4-BE49-F238E27FC236}">
                  <a16:creationId xmlns:a16="http://schemas.microsoft.com/office/drawing/2014/main" id="{616739D3-BF6E-5F0D-9205-B90DBE38F66D}"/>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3" name="Picture 12">
              <a:extLst>
                <a:ext uri="{FF2B5EF4-FFF2-40B4-BE49-F238E27FC236}">
                  <a16:creationId xmlns:a16="http://schemas.microsoft.com/office/drawing/2014/main" id="{21ED079E-1514-125A-4C02-C20B42066F81}"/>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4" name="Picture 13">
              <a:extLst>
                <a:ext uri="{FF2B5EF4-FFF2-40B4-BE49-F238E27FC236}">
                  <a16:creationId xmlns:a16="http://schemas.microsoft.com/office/drawing/2014/main" id="{304EFF87-AC25-4CC4-F163-2627303F9497}"/>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427959047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50F94F64-0248-D348-A3B7-A5D07A0275B9}"/>
              </a:ext>
            </a:extLst>
          </p:cNvPr>
          <p:cNvGrpSpPr/>
          <p:nvPr/>
        </p:nvGrpSpPr>
        <p:grpSpPr>
          <a:xfrm>
            <a:off x="1516216" y="3704279"/>
            <a:ext cx="4234195" cy="1628983"/>
            <a:chOff x="1516216" y="3490274"/>
            <a:chExt cx="4234195" cy="1628983"/>
          </a:xfrm>
        </p:grpSpPr>
        <p:sp>
          <p:nvSpPr>
            <p:cNvPr id="10" name="Oval 9">
              <a:extLst>
                <a:ext uri="{FF2B5EF4-FFF2-40B4-BE49-F238E27FC236}">
                  <a16:creationId xmlns:a16="http://schemas.microsoft.com/office/drawing/2014/main" id="{26B411AF-7EA6-C841-A7F4-D42DB7D7158B}"/>
                </a:ext>
              </a:extLst>
            </p:cNvPr>
            <p:cNvSpPr/>
            <p:nvPr/>
          </p:nvSpPr>
          <p:spPr>
            <a:xfrm>
              <a:off x="1516216" y="3490274"/>
              <a:ext cx="4234195" cy="1628983"/>
            </a:xfrm>
            <a:prstGeom prst="ellipse">
              <a:avLst/>
            </a:prstGeom>
            <a:solidFill>
              <a:srgbClr val="487BD3">
                <a:alpha val="9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21C53827-FCA9-E241-8D50-2A8130D88F1B}"/>
                </a:ext>
              </a:extLst>
            </p:cNvPr>
            <p:cNvSpPr/>
            <p:nvPr/>
          </p:nvSpPr>
          <p:spPr>
            <a:xfrm>
              <a:off x="2004647" y="3853712"/>
              <a:ext cx="2891661" cy="902106"/>
            </a:xfrm>
            <a:prstGeom prst="rect">
              <a:avLst/>
            </a:prstGeom>
            <a:noFill/>
            <a:scene3d>
              <a:camera prst="perspectiveRelaxedModerately">
                <a:rot lat="17390632" lon="0" rev="0"/>
              </a:camera>
              <a:lightRig rig="threePt" dir="t"/>
            </a:scene3d>
          </p:spPr>
          <p:txBody>
            <a:bodyPr wrap="square" lIns="91440" tIns="45720" rIns="91440" bIns="45720">
              <a:prstTxWarp prst="textPlain">
                <a:avLst/>
              </a:prstTxWarp>
              <a:spAutoFit/>
              <a:scene3d>
                <a:camera prst="perspectiveRelaxedModerately">
                  <a:rot lat="17690631" lon="0" rev="0"/>
                </a:camera>
                <a:lightRig rig="threePt" dir="t"/>
              </a:scene3d>
            </a:bodyPr>
            <a:lstStyle/>
            <a:p>
              <a:pPr algn="ctr"/>
              <a:r>
                <a:rPr lang="en-US" sz="2400" b="0" cap="none" spc="0" dirty="0">
                  <a:ln w="0"/>
                  <a:solidFill>
                    <a:schemeClr val="tx1"/>
                  </a:solidFill>
                  <a:effectLst>
                    <a:outerShdw blurRad="38100" dist="19050" dir="2700000" algn="tl" rotWithShape="0">
                      <a:schemeClr val="dk1">
                        <a:alpha val="40000"/>
                      </a:schemeClr>
                    </a:outerShdw>
                  </a:effectLst>
                </a:rPr>
                <a:t>AMILLENNIALISM </a:t>
              </a:r>
            </a:p>
          </p:txBody>
        </p:sp>
      </p:grpSp>
      <p:grpSp>
        <p:nvGrpSpPr>
          <p:cNvPr id="23" name="Group 22">
            <a:extLst>
              <a:ext uri="{FF2B5EF4-FFF2-40B4-BE49-F238E27FC236}">
                <a16:creationId xmlns:a16="http://schemas.microsoft.com/office/drawing/2014/main" id="{EFBDB571-104C-5C4E-9940-2A472CA74BC0}"/>
              </a:ext>
            </a:extLst>
          </p:cNvPr>
          <p:cNvGrpSpPr/>
          <p:nvPr/>
        </p:nvGrpSpPr>
        <p:grpSpPr>
          <a:xfrm>
            <a:off x="5240761" y="3306022"/>
            <a:ext cx="3904911" cy="1284423"/>
            <a:chOff x="5240761" y="3306022"/>
            <a:chExt cx="3904911" cy="1284423"/>
          </a:xfrm>
        </p:grpSpPr>
        <p:sp>
          <p:nvSpPr>
            <p:cNvPr id="8" name="Oval 7">
              <a:extLst>
                <a:ext uri="{FF2B5EF4-FFF2-40B4-BE49-F238E27FC236}">
                  <a16:creationId xmlns:a16="http://schemas.microsoft.com/office/drawing/2014/main" id="{662E5CC1-9809-2440-808F-E5D2025560A0}"/>
                </a:ext>
              </a:extLst>
            </p:cNvPr>
            <p:cNvSpPr/>
            <p:nvPr/>
          </p:nvSpPr>
          <p:spPr>
            <a:xfrm>
              <a:off x="5240761" y="3306022"/>
              <a:ext cx="3904911" cy="1284423"/>
            </a:xfrm>
            <a:prstGeom prst="ellipse">
              <a:avLst/>
            </a:prstGeom>
            <a:solidFill>
              <a:srgbClr val="4B86E8">
                <a:alpha val="9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solidFill>
                  <a:latin typeface="Arial" panose="020B0604020202020204" pitchFamily="34" charset="0"/>
                  <a:ea typeface="Times New Roman" charset="0"/>
                  <a:cs typeface="Arial" panose="020B0604020202020204" pitchFamily="34" charset="0"/>
                </a:rPr>
                <a:t>    </a:t>
              </a:r>
            </a:p>
          </p:txBody>
        </p:sp>
        <p:sp>
          <p:nvSpPr>
            <p:cNvPr id="15" name="Rectangle 14">
              <a:extLst>
                <a:ext uri="{FF2B5EF4-FFF2-40B4-BE49-F238E27FC236}">
                  <a16:creationId xmlns:a16="http://schemas.microsoft.com/office/drawing/2014/main" id="{5110072B-33C5-B248-A75A-6DF98588D302}"/>
                </a:ext>
              </a:extLst>
            </p:cNvPr>
            <p:cNvSpPr/>
            <p:nvPr/>
          </p:nvSpPr>
          <p:spPr>
            <a:xfrm>
              <a:off x="6071791" y="3584636"/>
              <a:ext cx="2306153" cy="669086"/>
            </a:xfrm>
            <a:prstGeom prst="rect">
              <a:avLst/>
            </a:prstGeom>
            <a:noFill/>
            <a:scene3d>
              <a:camera prst="perspectiveBelow">
                <a:rot lat="17699988" lon="0" rev="0"/>
              </a:camera>
              <a:lightRig rig="threePt" dir="t"/>
            </a:scene3d>
          </p:spPr>
          <p:txBody>
            <a:bodyPr wrap="square" lIns="91440" tIns="45720" rIns="91440" bIns="45720">
              <a:prstTxWarp prst="textPlain">
                <a:avLst/>
              </a:prstTxWarp>
              <a:spAutoFit/>
              <a:scene3d>
                <a:camera prst="perspectiveRelaxedModerately">
                  <a:rot lat="17990631" lon="0" rev="0"/>
                </a:camera>
                <a:lightRig rig="threePt" dir="t"/>
              </a:scene3d>
            </a:bodyPr>
            <a:lstStyle/>
            <a:p>
              <a:pPr algn="ctr"/>
              <a:r>
                <a:rPr lang="en-US" sz="1600" b="0" cap="none" spc="0" dirty="0">
                  <a:ln w="0"/>
                  <a:solidFill>
                    <a:schemeClr val="tx1"/>
                  </a:solidFill>
                  <a:effectLst>
                    <a:outerShdw blurRad="38100" dist="19050" dir="2700000" algn="tl" rotWithShape="0">
                      <a:schemeClr val="dk1">
                        <a:alpha val="40000"/>
                      </a:schemeClr>
                    </a:outerShdw>
                  </a:effectLst>
                </a:rPr>
                <a:t>POSTMILLENNIALISM </a:t>
              </a:r>
            </a:p>
          </p:txBody>
        </p:sp>
      </p:grpSp>
      <p:grpSp>
        <p:nvGrpSpPr>
          <p:cNvPr id="5" name="Group 4">
            <a:extLst>
              <a:ext uri="{FF2B5EF4-FFF2-40B4-BE49-F238E27FC236}">
                <a16:creationId xmlns:a16="http://schemas.microsoft.com/office/drawing/2014/main" id="{FFC0EE44-BE43-6B4E-B5D4-A5A9AA990F62}"/>
              </a:ext>
            </a:extLst>
          </p:cNvPr>
          <p:cNvGrpSpPr/>
          <p:nvPr/>
        </p:nvGrpSpPr>
        <p:grpSpPr>
          <a:xfrm>
            <a:off x="4911478" y="4374247"/>
            <a:ext cx="5045322" cy="1673213"/>
            <a:chOff x="4911478" y="4160242"/>
            <a:chExt cx="5045322" cy="1673213"/>
          </a:xfrm>
        </p:grpSpPr>
        <p:sp>
          <p:nvSpPr>
            <p:cNvPr id="9" name="Oval 8">
              <a:extLst>
                <a:ext uri="{FF2B5EF4-FFF2-40B4-BE49-F238E27FC236}">
                  <a16:creationId xmlns:a16="http://schemas.microsoft.com/office/drawing/2014/main" id="{B37AB82E-E36F-4042-B2C2-0F4E5CE43C7F}"/>
                </a:ext>
              </a:extLst>
            </p:cNvPr>
            <p:cNvSpPr/>
            <p:nvPr/>
          </p:nvSpPr>
          <p:spPr>
            <a:xfrm>
              <a:off x="4911478" y="4160242"/>
              <a:ext cx="5045322" cy="1673213"/>
            </a:xfrm>
            <a:prstGeom prst="ellipse">
              <a:avLst/>
            </a:prstGeom>
            <a:solidFill>
              <a:srgbClr val="5996FF">
                <a:alpha val="9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tx1"/>
                  </a:solidFill>
                  <a:latin typeface="Arial" panose="020B0604020202020204" pitchFamily="34" charset="0"/>
                  <a:ea typeface="Times New Roman" charset="0"/>
                  <a:cs typeface="Arial" panose="020B0604020202020204" pitchFamily="34" charset="0"/>
                </a:rPr>
                <a:t> </a:t>
              </a:r>
            </a:p>
          </p:txBody>
        </p:sp>
        <p:sp>
          <p:nvSpPr>
            <p:cNvPr id="17" name="Rectangle 16">
              <a:extLst>
                <a:ext uri="{FF2B5EF4-FFF2-40B4-BE49-F238E27FC236}">
                  <a16:creationId xmlns:a16="http://schemas.microsoft.com/office/drawing/2014/main" id="{55C7B3EF-59D5-9B40-B9A8-C7BFF14D5043}"/>
                </a:ext>
              </a:extLst>
            </p:cNvPr>
            <p:cNvSpPr/>
            <p:nvPr/>
          </p:nvSpPr>
          <p:spPr>
            <a:xfrm>
              <a:off x="5721997" y="4598483"/>
              <a:ext cx="3553891" cy="762756"/>
            </a:xfrm>
            <a:prstGeom prst="rect">
              <a:avLst/>
            </a:prstGeom>
            <a:noFill/>
          </p:spPr>
          <p:txBody>
            <a:bodyPr wrap="square" lIns="91440" tIns="45720" rIns="91440" bIns="45720">
              <a:prstTxWarp prst="textPlain">
                <a:avLst/>
              </a:prstTxWarp>
              <a:spAutoFit/>
              <a:scene3d>
                <a:camera prst="perspectiveRelaxedModerately">
                  <a:rot lat="17690631" lon="0" rev="0"/>
                </a:camera>
                <a:lightRig rig="threePt" dir="t"/>
              </a:scene3d>
            </a:bodyPr>
            <a:lstStyle/>
            <a:p>
              <a:pPr algn="ctr"/>
              <a:r>
                <a:rPr lang="en-US" sz="1600" b="0" cap="none" spc="0" dirty="0">
                  <a:ln w="0"/>
                  <a:solidFill>
                    <a:schemeClr val="tx1"/>
                  </a:solidFill>
                  <a:effectLst>
                    <a:outerShdw blurRad="38100" dist="19050" dir="2700000" algn="tl" rotWithShape="0">
                      <a:schemeClr val="dk1">
                        <a:alpha val="40000"/>
                      </a:schemeClr>
                    </a:outerShdw>
                  </a:effectLst>
                </a:rPr>
                <a:t>PREMILLENNIALISM</a:t>
              </a:r>
            </a:p>
          </p:txBody>
        </p:sp>
      </p:grpSp>
      <p:grpSp>
        <p:nvGrpSpPr>
          <p:cNvPr id="18" name="Group 17">
            <a:extLst>
              <a:ext uri="{FF2B5EF4-FFF2-40B4-BE49-F238E27FC236}">
                <a16:creationId xmlns:a16="http://schemas.microsoft.com/office/drawing/2014/main" id="{D3443D1E-95E2-DE48-9D04-20FCAEA33840}"/>
              </a:ext>
            </a:extLst>
          </p:cNvPr>
          <p:cNvGrpSpPr/>
          <p:nvPr/>
        </p:nvGrpSpPr>
        <p:grpSpPr>
          <a:xfrm>
            <a:off x="6488363" y="2334791"/>
            <a:ext cx="1718270" cy="3010687"/>
            <a:chOff x="6488363" y="2120786"/>
            <a:chExt cx="1718270" cy="3010687"/>
          </a:xfrm>
        </p:grpSpPr>
        <p:sp>
          <p:nvSpPr>
            <p:cNvPr id="11" name="Oval 10">
              <a:extLst>
                <a:ext uri="{FF2B5EF4-FFF2-40B4-BE49-F238E27FC236}">
                  <a16:creationId xmlns:a16="http://schemas.microsoft.com/office/drawing/2014/main" id="{37962135-6475-4348-BAA4-672D9BA5C417}"/>
                </a:ext>
              </a:extLst>
            </p:cNvPr>
            <p:cNvSpPr/>
            <p:nvPr/>
          </p:nvSpPr>
          <p:spPr>
            <a:xfrm>
              <a:off x="6488363" y="4470419"/>
              <a:ext cx="1718270" cy="661054"/>
            </a:xfrm>
            <a:prstGeom prst="ellipse">
              <a:avLst/>
            </a:prstGeom>
            <a:solidFill>
              <a:schemeClr val="bg1">
                <a:alpha val="43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p:txBody>
        </p:sp>
        <p:pic>
          <p:nvPicPr>
            <p:cNvPr id="13" name="Picture 12">
              <a:extLst>
                <a:ext uri="{FF2B5EF4-FFF2-40B4-BE49-F238E27FC236}">
                  <a16:creationId xmlns:a16="http://schemas.microsoft.com/office/drawing/2014/main" id="{C1AC3ADE-159C-394D-97A2-4A88E3BAD44E}"/>
                </a:ext>
              </a:extLst>
            </p:cNvPr>
            <p:cNvPicPr>
              <a:picLocks noChangeAspect="1"/>
            </p:cNvPicPr>
            <p:nvPr/>
          </p:nvPicPr>
          <p:blipFill rotWithShape="1">
            <a:blip r:embed="rId3" cstate="email">
              <a:duotone>
                <a:schemeClr val="bg2">
                  <a:shade val="45000"/>
                  <a:satMod val="135000"/>
                </a:schemeClr>
                <a:prstClr val="white"/>
              </a:duotone>
              <a:extLst>
                <a:ext uri="{BEBA8EAE-BF5A-486C-A8C5-ECC9F3942E4B}">
                  <a14:imgProps xmlns:a14="http://schemas.microsoft.com/office/drawing/2010/main">
                    <a14:imgLayer r:embed="rId4">
                      <a14:imgEffect>
                        <a14:backgroundRemoval t="1705" b="99148" l="0" r="100000"/>
                      </a14:imgEffect>
                      <a14:imgEffect>
                        <a14:sharpenSoften amount="50000"/>
                      </a14:imgEffect>
                    </a14:imgLayer>
                  </a14:imgProps>
                </a:ext>
                <a:ext uri="{28A0092B-C50C-407E-A947-70E740481C1C}">
                  <a14:useLocalDpi xmlns:a14="http://schemas.microsoft.com/office/drawing/2010/main"/>
                </a:ext>
              </a:extLst>
            </a:blip>
            <a:srcRect/>
            <a:stretch/>
          </p:blipFill>
          <p:spPr>
            <a:xfrm>
              <a:off x="6854916" y="2120786"/>
              <a:ext cx="909276" cy="2787288"/>
            </a:xfrm>
            <a:prstGeom prst="rect">
              <a:avLst/>
            </a:prstGeom>
            <a:effectLst/>
          </p:spPr>
        </p:pic>
      </p:grpSp>
      <p:sp>
        <p:nvSpPr>
          <p:cNvPr id="22" name="Rectangle 21">
            <a:extLst>
              <a:ext uri="{FF2B5EF4-FFF2-40B4-BE49-F238E27FC236}">
                <a16:creationId xmlns:a16="http://schemas.microsoft.com/office/drawing/2014/main" id="{9C423906-B6EE-DF49-9438-489C5F52B9D6}"/>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Early Church</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C9A638EB-53AB-0498-308D-33182716B7E1}"/>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13A02D81-8C44-CF60-14AB-9943FD943442}"/>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7" name="Picture 6">
              <a:extLst>
                <a:ext uri="{FF2B5EF4-FFF2-40B4-BE49-F238E27FC236}">
                  <a16:creationId xmlns:a16="http://schemas.microsoft.com/office/drawing/2014/main" id="{9D44F5FD-0D7B-4E52-9AC4-BDA9FE20BC47}"/>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2" name="Picture 11">
              <a:extLst>
                <a:ext uri="{FF2B5EF4-FFF2-40B4-BE49-F238E27FC236}">
                  <a16:creationId xmlns:a16="http://schemas.microsoft.com/office/drawing/2014/main" id="{ABB05090-F286-C2A7-FF11-7F3F41AF5817}"/>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46857793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8274249" cy="4770537"/>
          </a:xfrm>
          <a:prstGeom prst="rect">
            <a:avLst/>
          </a:prstGeom>
        </p:spPr>
        <p:txBody>
          <a:bodyPr wrap="square">
            <a:spAutoFit/>
          </a:bodyPr>
          <a:lstStyle/>
          <a:p>
            <a:endParaRPr lang="en-US" sz="3200" dirty="0">
              <a:solidFill>
                <a:schemeClr val="bg1"/>
              </a:solidFill>
              <a:latin typeface="Abadi" panose="020B0604020104020204" pitchFamily="34" charset="0"/>
              <a:ea typeface="Calibri" panose="020F0502020204030204" pitchFamily="34" charset="0"/>
            </a:endParaRPr>
          </a:p>
          <a:p>
            <a:endParaRPr lang="en-US" sz="1600" dirty="0">
              <a:solidFill>
                <a:schemeClr val="bg1"/>
              </a:solidFill>
              <a:latin typeface="Abadi" panose="020B0604020104020204" pitchFamily="34" charset="0"/>
              <a:ea typeface="Calibri" panose="020F0502020204030204" pitchFamily="34" charset="0"/>
            </a:endParaRPr>
          </a:p>
          <a:p>
            <a:r>
              <a:rPr lang="en-US" sz="3200" dirty="0">
                <a:solidFill>
                  <a:srgbClr val="00B0F0"/>
                </a:solidFill>
                <a:latin typeface="Abadi" panose="020B0604020104020204" pitchFamily="34" charset="0"/>
                <a:ea typeface="Calibri" panose="020F0502020204030204" pitchFamily="34" charset="0"/>
              </a:rPr>
              <a:t>When Christ returns, Satan will be definitively bound so as not to exercise any influence over people, Christ will complete the physical resurrection of the saints from the dead, and His earthly reign will begin to fulfill the OT covenantal kingdom promises to Abraham, Isaac, Jacob, Israel, and David. </a:t>
            </a:r>
          </a:p>
          <a:p>
            <a:pPr marL="230188" indent="-230188">
              <a:buFont typeface="Arial" panose="020B0604020202020204" pitchFamily="34" charset="0"/>
              <a:buChar char="•"/>
            </a:pPr>
            <a:endParaRPr lang="en-US" sz="3200" dirty="0">
              <a:solidFill>
                <a:schemeClr val="bg1"/>
              </a:solidFill>
              <a:latin typeface="Abadi" panose="020B0604020104020204" pitchFamily="34" charset="0"/>
              <a:ea typeface="Calibri" panose="020F0502020204030204" pitchFamily="34" charset="0"/>
            </a:endParaRPr>
          </a:p>
        </p:txBody>
      </p:sp>
      <p:sp>
        <p:nvSpPr>
          <p:cNvPr id="9" name="Rectangle 8">
            <a:extLst>
              <a:ext uri="{FF2B5EF4-FFF2-40B4-BE49-F238E27FC236}">
                <a16:creationId xmlns:a16="http://schemas.microsoft.com/office/drawing/2014/main" id="{3AB711B0-8E79-A443-A9B3-8279FBBC5029}"/>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Conclusion</a:t>
            </a:r>
            <a:endParaRPr lang="en-NZ" sz="3200" b="1" dirty="0">
              <a:solidFill>
                <a:srgbClr val="00AEEF"/>
              </a:solidFill>
              <a:latin typeface="Abadi" panose="020B0604020104020204" pitchFamily="34" charset="0"/>
            </a:endParaRPr>
          </a:p>
        </p:txBody>
      </p:sp>
      <p:pic>
        <p:nvPicPr>
          <p:cNvPr id="11" name="Picture 10">
            <a:extLst>
              <a:ext uri="{FF2B5EF4-FFF2-40B4-BE49-F238E27FC236}">
                <a16:creationId xmlns:a16="http://schemas.microsoft.com/office/drawing/2014/main" id="{CA500161-E405-5B40-BD1C-11C0CEB85841}"/>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8695425" y="1212502"/>
            <a:ext cx="3053360" cy="3803633"/>
          </a:xfrm>
          <a:prstGeom prst="rect">
            <a:avLst/>
          </a:prstGeom>
          <a:ln w="3175">
            <a:solidFill>
              <a:schemeClr val="tx1"/>
            </a:solidFill>
          </a:ln>
        </p:spPr>
      </p:pic>
      <p:grpSp>
        <p:nvGrpSpPr>
          <p:cNvPr id="2" name="Group 1">
            <a:extLst>
              <a:ext uri="{FF2B5EF4-FFF2-40B4-BE49-F238E27FC236}">
                <a16:creationId xmlns:a16="http://schemas.microsoft.com/office/drawing/2014/main" id="{2D98EF14-6A70-C8F4-36C6-007ABCF96922}"/>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9FFCAC05-D04C-BB51-0610-B172C90D47BE}"/>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06C8FB58-3CF5-A3F1-D257-132DF6EBE728}"/>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D0C49B8E-4065-1192-F454-7CEF878A5AD7}"/>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26062926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4FE43B83-CAF9-484B-81A9-9C2208BF0E0A}"/>
              </a:ext>
            </a:extLst>
          </p:cNvPr>
          <p:cNvSpPr txBox="1"/>
          <p:nvPr/>
        </p:nvSpPr>
        <p:spPr>
          <a:xfrm>
            <a:off x="2933205" y="3841313"/>
            <a:ext cx="6325590" cy="2369880"/>
          </a:xfrm>
          <a:prstGeom prst="rect">
            <a:avLst/>
          </a:prstGeom>
          <a:noFill/>
        </p:spPr>
        <p:txBody>
          <a:bodyPr wrap="square" rtlCol="0">
            <a:spAutoFit/>
          </a:bodyPr>
          <a:lstStyle/>
          <a:p>
            <a:pPr algn="ctr"/>
            <a:r>
              <a:rPr lang="en-NZ" sz="3600" b="1" dirty="0">
                <a:solidFill>
                  <a:schemeClr val="bg1"/>
                </a:solidFill>
                <a:latin typeface="Abadi" panose="020B0604020104020204" pitchFamily="34" charset="0"/>
              </a:rPr>
              <a:t>What to Believe about the</a:t>
            </a:r>
          </a:p>
          <a:p>
            <a:pPr algn="ctr"/>
            <a:r>
              <a:rPr lang="en-NZ" sz="3600" b="1" dirty="0">
                <a:solidFill>
                  <a:schemeClr val="bg1"/>
                </a:solidFill>
                <a:latin typeface="Abadi" panose="020B0604020104020204" pitchFamily="34" charset="0"/>
              </a:rPr>
              <a:t>End Times…and Why</a:t>
            </a:r>
            <a:endParaRPr lang="en-NZ" sz="4800" b="1" dirty="0">
              <a:solidFill>
                <a:srgbClr val="00B0F0"/>
              </a:solidFill>
              <a:latin typeface="Abadi" panose="020B0604020104020204" pitchFamily="34" charset="0"/>
            </a:endParaRPr>
          </a:p>
          <a:p>
            <a:pPr algn="ctr"/>
            <a:endParaRPr lang="en-NZ" sz="1600" b="1" dirty="0">
              <a:solidFill>
                <a:srgbClr val="00B0F0"/>
              </a:solidFill>
              <a:latin typeface="Abadi" panose="020B0604020104020204" pitchFamily="34" charset="0"/>
            </a:endParaRPr>
          </a:p>
          <a:p>
            <a:pPr algn="ctr"/>
            <a:r>
              <a:rPr lang="en-NZ" sz="3600" b="1" dirty="0" err="1">
                <a:solidFill>
                  <a:srgbClr val="00B0F0"/>
                </a:solidFill>
                <a:latin typeface="Abadi" panose="020B0604020104020204" pitchFamily="34" charset="0"/>
              </a:rPr>
              <a:t>Dr.</a:t>
            </a:r>
            <a:r>
              <a:rPr lang="en-NZ" sz="3600" b="1" dirty="0">
                <a:solidFill>
                  <a:srgbClr val="00B0F0"/>
                </a:solidFill>
                <a:latin typeface="Abadi" panose="020B0604020104020204" pitchFamily="34" charset="0"/>
              </a:rPr>
              <a:t> Michael J. </a:t>
            </a:r>
            <a:r>
              <a:rPr lang="en-NZ" sz="3600" b="1" dirty="0" err="1">
                <a:solidFill>
                  <a:srgbClr val="00B0F0"/>
                </a:solidFill>
                <a:latin typeface="Abadi" panose="020B0604020104020204" pitchFamily="34" charset="0"/>
              </a:rPr>
              <a:t>Svigel</a:t>
            </a:r>
            <a:r>
              <a:rPr lang="en-NZ" sz="3600" b="1" dirty="0">
                <a:solidFill>
                  <a:srgbClr val="00B0F0"/>
                </a:solidFill>
                <a:latin typeface="Abadi" panose="020B0604020104020204" pitchFamily="34" charset="0"/>
              </a:rPr>
              <a:t> </a:t>
            </a:r>
          </a:p>
          <a:p>
            <a:pPr algn="ctr"/>
            <a:r>
              <a:rPr lang="en-NZ" sz="2000" b="1" dirty="0">
                <a:solidFill>
                  <a:srgbClr val="00B0F0"/>
                </a:solidFill>
                <a:latin typeface="Abadi" panose="020B0604020104020204" pitchFamily="34" charset="0"/>
              </a:rPr>
              <a:t>Dallas Theological Seminary</a:t>
            </a:r>
          </a:p>
        </p:txBody>
      </p:sp>
      <p:grpSp>
        <p:nvGrpSpPr>
          <p:cNvPr id="2" name="Group 1">
            <a:extLst>
              <a:ext uri="{FF2B5EF4-FFF2-40B4-BE49-F238E27FC236}">
                <a16:creationId xmlns:a16="http://schemas.microsoft.com/office/drawing/2014/main" id="{3C2A61B4-F60A-3725-5549-F2F0C5CCF08F}"/>
              </a:ext>
            </a:extLst>
          </p:cNvPr>
          <p:cNvGrpSpPr/>
          <p:nvPr/>
        </p:nvGrpSpPr>
        <p:grpSpPr>
          <a:xfrm>
            <a:off x="1769423" y="144945"/>
            <a:ext cx="8653154" cy="3733246"/>
            <a:chOff x="3471863" y="1857374"/>
            <a:chExt cx="5450432" cy="2900367"/>
          </a:xfrm>
        </p:grpSpPr>
        <p:pic>
          <p:nvPicPr>
            <p:cNvPr id="3" name="Picture 2">
              <a:extLst>
                <a:ext uri="{FF2B5EF4-FFF2-40B4-BE49-F238E27FC236}">
                  <a16:creationId xmlns:a16="http://schemas.microsoft.com/office/drawing/2014/main" id="{2AB02A50-DF84-3D02-CB7B-B97B22E19BE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46DD1073-EAC9-EECE-19E3-EDE0E12F8375}"/>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F1133864-D0CF-EA8A-2D72-279FC4B7BA16}"/>
                </a:ext>
              </a:extLst>
            </p:cNvPr>
            <p:cNvPicPr>
              <a:picLocks noChangeAspect="1"/>
            </p:cNvPicPr>
            <p:nvPr/>
          </p:nvPicPr>
          <p:blipFill>
            <a:blip r:embed="rId4"/>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80173827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217D42A-29A9-0A49-A21E-A2065C037C38}"/>
              </a:ext>
            </a:extLst>
          </p:cNvPr>
          <p:cNvSpPr/>
          <p:nvPr/>
        </p:nvSpPr>
        <p:spPr>
          <a:xfrm>
            <a:off x="421178" y="971670"/>
            <a:ext cx="8274250" cy="5185266"/>
          </a:xfrm>
          <a:prstGeom prst="rect">
            <a:avLst/>
          </a:prstGeom>
        </p:spPr>
        <p:txBody>
          <a:bodyPr wrap="square">
            <a:spAutoFit/>
          </a:bodyPr>
          <a:lstStyle/>
          <a:p>
            <a:pPr>
              <a:lnSpc>
                <a:spcPct val="150000"/>
              </a:lnSpc>
            </a:pPr>
            <a:r>
              <a:rPr lang="en-US" sz="3200" dirty="0">
                <a:solidFill>
                  <a:schemeClr val="bg1"/>
                </a:solidFill>
                <a:latin typeface="Abadi" panose="020B0604020104020204" pitchFamily="34" charset="0"/>
                <a:ea typeface="Calibri" panose="020F0502020204030204" pitchFamily="34" charset="0"/>
              </a:rPr>
              <a:t>1: The Coming Kingdom in Context</a:t>
            </a:r>
          </a:p>
          <a:p>
            <a:pPr>
              <a:lnSpc>
                <a:spcPct val="150000"/>
              </a:lnSpc>
            </a:pPr>
            <a:r>
              <a:rPr lang="en-US" sz="3200" dirty="0">
                <a:solidFill>
                  <a:schemeClr val="bg1"/>
                </a:solidFill>
                <a:latin typeface="Abadi" panose="020B0604020104020204" pitchFamily="34" charset="0"/>
                <a:ea typeface="Calibri" panose="020F0502020204030204" pitchFamily="34" charset="0"/>
              </a:rPr>
              <a:t>2: The Coming Kingdom in the OT</a:t>
            </a:r>
          </a:p>
          <a:p>
            <a:pPr>
              <a:lnSpc>
                <a:spcPct val="150000"/>
              </a:lnSpc>
            </a:pPr>
            <a:r>
              <a:rPr lang="en-US" sz="3200" dirty="0">
                <a:solidFill>
                  <a:schemeClr val="bg1"/>
                </a:solidFill>
                <a:latin typeface="Abadi" panose="020B0604020104020204" pitchFamily="34" charset="0"/>
                <a:ea typeface="Calibri" panose="020F0502020204030204" pitchFamily="34" charset="0"/>
              </a:rPr>
              <a:t>3: The Coming Kingdom in the NT</a:t>
            </a:r>
          </a:p>
          <a:p>
            <a:pPr>
              <a:lnSpc>
                <a:spcPct val="150000"/>
              </a:lnSpc>
            </a:pPr>
            <a:r>
              <a:rPr lang="en-US" sz="3200" dirty="0">
                <a:solidFill>
                  <a:schemeClr val="bg1"/>
                </a:solidFill>
                <a:latin typeface="Abadi" panose="020B0604020104020204" pitchFamily="34" charset="0"/>
                <a:ea typeface="Calibri" panose="020F0502020204030204" pitchFamily="34" charset="0"/>
              </a:rPr>
              <a:t>4: The Coming Kingdom in Revelation</a:t>
            </a:r>
          </a:p>
          <a:p>
            <a:pPr>
              <a:lnSpc>
                <a:spcPct val="150000"/>
              </a:lnSpc>
            </a:pPr>
            <a:r>
              <a:rPr lang="en-US" sz="3200" dirty="0">
                <a:solidFill>
                  <a:schemeClr val="bg1"/>
                </a:solidFill>
                <a:latin typeface="Abadi" panose="020B0604020104020204" pitchFamily="34" charset="0"/>
                <a:ea typeface="Calibri" panose="020F0502020204030204" pitchFamily="34" charset="0"/>
              </a:rPr>
              <a:t>5: The Coming Day of the Lord</a:t>
            </a:r>
          </a:p>
          <a:p>
            <a:pPr>
              <a:lnSpc>
                <a:spcPct val="150000"/>
              </a:lnSpc>
            </a:pPr>
            <a:r>
              <a:rPr lang="en-US" sz="3200" dirty="0">
                <a:solidFill>
                  <a:schemeClr val="bg1"/>
                </a:solidFill>
                <a:latin typeface="Abadi" panose="020B0604020104020204" pitchFamily="34" charset="0"/>
                <a:ea typeface="Calibri" panose="020F0502020204030204" pitchFamily="34" charset="0"/>
              </a:rPr>
              <a:t>6: The Coming Assumption of the Church</a:t>
            </a:r>
          </a:p>
          <a:p>
            <a:pPr>
              <a:lnSpc>
                <a:spcPct val="150000"/>
              </a:lnSpc>
            </a:pPr>
            <a:r>
              <a:rPr lang="en-US" sz="3200" dirty="0">
                <a:solidFill>
                  <a:schemeClr val="bg1"/>
                </a:solidFill>
                <a:latin typeface="Abadi" panose="020B0604020104020204" pitchFamily="34" charset="0"/>
                <a:ea typeface="Calibri" panose="020F0502020204030204" pitchFamily="34" charset="0"/>
              </a:rPr>
              <a:t>7: FAQs</a:t>
            </a:r>
          </a:p>
        </p:txBody>
      </p:sp>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Story of the Future</a:t>
            </a:r>
            <a:endParaRPr lang="en-NZ" sz="3200" b="1" dirty="0">
              <a:solidFill>
                <a:srgbClr val="00AEEF"/>
              </a:solidFill>
              <a:latin typeface="Abadi" panose="020B0604020104020204" pitchFamily="34" charset="0"/>
            </a:endParaRPr>
          </a:p>
        </p:txBody>
      </p:sp>
      <p:pic>
        <p:nvPicPr>
          <p:cNvPr id="13" name="Picture 12">
            <a:extLst>
              <a:ext uri="{FF2B5EF4-FFF2-40B4-BE49-F238E27FC236}">
                <a16:creationId xmlns:a16="http://schemas.microsoft.com/office/drawing/2014/main" id="{EAE5AD07-8729-B44E-83C2-BA28913615C1}"/>
              </a:ext>
            </a:extLst>
          </p:cNvPr>
          <p:cNvPicPr>
            <a:picLocks noChangeAspect="1"/>
          </p:cNvPicPr>
          <p:nvPr/>
        </p:nvPicPr>
        <p:blipFill rotWithShape="1">
          <a:blip r:embed="rId3" cstate="email">
            <a:alphaModFix/>
            <a:extLst>
              <a:ext uri="{BEBA8EAE-BF5A-486C-A8C5-ECC9F3942E4B}">
                <a14:imgProps xmlns:a14="http://schemas.microsoft.com/office/drawing/2010/main">
                  <a14:imgLayer r:embed="rId4">
                    <a14:imgEffect>
                      <a14:artisticTexturizer/>
                    </a14:imgEffect>
                    <a14:imgEffect>
                      <a14:sharpenSoften amount="100000"/>
                    </a14:imgEffect>
                    <a14:imgEffect>
                      <a14:brightnessContrast bright="3000"/>
                    </a14:imgEffect>
                  </a14:imgLayer>
                </a14:imgProps>
              </a:ext>
              <a:ext uri="{28A0092B-C50C-407E-A947-70E740481C1C}">
                <a14:useLocalDpi xmlns:a14="http://schemas.microsoft.com/office/drawing/2010/main"/>
              </a:ext>
            </a:extLst>
          </a:blip>
          <a:srcRect/>
          <a:stretch/>
        </p:blipFill>
        <p:spPr>
          <a:xfrm>
            <a:off x="8695427" y="1212502"/>
            <a:ext cx="3053576" cy="3803904"/>
          </a:xfrm>
          <a:prstGeom prst="rect">
            <a:avLst/>
          </a:prstGeom>
          <a:effectLst>
            <a:softEdge rad="28271"/>
          </a:effectLst>
        </p:spPr>
      </p:pic>
      <p:grpSp>
        <p:nvGrpSpPr>
          <p:cNvPr id="3" name="Group 2">
            <a:extLst>
              <a:ext uri="{FF2B5EF4-FFF2-40B4-BE49-F238E27FC236}">
                <a16:creationId xmlns:a16="http://schemas.microsoft.com/office/drawing/2014/main" id="{EF32754A-CBF4-894A-9224-4284407053C3}"/>
              </a:ext>
            </a:extLst>
          </p:cNvPr>
          <p:cNvGrpSpPr/>
          <p:nvPr/>
        </p:nvGrpSpPr>
        <p:grpSpPr>
          <a:xfrm>
            <a:off x="10805045" y="5962650"/>
            <a:ext cx="1035886" cy="551231"/>
            <a:chOff x="3471863" y="1857374"/>
            <a:chExt cx="5450432" cy="2900367"/>
          </a:xfrm>
        </p:grpSpPr>
        <p:pic>
          <p:nvPicPr>
            <p:cNvPr id="8" name="Picture 7">
              <a:extLst>
                <a:ext uri="{FF2B5EF4-FFF2-40B4-BE49-F238E27FC236}">
                  <a16:creationId xmlns:a16="http://schemas.microsoft.com/office/drawing/2014/main" id="{9FB71B67-2148-FDF0-D840-305187D2D272}"/>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0" name="Picture 9">
              <a:extLst>
                <a:ext uri="{FF2B5EF4-FFF2-40B4-BE49-F238E27FC236}">
                  <a16:creationId xmlns:a16="http://schemas.microsoft.com/office/drawing/2014/main" id="{7051926C-776E-C230-6AD6-B12098D5EF5E}"/>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1" name="Picture 10">
              <a:extLst>
                <a:ext uri="{FF2B5EF4-FFF2-40B4-BE49-F238E27FC236}">
                  <a16:creationId xmlns:a16="http://schemas.microsoft.com/office/drawing/2014/main" id="{62B785AA-A414-4195-E403-6AC83184020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20361444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217D42A-29A9-0A49-A21E-A2065C037C38}"/>
              </a:ext>
            </a:extLst>
          </p:cNvPr>
          <p:cNvSpPr/>
          <p:nvPr/>
        </p:nvSpPr>
        <p:spPr>
          <a:xfrm>
            <a:off x="421178" y="971670"/>
            <a:ext cx="8274250" cy="5185266"/>
          </a:xfrm>
          <a:prstGeom prst="rect">
            <a:avLst/>
          </a:prstGeom>
        </p:spPr>
        <p:txBody>
          <a:bodyPr wrap="square">
            <a:spAutoFit/>
          </a:bodyPr>
          <a:lstStyle/>
          <a:p>
            <a:pPr>
              <a:lnSpc>
                <a:spcPct val="150000"/>
              </a:lnSpc>
            </a:pPr>
            <a:r>
              <a:rPr lang="en-US" sz="3200" dirty="0">
                <a:solidFill>
                  <a:schemeClr val="bg1"/>
                </a:solidFill>
                <a:latin typeface="Abadi" panose="020B0604020104020204" pitchFamily="34" charset="0"/>
                <a:ea typeface="Calibri" panose="020F0502020204030204" pitchFamily="34" charset="0"/>
              </a:rPr>
              <a:t>1: The Coming Kingdom in Context</a:t>
            </a:r>
          </a:p>
          <a:p>
            <a:pPr>
              <a:lnSpc>
                <a:spcPct val="150000"/>
              </a:lnSpc>
            </a:pPr>
            <a:r>
              <a:rPr lang="en-US" sz="3200" dirty="0">
                <a:solidFill>
                  <a:schemeClr val="bg1"/>
                </a:solidFill>
                <a:latin typeface="Abadi" panose="020B0604020104020204" pitchFamily="34" charset="0"/>
                <a:ea typeface="Calibri" panose="020F0502020204030204" pitchFamily="34" charset="0"/>
              </a:rPr>
              <a:t>2: The Coming Kingdom in the OT</a:t>
            </a:r>
          </a:p>
          <a:p>
            <a:pPr>
              <a:lnSpc>
                <a:spcPct val="150000"/>
              </a:lnSpc>
            </a:pPr>
            <a:r>
              <a:rPr lang="en-US" sz="3200" dirty="0">
                <a:solidFill>
                  <a:schemeClr val="bg1"/>
                </a:solidFill>
                <a:latin typeface="Abadi" panose="020B0604020104020204" pitchFamily="34" charset="0"/>
                <a:ea typeface="Calibri" panose="020F0502020204030204" pitchFamily="34" charset="0"/>
              </a:rPr>
              <a:t>3: The Coming Kingdom in the NT</a:t>
            </a:r>
          </a:p>
          <a:p>
            <a:pPr>
              <a:lnSpc>
                <a:spcPct val="150000"/>
              </a:lnSpc>
            </a:pPr>
            <a:r>
              <a:rPr lang="en-US" sz="3200" dirty="0">
                <a:solidFill>
                  <a:schemeClr val="bg1"/>
                </a:solidFill>
                <a:latin typeface="Abadi" panose="020B0604020104020204" pitchFamily="34" charset="0"/>
                <a:ea typeface="Calibri" panose="020F0502020204030204" pitchFamily="34" charset="0"/>
              </a:rPr>
              <a:t>4: The Coming Kingdom in Revelation</a:t>
            </a:r>
          </a:p>
          <a:p>
            <a:pPr>
              <a:lnSpc>
                <a:spcPct val="150000"/>
              </a:lnSpc>
            </a:pPr>
            <a:r>
              <a:rPr lang="en-US" sz="3200" dirty="0">
                <a:solidFill>
                  <a:srgbClr val="FFF32B"/>
                </a:solidFill>
                <a:latin typeface="Abadi" panose="020B0604020104020204" pitchFamily="34" charset="0"/>
                <a:ea typeface="Calibri" panose="020F0502020204030204" pitchFamily="34" charset="0"/>
              </a:rPr>
              <a:t>5: The Coming Day of the Lord</a:t>
            </a:r>
          </a:p>
          <a:p>
            <a:pPr>
              <a:lnSpc>
                <a:spcPct val="150000"/>
              </a:lnSpc>
            </a:pPr>
            <a:r>
              <a:rPr lang="en-US" sz="3200" dirty="0">
                <a:solidFill>
                  <a:schemeClr val="bg1"/>
                </a:solidFill>
                <a:latin typeface="Abadi" panose="020B0604020104020204" pitchFamily="34" charset="0"/>
                <a:ea typeface="Calibri" panose="020F0502020204030204" pitchFamily="34" charset="0"/>
              </a:rPr>
              <a:t>6: The Coming Assumption of the Church</a:t>
            </a:r>
          </a:p>
          <a:p>
            <a:pPr>
              <a:lnSpc>
                <a:spcPct val="150000"/>
              </a:lnSpc>
            </a:pPr>
            <a:r>
              <a:rPr lang="en-US" sz="3200" dirty="0">
                <a:solidFill>
                  <a:schemeClr val="bg1"/>
                </a:solidFill>
                <a:latin typeface="Abadi" panose="020B0604020104020204" pitchFamily="34" charset="0"/>
                <a:ea typeface="Calibri" panose="020F0502020204030204" pitchFamily="34" charset="0"/>
              </a:rPr>
              <a:t>7: FAQs</a:t>
            </a:r>
          </a:p>
        </p:txBody>
      </p:sp>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Story of the Future</a:t>
            </a:r>
            <a:endParaRPr lang="en-NZ" sz="3200" b="1" dirty="0">
              <a:solidFill>
                <a:srgbClr val="00AEEF"/>
              </a:solidFill>
              <a:latin typeface="Abadi" panose="020B0604020104020204" pitchFamily="34" charset="0"/>
            </a:endParaRPr>
          </a:p>
        </p:txBody>
      </p:sp>
      <p:pic>
        <p:nvPicPr>
          <p:cNvPr id="13" name="Picture 12">
            <a:extLst>
              <a:ext uri="{FF2B5EF4-FFF2-40B4-BE49-F238E27FC236}">
                <a16:creationId xmlns:a16="http://schemas.microsoft.com/office/drawing/2014/main" id="{EAE5AD07-8729-B44E-83C2-BA28913615C1}"/>
              </a:ext>
            </a:extLst>
          </p:cNvPr>
          <p:cNvPicPr>
            <a:picLocks noChangeAspect="1"/>
          </p:cNvPicPr>
          <p:nvPr/>
        </p:nvPicPr>
        <p:blipFill rotWithShape="1">
          <a:blip r:embed="rId3" cstate="email">
            <a:alphaModFix/>
            <a:extLst>
              <a:ext uri="{BEBA8EAE-BF5A-486C-A8C5-ECC9F3942E4B}">
                <a14:imgProps xmlns:a14="http://schemas.microsoft.com/office/drawing/2010/main">
                  <a14:imgLayer r:embed="rId4">
                    <a14:imgEffect>
                      <a14:artisticTexturizer/>
                    </a14:imgEffect>
                    <a14:imgEffect>
                      <a14:sharpenSoften amount="100000"/>
                    </a14:imgEffect>
                    <a14:imgEffect>
                      <a14:brightnessContrast bright="3000"/>
                    </a14:imgEffect>
                  </a14:imgLayer>
                </a14:imgProps>
              </a:ext>
              <a:ext uri="{28A0092B-C50C-407E-A947-70E740481C1C}">
                <a14:useLocalDpi xmlns:a14="http://schemas.microsoft.com/office/drawing/2010/main"/>
              </a:ext>
            </a:extLst>
          </a:blip>
          <a:srcRect/>
          <a:stretch/>
        </p:blipFill>
        <p:spPr>
          <a:xfrm>
            <a:off x="8695427" y="1212502"/>
            <a:ext cx="3053576" cy="3803904"/>
          </a:xfrm>
          <a:prstGeom prst="rect">
            <a:avLst/>
          </a:prstGeom>
          <a:effectLst>
            <a:softEdge rad="28271"/>
          </a:effectLst>
        </p:spPr>
      </p:pic>
      <p:grpSp>
        <p:nvGrpSpPr>
          <p:cNvPr id="3" name="Group 2">
            <a:extLst>
              <a:ext uri="{FF2B5EF4-FFF2-40B4-BE49-F238E27FC236}">
                <a16:creationId xmlns:a16="http://schemas.microsoft.com/office/drawing/2014/main" id="{06D6E855-8DBF-F114-3A0C-C4D077CF6A41}"/>
              </a:ext>
            </a:extLst>
          </p:cNvPr>
          <p:cNvGrpSpPr/>
          <p:nvPr/>
        </p:nvGrpSpPr>
        <p:grpSpPr>
          <a:xfrm>
            <a:off x="10805045" y="5962650"/>
            <a:ext cx="1035886" cy="551231"/>
            <a:chOff x="3471863" y="1857374"/>
            <a:chExt cx="5450432" cy="2900367"/>
          </a:xfrm>
        </p:grpSpPr>
        <p:pic>
          <p:nvPicPr>
            <p:cNvPr id="8" name="Picture 7">
              <a:extLst>
                <a:ext uri="{FF2B5EF4-FFF2-40B4-BE49-F238E27FC236}">
                  <a16:creationId xmlns:a16="http://schemas.microsoft.com/office/drawing/2014/main" id="{663A8064-BB8D-3E30-49AF-3A856A6450AF}"/>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0" name="Picture 9">
              <a:extLst>
                <a:ext uri="{FF2B5EF4-FFF2-40B4-BE49-F238E27FC236}">
                  <a16:creationId xmlns:a16="http://schemas.microsoft.com/office/drawing/2014/main" id="{1D2767B9-82A4-51A4-61EB-BBE57A026D10}"/>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1" name="Picture 10">
              <a:extLst>
                <a:ext uri="{FF2B5EF4-FFF2-40B4-BE49-F238E27FC236}">
                  <a16:creationId xmlns:a16="http://schemas.microsoft.com/office/drawing/2014/main" id="{C83CC478-5B43-9AC2-C79F-E8BA0E57CBF8}"/>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5329840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5">
            <a:extLst>
              <a:ext uri="{FF2B5EF4-FFF2-40B4-BE49-F238E27FC236}">
                <a16:creationId xmlns:a16="http://schemas.microsoft.com/office/drawing/2014/main" id="{8FEF5026-9F9C-1E22-9AFA-189F53F4724A}"/>
              </a:ext>
            </a:extLst>
          </p:cNvPr>
          <p:cNvSpPr>
            <a:spLocks noChangeAspect="1" noChangeArrowheads="1"/>
          </p:cNvSpPr>
          <p:nvPr/>
        </p:nvSpPr>
        <p:spPr bwMode="auto">
          <a:xfrm>
            <a:off x="1836420" y="4606735"/>
            <a:ext cx="8519160" cy="1810957"/>
          </a:xfrm>
          <a:prstGeom prst="rect">
            <a:avLst/>
          </a:prstGeom>
          <a:solidFill>
            <a:srgbClr val="00B050"/>
          </a:solidFill>
          <a:ln w="9525">
            <a:miter lim="800000"/>
            <a:headEnd/>
            <a:tailEnd/>
          </a:ln>
          <a:effectLst/>
          <a:scene3d>
            <a:camera prst="legacyPerspectiveTop" fov="1800000">
              <a:rot lat="300000" lon="0" rev="0"/>
            </a:camera>
            <a:lightRig rig="legacyNormal4" dir="b"/>
          </a:scene3d>
          <a:sp3d extrusionH="1801800" prstMaterial="legacyMatte">
            <a:bevelT w="13500" h="13500" prst="angle"/>
            <a:bevelB w="13500" h="13500" prst="angle"/>
            <a:extrusionClr>
              <a:schemeClr val="accent2">
                <a:lumMod val="60000"/>
                <a:lumOff val="40000"/>
              </a:schemeClr>
            </a:extrusionClr>
          </a:sp3d>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nchor="ctr">
            <a:flatTx/>
          </a:bodyPr>
          <a:lstStyle/>
          <a:p>
            <a:pPr algn="ctr">
              <a:defRPr/>
            </a:pPr>
            <a:r>
              <a:rPr lang="en-US" sz="4800" dirty="0">
                <a:solidFill>
                  <a:schemeClr val="bg1"/>
                </a:solidFill>
                <a:latin typeface="Trebuchet MS" pitchFamily="34" charset="0"/>
              </a:rPr>
              <a:t>RETURN, RESURRECTION, RESTORATION</a:t>
            </a:r>
          </a:p>
        </p:txBody>
      </p:sp>
      <p:sp>
        <p:nvSpPr>
          <p:cNvPr id="6" name="Rectangle 6">
            <a:extLst>
              <a:ext uri="{FF2B5EF4-FFF2-40B4-BE49-F238E27FC236}">
                <a16:creationId xmlns:a16="http://schemas.microsoft.com/office/drawing/2014/main" id="{8C0CD17C-D2B2-9B08-06BD-A0A338F3C69F}"/>
              </a:ext>
            </a:extLst>
          </p:cNvPr>
          <p:cNvSpPr>
            <a:spLocks noChangeAspect="1" noChangeArrowheads="1"/>
          </p:cNvSpPr>
          <p:nvPr/>
        </p:nvSpPr>
        <p:spPr bwMode="auto">
          <a:xfrm>
            <a:off x="2422105" y="3254979"/>
            <a:ext cx="7329114" cy="1281521"/>
          </a:xfrm>
          <a:prstGeom prst="rect">
            <a:avLst/>
          </a:prstGeom>
          <a:solidFill>
            <a:srgbClr val="0070C0"/>
          </a:solidFill>
          <a:ln w="9525">
            <a:miter lim="800000"/>
            <a:headEnd/>
            <a:tailEnd/>
          </a:ln>
          <a:effectLst/>
          <a:scene3d>
            <a:camera prst="legacyPerspectiveTop" fov="1800000">
              <a:rot lat="0" lon="0" rev="0"/>
            </a:camera>
            <a:lightRig rig="legacyNormal4" dir="b"/>
          </a:scene3d>
          <a:sp3d extrusionH="1801800" prstMaterial="legacyMatte">
            <a:bevelT w="13500" h="13500" prst="angle"/>
            <a:bevelB w="13500" h="13500" prst="angle"/>
            <a:extrusionClr>
              <a:schemeClr val="accent5">
                <a:lumMod val="60000"/>
                <a:lumOff val="40000"/>
              </a:schemeClr>
            </a:extrusionClr>
          </a:sp3d>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nchor="ctr">
            <a:flatTx/>
          </a:bodyPr>
          <a:lstStyle/>
          <a:p>
            <a:pPr algn="ctr">
              <a:defRPr/>
            </a:pPr>
            <a:r>
              <a:rPr lang="en-US" sz="3800" dirty="0">
                <a:solidFill>
                  <a:schemeClr val="bg1"/>
                </a:solidFill>
                <a:latin typeface="Trebuchet MS" pitchFamily="34" charset="0"/>
              </a:rPr>
              <a:t>PREMILLENNIAL RETURN</a:t>
            </a:r>
          </a:p>
        </p:txBody>
      </p:sp>
      <p:sp>
        <p:nvSpPr>
          <p:cNvPr id="2" name="Rectangle 6">
            <a:extLst>
              <a:ext uri="{FF2B5EF4-FFF2-40B4-BE49-F238E27FC236}">
                <a16:creationId xmlns:a16="http://schemas.microsoft.com/office/drawing/2014/main" id="{DF75E97E-5490-9A04-938B-CB89F474D2A8}"/>
              </a:ext>
            </a:extLst>
          </p:cNvPr>
          <p:cNvSpPr>
            <a:spLocks noChangeAspect="1" noChangeArrowheads="1"/>
          </p:cNvSpPr>
          <p:nvPr/>
        </p:nvSpPr>
        <p:spPr bwMode="auto">
          <a:xfrm>
            <a:off x="2982364" y="2127809"/>
            <a:ext cx="6227267" cy="1066601"/>
          </a:xfrm>
          <a:prstGeom prst="rect">
            <a:avLst/>
          </a:prstGeom>
          <a:solidFill>
            <a:srgbClr val="C00000"/>
          </a:solidFill>
          <a:ln w="9525">
            <a:miter lim="800000"/>
            <a:headEnd/>
            <a:tailEnd/>
          </a:ln>
          <a:effectLst/>
          <a:scene3d>
            <a:camera prst="legacyPerspectiveTop" fov="1800000">
              <a:rot lat="0" lon="0" rev="0"/>
            </a:camera>
            <a:lightRig rig="legacyNormal4" dir="b"/>
          </a:scene3d>
          <a:sp3d extrusionH="1801800" prstMaterial="legacyMatte">
            <a:bevelT w="13500" h="13500" prst="angle"/>
            <a:bevelB w="13500" h="13500" prst="angle"/>
            <a:extrusionClr>
              <a:schemeClr val="accent5">
                <a:lumMod val="60000"/>
                <a:lumOff val="40000"/>
              </a:schemeClr>
            </a:extrusionClr>
          </a:sp3d>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nchor="ctr">
            <a:flatTx/>
          </a:bodyPr>
          <a:lstStyle/>
          <a:p>
            <a:pPr algn="ctr">
              <a:defRPr/>
            </a:pPr>
            <a:r>
              <a:rPr lang="en-US" sz="3600" dirty="0">
                <a:solidFill>
                  <a:schemeClr val="bg1"/>
                </a:solidFill>
                <a:latin typeface="Trebuchet MS" pitchFamily="34" charset="0"/>
              </a:rPr>
              <a:t>FUTURE TRIBULATION</a:t>
            </a:r>
          </a:p>
        </p:txBody>
      </p:sp>
      <p:sp>
        <p:nvSpPr>
          <p:cNvPr id="3" name="Rectangle 2">
            <a:extLst>
              <a:ext uri="{FF2B5EF4-FFF2-40B4-BE49-F238E27FC236}">
                <a16:creationId xmlns:a16="http://schemas.microsoft.com/office/drawing/2014/main" id="{2A935321-A85F-EEE1-FC4C-10AF2D4233CF}"/>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Story of the Future</a:t>
            </a:r>
            <a:endParaRPr lang="en-NZ" sz="3200" b="1" dirty="0">
              <a:solidFill>
                <a:srgbClr val="00AEEF"/>
              </a:solidFill>
              <a:latin typeface="Abadi" panose="020B0604020104020204" pitchFamily="34" charset="0"/>
            </a:endParaRPr>
          </a:p>
        </p:txBody>
      </p:sp>
      <p:grpSp>
        <p:nvGrpSpPr>
          <p:cNvPr id="4" name="Group 3">
            <a:extLst>
              <a:ext uri="{FF2B5EF4-FFF2-40B4-BE49-F238E27FC236}">
                <a16:creationId xmlns:a16="http://schemas.microsoft.com/office/drawing/2014/main" id="{5898F25C-82C2-43DE-5DD2-E2FE151FD2A0}"/>
              </a:ext>
            </a:extLst>
          </p:cNvPr>
          <p:cNvGrpSpPr/>
          <p:nvPr/>
        </p:nvGrpSpPr>
        <p:grpSpPr>
          <a:xfrm>
            <a:off x="10805045" y="5962650"/>
            <a:ext cx="1035886" cy="551231"/>
            <a:chOff x="3471863" y="1857374"/>
            <a:chExt cx="5450432" cy="2900367"/>
          </a:xfrm>
        </p:grpSpPr>
        <p:pic>
          <p:nvPicPr>
            <p:cNvPr id="9" name="Picture 8">
              <a:extLst>
                <a:ext uri="{FF2B5EF4-FFF2-40B4-BE49-F238E27FC236}">
                  <a16:creationId xmlns:a16="http://schemas.microsoft.com/office/drawing/2014/main" id="{348A2FEA-798C-E1FC-BE6B-0030B2AFF9A2}"/>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0" name="Picture 9">
              <a:extLst>
                <a:ext uri="{FF2B5EF4-FFF2-40B4-BE49-F238E27FC236}">
                  <a16:creationId xmlns:a16="http://schemas.microsoft.com/office/drawing/2014/main" id="{56005451-92A1-A480-9E0C-2DAC07260EE4}"/>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1" name="Picture 10">
              <a:extLst>
                <a:ext uri="{FF2B5EF4-FFF2-40B4-BE49-F238E27FC236}">
                  <a16:creationId xmlns:a16="http://schemas.microsoft.com/office/drawing/2014/main" id="{278BFD21-54A9-77A8-B174-CB0FDF6098F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56242981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217D42A-29A9-0A49-A21E-A2065C037C38}"/>
              </a:ext>
            </a:extLst>
          </p:cNvPr>
          <p:cNvSpPr/>
          <p:nvPr/>
        </p:nvSpPr>
        <p:spPr>
          <a:xfrm>
            <a:off x="-9338" y="1586032"/>
            <a:ext cx="12192000" cy="3139321"/>
          </a:xfrm>
          <a:prstGeom prst="rect">
            <a:avLst/>
          </a:prstGeom>
        </p:spPr>
        <p:txBody>
          <a:bodyPr wrap="square">
            <a:spAutoFit/>
          </a:bodyPr>
          <a:lstStyle/>
          <a:p>
            <a:pPr algn="ctr"/>
            <a:r>
              <a:rPr lang="en-US" sz="6600" dirty="0">
                <a:solidFill>
                  <a:schemeClr val="bg1"/>
                </a:solidFill>
                <a:latin typeface="Abadi" panose="020B0604020104020204" pitchFamily="34" charset="0"/>
                <a:ea typeface="Calibri" panose="020F0502020204030204" pitchFamily="34" charset="0"/>
              </a:rPr>
              <a:t>5</a:t>
            </a:r>
          </a:p>
          <a:p>
            <a:pPr algn="ctr"/>
            <a:r>
              <a:rPr lang="en-US" sz="6600" dirty="0">
                <a:solidFill>
                  <a:schemeClr val="bg1"/>
                </a:solidFill>
                <a:latin typeface="Abadi" panose="020B0604020104020204" pitchFamily="34" charset="0"/>
                <a:ea typeface="Calibri" panose="020F0502020204030204" pitchFamily="34" charset="0"/>
              </a:rPr>
              <a:t>The Coming</a:t>
            </a:r>
          </a:p>
          <a:p>
            <a:pPr algn="ctr"/>
            <a:r>
              <a:rPr lang="en-US" sz="6600" dirty="0">
                <a:solidFill>
                  <a:schemeClr val="bg1"/>
                </a:solidFill>
                <a:latin typeface="Abadi" panose="020B0604020104020204" pitchFamily="34" charset="0"/>
                <a:ea typeface="Calibri" panose="020F0502020204030204" pitchFamily="34" charset="0"/>
              </a:rPr>
              <a:t>Day of the Lord</a:t>
            </a:r>
          </a:p>
        </p:txBody>
      </p:sp>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Story of the Future</a:t>
            </a:r>
            <a:endParaRPr lang="en-NZ" sz="3200" b="1" dirty="0">
              <a:solidFill>
                <a:srgbClr val="00AEEF"/>
              </a:solidFill>
              <a:latin typeface="Abadi" panose="020B0604020104020204" pitchFamily="34" charset="0"/>
            </a:endParaRPr>
          </a:p>
        </p:txBody>
      </p:sp>
      <p:grpSp>
        <p:nvGrpSpPr>
          <p:cNvPr id="3" name="Group 2">
            <a:extLst>
              <a:ext uri="{FF2B5EF4-FFF2-40B4-BE49-F238E27FC236}">
                <a16:creationId xmlns:a16="http://schemas.microsoft.com/office/drawing/2014/main" id="{1E8D86B0-C2F8-E817-5120-4E8C525F203C}"/>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41CC4900-C880-8DB5-4247-95F7430B78C2}"/>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5" name="Picture 4">
              <a:extLst>
                <a:ext uri="{FF2B5EF4-FFF2-40B4-BE49-F238E27FC236}">
                  <a16:creationId xmlns:a16="http://schemas.microsoft.com/office/drawing/2014/main" id="{3E0F6879-9B66-B9E7-03AD-3A0FB240FF43}"/>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6" name="Picture 5">
              <a:extLst>
                <a:ext uri="{FF2B5EF4-FFF2-40B4-BE49-F238E27FC236}">
                  <a16:creationId xmlns:a16="http://schemas.microsoft.com/office/drawing/2014/main" id="{FF253063-7EBC-3DE9-CD37-281470B604C3}"/>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48087373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Pie 14">
            <a:extLst>
              <a:ext uri="{FF2B5EF4-FFF2-40B4-BE49-F238E27FC236}">
                <a16:creationId xmlns:a16="http://schemas.microsoft.com/office/drawing/2014/main" id="{45C5CD2F-EEDC-EB0A-DDBD-955D850F1D8C}"/>
              </a:ext>
            </a:extLst>
          </p:cNvPr>
          <p:cNvSpPr/>
          <p:nvPr/>
        </p:nvSpPr>
        <p:spPr>
          <a:xfrm rot="10800000">
            <a:off x="737435" y="2705780"/>
            <a:ext cx="2448488" cy="2092663"/>
          </a:xfrm>
          <a:prstGeom prst="pie">
            <a:avLst>
              <a:gd name="adj1" fmla="val 0"/>
              <a:gd name="adj2" fmla="val 10806063"/>
            </a:avLst>
          </a:prstGeom>
          <a:solidFill>
            <a:srgbClr val="C00000">
              <a:alpha val="55000"/>
            </a:srgbClr>
          </a:solid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4" name="Line 3">
            <a:extLst>
              <a:ext uri="{FF2B5EF4-FFF2-40B4-BE49-F238E27FC236}">
                <a16:creationId xmlns:a16="http://schemas.microsoft.com/office/drawing/2014/main" id="{0E65D780-52A8-0546-B80A-8B16392D4670}"/>
              </a:ext>
            </a:extLst>
          </p:cNvPr>
          <p:cNvSpPr>
            <a:spLocks noChangeShapeType="1"/>
          </p:cNvSpPr>
          <p:nvPr/>
        </p:nvSpPr>
        <p:spPr bwMode="auto">
          <a:xfrm>
            <a:off x="111067" y="3768438"/>
            <a:ext cx="11854639" cy="15410"/>
          </a:xfrm>
          <a:prstGeom prst="line">
            <a:avLst/>
          </a:prstGeom>
          <a:noFill/>
          <a:ln w="63500">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35" name="Text Box 7">
            <a:extLst>
              <a:ext uri="{FF2B5EF4-FFF2-40B4-BE49-F238E27FC236}">
                <a16:creationId xmlns:a16="http://schemas.microsoft.com/office/drawing/2014/main" id="{E32ABAB5-255E-CA43-B8DC-84E5727DB595}"/>
              </a:ext>
            </a:extLst>
          </p:cNvPr>
          <p:cNvSpPr txBox="1">
            <a:spLocks noChangeArrowheads="1"/>
          </p:cNvSpPr>
          <p:nvPr/>
        </p:nvSpPr>
        <p:spPr bwMode="auto">
          <a:xfrm>
            <a:off x="9033070" y="1506381"/>
            <a:ext cx="1712713"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FFFF00"/>
                </a:solidFill>
                <a:latin typeface="Abadi" panose="020B0604020104020204" pitchFamily="34" charset="0"/>
                <a:ea typeface="Arial" charset="0"/>
                <a:cs typeface="Arial" charset="0"/>
              </a:rPr>
              <a:t>Return</a:t>
            </a:r>
          </a:p>
          <a:p>
            <a:pPr algn="ctr" eaLnBrk="1" hangingPunct="1"/>
            <a:r>
              <a:rPr lang="en-US" altLang="en-US" sz="3200" b="0" dirty="0">
                <a:solidFill>
                  <a:srgbClr val="FFFF00"/>
                </a:solidFill>
                <a:latin typeface="Abadi" panose="020B0604020104020204" pitchFamily="34" charset="0"/>
                <a:ea typeface="Arial" charset="0"/>
                <a:cs typeface="Arial" charset="0"/>
              </a:rPr>
              <a:t>of Christ</a:t>
            </a:r>
          </a:p>
        </p:txBody>
      </p:sp>
      <p:sp>
        <p:nvSpPr>
          <p:cNvPr id="42" name="Line 3">
            <a:extLst>
              <a:ext uri="{FF2B5EF4-FFF2-40B4-BE49-F238E27FC236}">
                <a16:creationId xmlns:a16="http://schemas.microsoft.com/office/drawing/2014/main" id="{9B894939-74BB-FE4C-973C-3AF46524A53F}"/>
              </a:ext>
            </a:extLst>
          </p:cNvPr>
          <p:cNvSpPr>
            <a:spLocks noChangeShapeType="1"/>
          </p:cNvSpPr>
          <p:nvPr/>
        </p:nvSpPr>
        <p:spPr bwMode="auto">
          <a:xfrm flipH="1">
            <a:off x="9883618" y="2541327"/>
            <a:ext cx="0" cy="556002"/>
          </a:xfrm>
          <a:prstGeom prst="line">
            <a:avLst/>
          </a:prstGeom>
          <a:noFill/>
          <a:ln w="63500">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46" name="Line 6">
            <a:extLst>
              <a:ext uri="{FF2B5EF4-FFF2-40B4-BE49-F238E27FC236}">
                <a16:creationId xmlns:a16="http://schemas.microsoft.com/office/drawing/2014/main" id="{9A0FB517-7C6D-B94D-8F2A-A18D7B330DAB}"/>
              </a:ext>
            </a:extLst>
          </p:cNvPr>
          <p:cNvSpPr>
            <a:spLocks noChangeShapeType="1"/>
          </p:cNvSpPr>
          <p:nvPr/>
        </p:nvSpPr>
        <p:spPr bwMode="auto">
          <a:xfrm>
            <a:off x="9861780" y="3200112"/>
            <a:ext cx="0" cy="1140687"/>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dirty="0">
              <a:latin typeface="Abadi" panose="020B0604020104020204" pitchFamily="34" charset="0"/>
              <a:ea typeface="Arial" charset="0"/>
              <a:cs typeface="Arial" charset="0"/>
            </a:endParaRPr>
          </a:p>
        </p:txBody>
      </p:sp>
      <p:sp>
        <p:nvSpPr>
          <p:cNvPr id="14" name="Line 6">
            <a:extLst>
              <a:ext uri="{FF2B5EF4-FFF2-40B4-BE49-F238E27FC236}">
                <a16:creationId xmlns:a16="http://schemas.microsoft.com/office/drawing/2014/main" id="{85AEB157-F23A-CC45-BADB-1D1EDBEE0EE5}"/>
              </a:ext>
            </a:extLst>
          </p:cNvPr>
          <p:cNvSpPr>
            <a:spLocks noChangeShapeType="1"/>
          </p:cNvSpPr>
          <p:nvPr/>
        </p:nvSpPr>
        <p:spPr bwMode="auto">
          <a:xfrm>
            <a:off x="488267" y="2971843"/>
            <a:ext cx="0" cy="780269"/>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dirty="0">
              <a:latin typeface="Abadi" panose="020B0604020104020204" pitchFamily="34" charset="0"/>
              <a:ea typeface="Arial" charset="0"/>
              <a:cs typeface="Arial" charset="0"/>
            </a:endParaRPr>
          </a:p>
        </p:txBody>
      </p:sp>
      <p:sp>
        <p:nvSpPr>
          <p:cNvPr id="16" name="Line 6">
            <a:extLst>
              <a:ext uri="{FF2B5EF4-FFF2-40B4-BE49-F238E27FC236}">
                <a16:creationId xmlns:a16="http://schemas.microsoft.com/office/drawing/2014/main" id="{8BFD6659-F4C7-8F46-B5D1-5F1F782F14A4}"/>
              </a:ext>
            </a:extLst>
          </p:cNvPr>
          <p:cNvSpPr>
            <a:spLocks noChangeShapeType="1"/>
          </p:cNvSpPr>
          <p:nvPr/>
        </p:nvSpPr>
        <p:spPr bwMode="auto">
          <a:xfrm flipH="1">
            <a:off x="288375" y="3237078"/>
            <a:ext cx="402144" cy="0"/>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17" name="Line 6">
            <a:extLst>
              <a:ext uri="{FF2B5EF4-FFF2-40B4-BE49-F238E27FC236}">
                <a16:creationId xmlns:a16="http://schemas.microsoft.com/office/drawing/2014/main" id="{E5CCA981-CB71-F130-2F98-77E6005F171A}"/>
              </a:ext>
            </a:extLst>
          </p:cNvPr>
          <p:cNvSpPr>
            <a:spLocks noChangeShapeType="1"/>
          </p:cNvSpPr>
          <p:nvPr/>
        </p:nvSpPr>
        <p:spPr bwMode="auto">
          <a:xfrm>
            <a:off x="3272736" y="3196011"/>
            <a:ext cx="0" cy="1140687"/>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dirty="0">
              <a:latin typeface="Abadi" panose="020B0604020104020204" pitchFamily="34" charset="0"/>
              <a:ea typeface="Arial" charset="0"/>
              <a:cs typeface="Arial" charset="0"/>
            </a:endParaRPr>
          </a:p>
        </p:txBody>
      </p:sp>
      <p:sp>
        <p:nvSpPr>
          <p:cNvPr id="18" name="Text Box 7">
            <a:extLst>
              <a:ext uri="{FF2B5EF4-FFF2-40B4-BE49-F238E27FC236}">
                <a16:creationId xmlns:a16="http://schemas.microsoft.com/office/drawing/2014/main" id="{A56E8051-4DB2-EC2C-00AE-BC278D41828F}"/>
              </a:ext>
            </a:extLst>
          </p:cNvPr>
          <p:cNvSpPr txBox="1">
            <a:spLocks noChangeArrowheads="1"/>
          </p:cNvSpPr>
          <p:nvPr/>
        </p:nvSpPr>
        <p:spPr bwMode="auto">
          <a:xfrm>
            <a:off x="2911099" y="2044990"/>
            <a:ext cx="723275"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chemeClr val="bg1"/>
                </a:solidFill>
                <a:latin typeface="Abadi" panose="020B0604020104020204" pitchFamily="34" charset="0"/>
                <a:ea typeface="Arial" charset="0"/>
                <a:cs typeface="Arial" charset="0"/>
              </a:rPr>
              <a:t>AD</a:t>
            </a:r>
          </a:p>
          <a:p>
            <a:pPr algn="ctr" eaLnBrk="1" hangingPunct="1"/>
            <a:r>
              <a:rPr lang="en-US" altLang="en-US" sz="3200" b="0" dirty="0">
                <a:solidFill>
                  <a:schemeClr val="bg1"/>
                </a:solidFill>
                <a:latin typeface="Abadi" panose="020B0604020104020204" pitchFamily="34" charset="0"/>
                <a:ea typeface="Arial" charset="0"/>
                <a:cs typeface="Arial" charset="0"/>
              </a:rPr>
              <a:t>70</a:t>
            </a:r>
          </a:p>
        </p:txBody>
      </p:sp>
      <p:sp>
        <p:nvSpPr>
          <p:cNvPr id="20" name="TextBox 19">
            <a:extLst>
              <a:ext uri="{FF2B5EF4-FFF2-40B4-BE49-F238E27FC236}">
                <a16:creationId xmlns:a16="http://schemas.microsoft.com/office/drawing/2014/main" id="{EC4FE668-230E-570E-8394-75007146E8BD}"/>
              </a:ext>
            </a:extLst>
          </p:cNvPr>
          <p:cNvSpPr txBox="1"/>
          <p:nvPr/>
        </p:nvSpPr>
        <p:spPr>
          <a:xfrm>
            <a:off x="796606" y="3228891"/>
            <a:ext cx="2448478" cy="523220"/>
          </a:xfrm>
          <a:prstGeom prst="rect">
            <a:avLst/>
          </a:prstGeom>
          <a:noFill/>
        </p:spPr>
        <p:txBody>
          <a:bodyPr wrap="square">
            <a:spAutoFit/>
          </a:bodyPr>
          <a:lstStyle/>
          <a:p>
            <a:r>
              <a:rPr lang="en-NZ" sz="2800" b="1" dirty="0">
                <a:solidFill>
                  <a:schemeClr val="bg1"/>
                </a:solidFill>
                <a:latin typeface="Abadi" panose="020B0604020104020204" pitchFamily="34" charset="0"/>
              </a:rPr>
              <a:t>TRIBULATION</a:t>
            </a:r>
            <a:endParaRPr lang="en-US" sz="2800" dirty="0"/>
          </a:p>
        </p:txBody>
      </p:sp>
      <p:pic>
        <p:nvPicPr>
          <p:cNvPr id="22" name="Picture 21">
            <a:extLst>
              <a:ext uri="{FF2B5EF4-FFF2-40B4-BE49-F238E27FC236}">
                <a16:creationId xmlns:a16="http://schemas.microsoft.com/office/drawing/2014/main" id="{B174C158-FCF4-E4D7-66CD-CC0AE7CB55C4}"/>
              </a:ext>
            </a:extLst>
          </p:cNvPr>
          <p:cNvPicPr>
            <a:picLocks noChangeAspect="1"/>
          </p:cNvPicPr>
          <p:nvPr/>
        </p:nvPicPr>
        <p:blipFill rotWithShape="1">
          <a:blip r:embed="rId3" cstate="email">
            <a:duotone>
              <a:schemeClr val="bg2">
                <a:shade val="45000"/>
                <a:satMod val="135000"/>
              </a:schemeClr>
              <a:prstClr val="white"/>
            </a:duotone>
            <a:extLst>
              <a:ext uri="{BEBA8EAE-BF5A-486C-A8C5-ECC9F3942E4B}">
                <a14:imgProps xmlns:a14="http://schemas.microsoft.com/office/drawing/2010/main">
                  <a14:imgLayer r:embed="rId4">
                    <a14:imgEffect>
                      <a14:backgroundRemoval t="1705" b="99148" l="0" r="100000"/>
                    </a14:imgEffect>
                    <a14:imgEffect>
                      <a14:sharpenSoften amount="50000"/>
                    </a14:imgEffect>
                  </a14:imgLayer>
                </a14:imgProps>
              </a:ext>
              <a:ext uri="{28A0092B-C50C-407E-A947-70E740481C1C}">
                <a14:useLocalDpi xmlns:a14="http://schemas.microsoft.com/office/drawing/2010/main"/>
              </a:ext>
            </a:extLst>
          </a:blip>
          <a:srcRect/>
          <a:stretch/>
        </p:blipFill>
        <p:spPr>
          <a:xfrm>
            <a:off x="6471052" y="2121869"/>
            <a:ext cx="554561" cy="1699948"/>
          </a:xfrm>
          <a:prstGeom prst="rect">
            <a:avLst/>
          </a:prstGeom>
          <a:effectLst/>
        </p:spPr>
      </p:pic>
      <p:sp>
        <p:nvSpPr>
          <p:cNvPr id="23" name="TextBox 22">
            <a:extLst>
              <a:ext uri="{FF2B5EF4-FFF2-40B4-BE49-F238E27FC236}">
                <a16:creationId xmlns:a16="http://schemas.microsoft.com/office/drawing/2014/main" id="{5B8E448C-DF82-E00D-9802-9BFCCF4344A9}"/>
              </a:ext>
            </a:extLst>
          </p:cNvPr>
          <p:cNvSpPr txBox="1"/>
          <p:nvPr/>
        </p:nvSpPr>
        <p:spPr>
          <a:xfrm>
            <a:off x="927103" y="4581939"/>
            <a:ext cx="10222566" cy="1569660"/>
          </a:xfrm>
          <a:prstGeom prst="rect">
            <a:avLst/>
          </a:prstGeom>
          <a:noFill/>
        </p:spPr>
        <p:txBody>
          <a:bodyPr wrap="square">
            <a:spAutoFit/>
          </a:bodyPr>
          <a:lstStyle/>
          <a:p>
            <a:pPr algn="ctr"/>
            <a:r>
              <a:rPr lang="en-NZ" sz="4000" b="1" dirty="0">
                <a:solidFill>
                  <a:srgbClr val="C00000"/>
                </a:solidFill>
                <a:latin typeface="Abadi" panose="020B0604020104020204" pitchFamily="34" charset="0"/>
              </a:rPr>
              <a:t>PRETERISM</a:t>
            </a:r>
            <a:endParaRPr lang="en-NZ" sz="1800" b="1" dirty="0">
              <a:solidFill>
                <a:srgbClr val="C00000"/>
              </a:solidFill>
              <a:latin typeface="Abadi" panose="020B0604020104020204" pitchFamily="34" charset="0"/>
            </a:endParaRPr>
          </a:p>
          <a:p>
            <a:pPr algn="ctr"/>
            <a:r>
              <a:rPr lang="en-NZ" sz="2800" b="1" dirty="0">
                <a:solidFill>
                  <a:schemeClr val="bg1"/>
                </a:solidFill>
                <a:latin typeface="Abadi" panose="020B0604020104020204" pitchFamily="34" charset="0"/>
              </a:rPr>
              <a:t> The Tribulation described in the Olivet Discourse and the Book of Revelation already occurred in the first century or so.</a:t>
            </a:r>
          </a:p>
        </p:txBody>
      </p:sp>
      <p:sp>
        <p:nvSpPr>
          <p:cNvPr id="3" name="Rectangle 2">
            <a:extLst>
              <a:ext uri="{FF2B5EF4-FFF2-40B4-BE49-F238E27FC236}">
                <a16:creationId xmlns:a16="http://schemas.microsoft.com/office/drawing/2014/main" id="{7094B269-69EC-2387-7BB3-32A27F35CC7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Day of the Lord</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C5A5FA5E-2C07-0027-49F6-9280066C3BEB}"/>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8071B37E-0FBB-B601-4C30-BD2E21250844}"/>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5" name="Picture 4">
              <a:extLst>
                <a:ext uri="{FF2B5EF4-FFF2-40B4-BE49-F238E27FC236}">
                  <a16:creationId xmlns:a16="http://schemas.microsoft.com/office/drawing/2014/main" id="{6419B226-1EDD-4B8B-C57A-685F4B45A75D}"/>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6" name="Picture 5">
              <a:extLst>
                <a:ext uri="{FF2B5EF4-FFF2-40B4-BE49-F238E27FC236}">
                  <a16:creationId xmlns:a16="http://schemas.microsoft.com/office/drawing/2014/main" id="{5A98A7CA-CC3F-71C0-0FEA-F21FB60A7868}"/>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25216677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fade">
                                      <p:cBhvr>
                                        <p:cTn id="10"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20" grpId="0"/>
    </p:bld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Pie 14">
            <a:extLst>
              <a:ext uri="{FF2B5EF4-FFF2-40B4-BE49-F238E27FC236}">
                <a16:creationId xmlns:a16="http://schemas.microsoft.com/office/drawing/2014/main" id="{45C5CD2F-EEDC-EB0A-DDBD-955D850F1D8C}"/>
              </a:ext>
            </a:extLst>
          </p:cNvPr>
          <p:cNvSpPr/>
          <p:nvPr/>
        </p:nvSpPr>
        <p:spPr>
          <a:xfrm rot="10800000">
            <a:off x="737434" y="2730812"/>
            <a:ext cx="8998223" cy="2067630"/>
          </a:xfrm>
          <a:prstGeom prst="pie">
            <a:avLst>
              <a:gd name="adj1" fmla="val 0"/>
              <a:gd name="adj2" fmla="val 10806063"/>
            </a:avLst>
          </a:prstGeom>
          <a:solidFill>
            <a:srgbClr val="C00000">
              <a:alpha val="55000"/>
            </a:srgbClr>
          </a:solid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4" name="Line 3">
            <a:extLst>
              <a:ext uri="{FF2B5EF4-FFF2-40B4-BE49-F238E27FC236}">
                <a16:creationId xmlns:a16="http://schemas.microsoft.com/office/drawing/2014/main" id="{0E65D780-52A8-0546-B80A-8B16392D4670}"/>
              </a:ext>
            </a:extLst>
          </p:cNvPr>
          <p:cNvSpPr>
            <a:spLocks noChangeShapeType="1"/>
          </p:cNvSpPr>
          <p:nvPr/>
        </p:nvSpPr>
        <p:spPr bwMode="auto">
          <a:xfrm>
            <a:off x="111067" y="3768438"/>
            <a:ext cx="11854639" cy="15410"/>
          </a:xfrm>
          <a:prstGeom prst="line">
            <a:avLst/>
          </a:prstGeom>
          <a:noFill/>
          <a:ln w="63500">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35" name="Text Box 7">
            <a:extLst>
              <a:ext uri="{FF2B5EF4-FFF2-40B4-BE49-F238E27FC236}">
                <a16:creationId xmlns:a16="http://schemas.microsoft.com/office/drawing/2014/main" id="{E32ABAB5-255E-CA43-B8DC-84E5727DB595}"/>
              </a:ext>
            </a:extLst>
          </p:cNvPr>
          <p:cNvSpPr txBox="1">
            <a:spLocks noChangeArrowheads="1"/>
          </p:cNvSpPr>
          <p:nvPr/>
        </p:nvSpPr>
        <p:spPr bwMode="auto">
          <a:xfrm>
            <a:off x="9033070" y="1506381"/>
            <a:ext cx="1712713"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FFFF00"/>
                </a:solidFill>
                <a:latin typeface="Abadi" panose="020B0604020104020204" pitchFamily="34" charset="0"/>
                <a:ea typeface="Arial" charset="0"/>
                <a:cs typeface="Arial" charset="0"/>
              </a:rPr>
              <a:t>Return</a:t>
            </a:r>
          </a:p>
          <a:p>
            <a:pPr algn="ctr" eaLnBrk="1" hangingPunct="1"/>
            <a:r>
              <a:rPr lang="en-US" altLang="en-US" sz="3200" b="0" dirty="0">
                <a:solidFill>
                  <a:srgbClr val="FFFF00"/>
                </a:solidFill>
                <a:latin typeface="Abadi" panose="020B0604020104020204" pitchFamily="34" charset="0"/>
                <a:ea typeface="Arial" charset="0"/>
                <a:cs typeface="Arial" charset="0"/>
              </a:rPr>
              <a:t>of Christ</a:t>
            </a:r>
          </a:p>
        </p:txBody>
      </p:sp>
      <p:sp>
        <p:nvSpPr>
          <p:cNvPr id="42" name="Line 3">
            <a:extLst>
              <a:ext uri="{FF2B5EF4-FFF2-40B4-BE49-F238E27FC236}">
                <a16:creationId xmlns:a16="http://schemas.microsoft.com/office/drawing/2014/main" id="{9B894939-74BB-FE4C-973C-3AF46524A53F}"/>
              </a:ext>
            </a:extLst>
          </p:cNvPr>
          <p:cNvSpPr>
            <a:spLocks noChangeShapeType="1"/>
          </p:cNvSpPr>
          <p:nvPr/>
        </p:nvSpPr>
        <p:spPr bwMode="auto">
          <a:xfrm flipH="1">
            <a:off x="9883618" y="2541327"/>
            <a:ext cx="0" cy="556002"/>
          </a:xfrm>
          <a:prstGeom prst="line">
            <a:avLst/>
          </a:prstGeom>
          <a:noFill/>
          <a:ln w="63500">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46" name="Line 6">
            <a:extLst>
              <a:ext uri="{FF2B5EF4-FFF2-40B4-BE49-F238E27FC236}">
                <a16:creationId xmlns:a16="http://schemas.microsoft.com/office/drawing/2014/main" id="{9A0FB517-7C6D-B94D-8F2A-A18D7B330DAB}"/>
              </a:ext>
            </a:extLst>
          </p:cNvPr>
          <p:cNvSpPr>
            <a:spLocks noChangeShapeType="1"/>
          </p:cNvSpPr>
          <p:nvPr/>
        </p:nvSpPr>
        <p:spPr bwMode="auto">
          <a:xfrm>
            <a:off x="9861780" y="3200112"/>
            <a:ext cx="0" cy="1140687"/>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dirty="0">
              <a:latin typeface="Abadi" panose="020B0604020104020204" pitchFamily="34" charset="0"/>
              <a:ea typeface="Arial" charset="0"/>
              <a:cs typeface="Arial" charset="0"/>
            </a:endParaRPr>
          </a:p>
        </p:txBody>
      </p:sp>
      <p:sp>
        <p:nvSpPr>
          <p:cNvPr id="14" name="Line 6">
            <a:extLst>
              <a:ext uri="{FF2B5EF4-FFF2-40B4-BE49-F238E27FC236}">
                <a16:creationId xmlns:a16="http://schemas.microsoft.com/office/drawing/2014/main" id="{85AEB157-F23A-CC45-BADB-1D1EDBEE0EE5}"/>
              </a:ext>
            </a:extLst>
          </p:cNvPr>
          <p:cNvSpPr>
            <a:spLocks noChangeShapeType="1"/>
          </p:cNvSpPr>
          <p:nvPr/>
        </p:nvSpPr>
        <p:spPr bwMode="auto">
          <a:xfrm>
            <a:off x="488267" y="2971843"/>
            <a:ext cx="0" cy="780269"/>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dirty="0">
              <a:latin typeface="Abadi" panose="020B0604020104020204" pitchFamily="34" charset="0"/>
              <a:ea typeface="Arial" charset="0"/>
              <a:cs typeface="Arial" charset="0"/>
            </a:endParaRPr>
          </a:p>
        </p:txBody>
      </p:sp>
      <p:sp>
        <p:nvSpPr>
          <p:cNvPr id="16" name="Line 6">
            <a:extLst>
              <a:ext uri="{FF2B5EF4-FFF2-40B4-BE49-F238E27FC236}">
                <a16:creationId xmlns:a16="http://schemas.microsoft.com/office/drawing/2014/main" id="{8BFD6659-F4C7-8F46-B5D1-5F1F782F14A4}"/>
              </a:ext>
            </a:extLst>
          </p:cNvPr>
          <p:cNvSpPr>
            <a:spLocks noChangeShapeType="1"/>
          </p:cNvSpPr>
          <p:nvPr/>
        </p:nvSpPr>
        <p:spPr bwMode="auto">
          <a:xfrm flipH="1">
            <a:off x="288375" y="3237078"/>
            <a:ext cx="402144" cy="0"/>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20" name="TextBox 19">
            <a:extLst>
              <a:ext uri="{FF2B5EF4-FFF2-40B4-BE49-F238E27FC236}">
                <a16:creationId xmlns:a16="http://schemas.microsoft.com/office/drawing/2014/main" id="{EC4FE668-230E-570E-8394-75007146E8BD}"/>
              </a:ext>
            </a:extLst>
          </p:cNvPr>
          <p:cNvSpPr txBox="1"/>
          <p:nvPr/>
        </p:nvSpPr>
        <p:spPr>
          <a:xfrm>
            <a:off x="3847318" y="3237055"/>
            <a:ext cx="2778453" cy="523220"/>
          </a:xfrm>
          <a:prstGeom prst="rect">
            <a:avLst/>
          </a:prstGeom>
          <a:noFill/>
        </p:spPr>
        <p:txBody>
          <a:bodyPr wrap="square">
            <a:spAutoFit/>
          </a:bodyPr>
          <a:lstStyle/>
          <a:p>
            <a:pPr algn="ctr"/>
            <a:r>
              <a:rPr lang="en-NZ" sz="2800" b="1" dirty="0">
                <a:solidFill>
                  <a:schemeClr val="bg1"/>
                </a:solidFill>
                <a:latin typeface="Abadi" panose="020B0604020104020204" pitchFamily="34" charset="0"/>
              </a:rPr>
              <a:t>TRIBULATION(S)</a:t>
            </a:r>
            <a:endParaRPr lang="en-US" sz="2800" dirty="0"/>
          </a:p>
        </p:txBody>
      </p:sp>
      <p:pic>
        <p:nvPicPr>
          <p:cNvPr id="3" name="Picture 2">
            <a:extLst>
              <a:ext uri="{FF2B5EF4-FFF2-40B4-BE49-F238E27FC236}">
                <a16:creationId xmlns:a16="http://schemas.microsoft.com/office/drawing/2014/main" id="{2A65BFCF-AB5A-903E-81AD-327DF766552C}"/>
              </a:ext>
            </a:extLst>
          </p:cNvPr>
          <p:cNvPicPr>
            <a:picLocks noChangeAspect="1"/>
          </p:cNvPicPr>
          <p:nvPr/>
        </p:nvPicPr>
        <p:blipFill rotWithShape="1">
          <a:blip r:embed="rId3" cstate="email">
            <a:duotone>
              <a:schemeClr val="bg2">
                <a:shade val="45000"/>
                <a:satMod val="135000"/>
              </a:schemeClr>
              <a:prstClr val="white"/>
            </a:duotone>
            <a:extLst>
              <a:ext uri="{BEBA8EAE-BF5A-486C-A8C5-ECC9F3942E4B}">
                <a14:imgProps xmlns:a14="http://schemas.microsoft.com/office/drawing/2010/main">
                  <a14:imgLayer r:embed="rId4">
                    <a14:imgEffect>
                      <a14:backgroundRemoval t="1705" b="99148" l="0" r="100000"/>
                    </a14:imgEffect>
                    <a14:imgEffect>
                      <a14:sharpenSoften amount="50000"/>
                    </a14:imgEffect>
                  </a14:imgLayer>
                </a14:imgProps>
              </a:ext>
              <a:ext uri="{28A0092B-C50C-407E-A947-70E740481C1C}">
                <a14:useLocalDpi xmlns:a14="http://schemas.microsoft.com/office/drawing/2010/main"/>
              </a:ext>
            </a:extLst>
          </a:blip>
          <a:srcRect/>
          <a:stretch/>
        </p:blipFill>
        <p:spPr>
          <a:xfrm>
            <a:off x="6471052" y="2121869"/>
            <a:ext cx="554561" cy="1699948"/>
          </a:xfrm>
          <a:prstGeom prst="rect">
            <a:avLst/>
          </a:prstGeom>
          <a:effectLst/>
        </p:spPr>
      </p:pic>
      <p:sp>
        <p:nvSpPr>
          <p:cNvPr id="5" name="TextBox 4">
            <a:extLst>
              <a:ext uri="{FF2B5EF4-FFF2-40B4-BE49-F238E27FC236}">
                <a16:creationId xmlns:a16="http://schemas.microsoft.com/office/drawing/2014/main" id="{DC5A9641-91F5-C07F-E083-23CA284DEB34}"/>
              </a:ext>
            </a:extLst>
          </p:cNvPr>
          <p:cNvSpPr txBox="1"/>
          <p:nvPr/>
        </p:nvSpPr>
        <p:spPr>
          <a:xfrm>
            <a:off x="1205250" y="4581939"/>
            <a:ext cx="9666271" cy="1569660"/>
          </a:xfrm>
          <a:prstGeom prst="rect">
            <a:avLst/>
          </a:prstGeom>
          <a:noFill/>
        </p:spPr>
        <p:txBody>
          <a:bodyPr wrap="square">
            <a:spAutoFit/>
          </a:bodyPr>
          <a:lstStyle/>
          <a:p>
            <a:pPr algn="ctr"/>
            <a:r>
              <a:rPr lang="en-NZ" sz="4000" b="1" dirty="0">
                <a:solidFill>
                  <a:srgbClr val="C00000"/>
                </a:solidFill>
                <a:latin typeface="Abadi" panose="020B0604020104020204" pitchFamily="34" charset="0"/>
              </a:rPr>
              <a:t>HISTORICISM</a:t>
            </a:r>
            <a:endParaRPr lang="en-NZ" sz="1800" b="1" dirty="0">
              <a:solidFill>
                <a:srgbClr val="C00000"/>
              </a:solidFill>
              <a:latin typeface="Abadi" panose="020B0604020104020204" pitchFamily="34" charset="0"/>
            </a:endParaRPr>
          </a:p>
          <a:p>
            <a:pPr algn="ctr"/>
            <a:r>
              <a:rPr lang="en-NZ" sz="2800" b="1" dirty="0">
                <a:solidFill>
                  <a:schemeClr val="bg1"/>
                </a:solidFill>
                <a:latin typeface="Abadi" panose="020B0604020104020204" pitchFamily="34" charset="0"/>
              </a:rPr>
              <a:t> Tribulation(s) have been ongoing throughout church history and will continue until Christ returns.</a:t>
            </a:r>
          </a:p>
        </p:txBody>
      </p:sp>
      <p:sp>
        <p:nvSpPr>
          <p:cNvPr id="4" name="Rectangle 3">
            <a:extLst>
              <a:ext uri="{FF2B5EF4-FFF2-40B4-BE49-F238E27FC236}">
                <a16:creationId xmlns:a16="http://schemas.microsoft.com/office/drawing/2014/main" id="{F0EEB258-AB33-0F6C-5C8E-21277700D15F}"/>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Day of the Lord</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7165DF1A-7014-CC3B-67F3-7EBBFE53A9BD}"/>
              </a:ext>
            </a:extLst>
          </p:cNvPr>
          <p:cNvGrpSpPr/>
          <p:nvPr/>
        </p:nvGrpSpPr>
        <p:grpSpPr>
          <a:xfrm>
            <a:off x="10805045" y="5962650"/>
            <a:ext cx="1035886" cy="551231"/>
            <a:chOff x="3471863" y="1857374"/>
            <a:chExt cx="5450432" cy="2900367"/>
          </a:xfrm>
        </p:grpSpPr>
        <p:pic>
          <p:nvPicPr>
            <p:cNvPr id="10" name="Picture 9">
              <a:extLst>
                <a:ext uri="{FF2B5EF4-FFF2-40B4-BE49-F238E27FC236}">
                  <a16:creationId xmlns:a16="http://schemas.microsoft.com/office/drawing/2014/main" id="{E6FECFF6-8D7D-9CA1-ECA4-9B4225C04BDC}"/>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1" name="Picture 10">
              <a:extLst>
                <a:ext uri="{FF2B5EF4-FFF2-40B4-BE49-F238E27FC236}">
                  <a16:creationId xmlns:a16="http://schemas.microsoft.com/office/drawing/2014/main" id="{5E92D747-A78A-52CF-C286-B652A62AD188}"/>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2" name="Picture 11">
              <a:extLst>
                <a:ext uri="{FF2B5EF4-FFF2-40B4-BE49-F238E27FC236}">
                  <a16:creationId xmlns:a16="http://schemas.microsoft.com/office/drawing/2014/main" id="{13BEE4CD-A481-93C0-38E6-8B0C7B8DCC16}"/>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12937456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Pie 14">
            <a:extLst>
              <a:ext uri="{FF2B5EF4-FFF2-40B4-BE49-F238E27FC236}">
                <a16:creationId xmlns:a16="http://schemas.microsoft.com/office/drawing/2014/main" id="{45C5CD2F-EEDC-EB0A-DDBD-955D850F1D8C}"/>
              </a:ext>
            </a:extLst>
          </p:cNvPr>
          <p:cNvSpPr/>
          <p:nvPr/>
        </p:nvSpPr>
        <p:spPr>
          <a:xfrm rot="10800000">
            <a:off x="7335457" y="2705780"/>
            <a:ext cx="2448488" cy="2092663"/>
          </a:xfrm>
          <a:prstGeom prst="pie">
            <a:avLst>
              <a:gd name="adj1" fmla="val 0"/>
              <a:gd name="adj2" fmla="val 10806063"/>
            </a:avLst>
          </a:prstGeom>
          <a:solidFill>
            <a:srgbClr val="C00000">
              <a:alpha val="55000"/>
            </a:srgbClr>
          </a:solid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4" name="Line 3">
            <a:extLst>
              <a:ext uri="{FF2B5EF4-FFF2-40B4-BE49-F238E27FC236}">
                <a16:creationId xmlns:a16="http://schemas.microsoft.com/office/drawing/2014/main" id="{0E65D780-52A8-0546-B80A-8B16392D4670}"/>
              </a:ext>
            </a:extLst>
          </p:cNvPr>
          <p:cNvSpPr>
            <a:spLocks noChangeShapeType="1"/>
          </p:cNvSpPr>
          <p:nvPr/>
        </p:nvSpPr>
        <p:spPr bwMode="auto">
          <a:xfrm>
            <a:off x="111067" y="3768438"/>
            <a:ext cx="11854639" cy="15410"/>
          </a:xfrm>
          <a:prstGeom prst="line">
            <a:avLst/>
          </a:prstGeom>
          <a:noFill/>
          <a:ln w="63500">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35" name="Text Box 7">
            <a:extLst>
              <a:ext uri="{FF2B5EF4-FFF2-40B4-BE49-F238E27FC236}">
                <a16:creationId xmlns:a16="http://schemas.microsoft.com/office/drawing/2014/main" id="{E32ABAB5-255E-CA43-B8DC-84E5727DB595}"/>
              </a:ext>
            </a:extLst>
          </p:cNvPr>
          <p:cNvSpPr txBox="1">
            <a:spLocks noChangeArrowheads="1"/>
          </p:cNvSpPr>
          <p:nvPr/>
        </p:nvSpPr>
        <p:spPr bwMode="auto">
          <a:xfrm>
            <a:off x="9033070" y="1506381"/>
            <a:ext cx="1712713"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FFFF00"/>
                </a:solidFill>
                <a:latin typeface="Abadi" panose="020B0604020104020204" pitchFamily="34" charset="0"/>
                <a:ea typeface="Arial" charset="0"/>
                <a:cs typeface="Arial" charset="0"/>
              </a:rPr>
              <a:t>Return</a:t>
            </a:r>
          </a:p>
          <a:p>
            <a:pPr algn="ctr" eaLnBrk="1" hangingPunct="1"/>
            <a:r>
              <a:rPr lang="en-US" altLang="en-US" sz="3200" b="0" dirty="0">
                <a:solidFill>
                  <a:srgbClr val="FFFF00"/>
                </a:solidFill>
                <a:latin typeface="Abadi" panose="020B0604020104020204" pitchFamily="34" charset="0"/>
                <a:ea typeface="Arial" charset="0"/>
                <a:cs typeface="Arial" charset="0"/>
              </a:rPr>
              <a:t>of Christ</a:t>
            </a:r>
          </a:p>
        </p:txBody>
      </p:sp>
      <p:sp>
        <p:nvSpPr>
          <p:cNvPr id="42" name="Line 3">
            <a:extLst>
              <a:ext uri="{FF2B5EF4-FFF2-40B4-BE49-F238E27FC236}">
                <a16:creationId xmlns:a16="http://schemas.microsoft.com/office/drawing/2014/main" id="{9B894939-74BB-FE4C-973C-3AF46524A53F}"/>
              </a:ext>
            </a:extLst>
          </p:cNvPr>
          <p:cNvSpPr>
            <a:spLocks noChangeShapeType="1"/>
          </p:cNvSpPr>
          <p:nvPr/>
        </p:nvSpPr>
        <p:spPr bwMode="auto">
          <a:xfrm flipH="1">
            <a:off x="9883618" y="2541327"/>
            <a:ext cx="0" cy="556002"/>
          </a:xfrm>
          <a:prstGeom prst="line">
            <a:avLst/>
          </a:prstGeom>
          <a:noFill/>
          <a:ln w="63500">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46" name="Line 6">
            <a:extLst>
              <a:ext uri="{FF2B5EF4-FFF2-40B4-BE49-F238E27FC236}">
                <a16:creationId xmlns:a16="http://schemas.microsoft.com/office/drawing/2014/main" id="{9A0FB517-7C6D-B94D-8F2A-A18D7B330DAB}"/>
              </a:ext>
            </a:extLst>
          </p:cNvPr>
          <p:cNvSpPr>
            <a:spLocks noChangeShapeType="1"/>
          </p:cNvSpPr>
          <p:nvPr/>
        </p:nvSpPr>
        <p:spPr bwMode="auto">
          <a:xfrm>
            <a:off x="9861780" y="3200112"/>
            <a:ext cx="0" cy="1140687"/>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dirty="0">
              <a:latin typeface="Abadi" panose="020B0604020104020204" pitchFamily="34" charset="0"/>
              <a:ea typeface="Arial" charset="0"/>
              <a:cs typeface="Arial" charset="0"/>
            </a:endParaRPr>
          </a:p>
        </p:txBody>
      </p:sp>
      <p:sp>
        <p:nvSpPr>
          <p:cNvPr id="14" name="Line 6">
            <a:extLst>
              <a:ext uri="{FF2B5EF4-FFF2-40B4-BE49-F238E27FC236}">
                <a16:creationId xmlns:a16="http://schemas.microsoft.com/office/drawing/2014/main" id="{85AEB157-F23A-CC45-BADB-1D1EDBEE0EE5}"/>
              </a:ext>
            </a:extLst>
          </p:cNvPr>
          <p:cNvSpPr>
            <a:spLocks noChangeShapeType="1"/>
          </p:cNvSpPr>
          <p:nvPr/>
        </p:nvSpPr>
        <p:spPr bwMode="auto">
          <a:xfrm>
            <a:off x="488267" y="2971843"/>
            <a:ext cx="0" cy="780269"/>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dirty="0">
              <a:latin typeface="Abadi" panose="020B0604020104020204" pitchFamily="34" charset="0"/>
              <a:ea typeface="Arial" charset="0"/>
              <a:cs typeface="Arial" charset="0"/>
            </a:endParaRPr>
          </a:p>
        </p:txBody>
      </p:sp>
      <p:sp>
        <p:nvSpPr>
          <p:cNvPr id="16" name="Line 6">
            <a:extLst>
              <a:ext uri="{FF2B5EF4-FFF2-40B4-BE49-F238E27FC236}">
                <a16:creationId xmlns:a16="http://schemas.microsoft.com/office/drawing/2014/main" id="{8BFD6659-F4C7-8F46-B5D1-5F1F782F14A4}"/>
              </a:ext>
            </a:extLst>
          </p:cNvPr>
          <p:cNvSpPr>
            <a:spLocks noChangeShapeType="1"/>
          </p:cNvSpPr>
          <p:nvPr/>
        </p:nvSpPr>
        <p:spPr bwMode="auto">
          <a:xfrm flipH="1">
            <a:off x="288375" y="3237078"/>
            <a:ext cx="402144" cy="0"/>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17" name="Line 6">
            <a:extLst>
              <a:ext uri="{FF2B5EF4-FFF2-40B4-BE49-F238E27FC236}">
                <a16:creationId xmlns:a16="http://schemas.microsoft.com/office/drawing/2014/main" id="{E5CCA981-CB71-F130-2F98-77E6005F171A}"/>
              </a:ext>
            </a:extLst>
          </p:cNvPr>
          <p:cNvSpPr>
            <a:spLocks noChangeShapeType="1"/>
          </p:cNvSpPr>
          <p:nvPr/>
        </p:nvSpPr>
        <p:spPr bwMode="auto">
          <a:xfrm>
            <a:off x="7253056" y="3196011"/>
            <a:ext cx="0" cy="1140687"/>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dirty="0">
              <a:latin typeface="Abadi" panose="020B0604020104020204" pitchFamily="34" charset="0"/>
              <a:ea typeface="Arial" charset="0"/>
              <a:cs typeface="Arial" charset="0"/>
            </a:endParaRPr>
          </a:p>
        </p:txBody>
      </p:sp>
      <p:sp>
        <p:nvSpPr>
          <p:cNvPr id="20" name="TextBox 19">
            <a:extLst>
              <a:ext uri="{FF2B5EF4-FFF2-40B4-BE49-F238E27FC236}">
                <a16:creationId xmlns:a16="http://schemas.microsoft.com/office/drawing/2014/main" id="{EC4FE668-230E-570E-8394-75007146E8BD}"/>
              </a:ext>
            </a:extLst>
          </p:cNvPr>
          <p:cNvSpPr txBox="1"/>
          <p:nvPr/>
        </p:nvSpPr>
        <p:spPr>
          <a:xfrm>
            <a:off x="7394628" y="3228891"/>
            <a:ext cx="2448478" cy="523220"/>
          </a:xfrm>
          <a:prstGeom prst="rect">
            <a:avLst/>
          </a:prstGeom>
          <a:noFill/>
        </p:spPr>
        <p:txBody>
          <a:bodyPr wrap="square">
            <a:spAutoFit/>
          </a:bodyPr>
          <a:lstStyle/>
          <a:p>
            <a:r>
              <a:rPr lang="en-NZ" sz="2800" b="1" dirty="0">
                <a:solidFill>
                  <a:schemeClr val="bg1"/>
                </a:solidFill>
                <a:latin typeface="Abadi" panose="020B0604020104020204" pitchFamily="34" charset="0"/>
              </a:rPr>
              <a:t>TRIBULATION</a:t>
            </a:r>
            <a:endParaRPr lang="en-US" sz="2800" dirty="0"/>
          </a:p>
        </p:txBody>
      </p:sp>
      <p:pic>
        <p:nvPicPr>
          <p:cNvPr id="3" name="Picture 2">
            <a:extLst>
              <a:ext uri="{FF2B5EF4-FFF2-40B4-BE49-F238E27FC236}">
                <a16:creationId xmlns:a16="http://schemas.microsoft.com/office/drawing/2014/main" id="{D9D1064F-66BC-D8B3-5832-972089A1D0E0}"/>
              </a:ext>
            </a:extLst>
          </p:cNvPr>
          <p:cNvPicPr>
            <a:picLocks noChangeAspect="1"/>
          </p:cNvPicPr>
          <p:nvPr/>
        </p:nvPicPr>
        <p:blipFill rotWithShape="1">
          <a:blip r:embed="rId3" cstate="email">
            <a:duotone>
              <a:schemeClr val="bg2">
                <a:shade val="45000"/>
                <a:satMod val="135000"/>
              </a:schemeClr>
              <a:prstClr val="white"/>
            </a:duotone>
            <a:extLst>
              <a:ext uri="{BEBA8EAE-BF5A-486C-A8C5-ECC9F3942E4B}">
                <a14:imgProps xmlns:a14="http://schemas.microsoft.com/office/drawing/2010/main">
                  <a14:imgLayer r:embed="rId4">
                    <a14:imgEffect>
                      <a14:backgroundRemoval t="1705" b="99148" l="0" r="100000"/>
                    </a14:imgEffect>
                    <a14:imgEffect>
                      <a14:sharpenSoften amount="50000"/>
                    </a14:imgEffect>
                  </a14:imgLayer>
                </a14:imgProps>
              </a:ext>
              <a:ext uri="{28A0092B-C50C-407E-A947-70E740481C1C}">
                <a14:useLocalDpi xmlns:a14="http://schemas.microsoft.com/office/drawing/2010/main"/>
              </a:ext>
            </a:extLst>
          </a:blip>
          <a:srcRect/>
          <a:stretch/>
        </p:blipFill>
        <p:spPr>
          <a:xfrm>
            <a:off x="6471052" y="2121869"/>
            <a:ext cx="554561" cy="1699948"/>
          </a:xfrm>
          <a:prstGeom prst="rect">
            <a:avLst/>
          </a:prstGeom>
          <a:effectLst/>
        </p:spPr>
      </p:pic>
      <p:sp>
        <p:nvSpPr>
          <p:cNvPr id="4" name="TextBox 3">
            <a:extLst>
              <a:ext uri="{FF2B5EF4-FFF2-40B4-BE49-F238E27FC236}">
                <a16:creationId xmlns:a16="http://schemas.microsoft.com/office/drawing/2014/main" id="{4A996188-98B0-F1D4-28D6-03344EE67EA8}"/>
              </a:ext>
            </a:extLst>
          </p:cNvPr>
          <p:cNvSpPr txBox="1"/>
          <p:nvPr/>
        </p:nvSpPr>
        <p:spPr>
          <a:xfrm>
            <a:off x="927103" y="4581939"/>
            <a:ext cx="10222566" cy="1569660"/>
          </a:xfrm>
          <a:prstGeom prst="rect">
            <a:avLst/>
          </a:prstGeom>
          <a:noFill/>
        </p:spPr>
        <p:txBody>
          <a:bodyPr wrap="square">
            <a:spAutoFit/>
          </a:bodyPr>
          <a:lstStyle/>
          <a:p>
            <a:pPr algn="ctr"/>
            <a:r>
              <a:rPr lang="en-NZ" sz="4000" b="1" dirty="0">
                <a:solidFill>
                  <a:srgbClr val="C00000"/>
                </a:solidFill>
                <a:latin typeface="Abadi" panose="020B0604020104020204" pitchFamily="34" charset="0"/>
              </a:rPr>
              <a:t>FUTURISM</a:t>
            </a:r>
            <a:endParaRPr lang="en-NZ" sz="1800" b="1" dirty="0">
              <a:solidFill>
                <a:srgbClr val="C00000"/>
              </a:solidFill>
              <a:latin typeface="Abadi" panose="020B0604020104020204" pitchFamily="34" charset="0"/>
            </a:endParaRPr>
          </a:p>
          <a:p>
            <a:pPr algn="ctr"/>
            <a:r>
              <a:rPr lang="en-NZ" sz="2800" b="1" dirty="0">
                <a:solidFill>
                  <a:schemeClr val="bg1"/>
                </a:solidFill>
                <a:latin typeface="Abadi" panose="020B0604020104020204" pitchFamily="34" charset="0"/>
              </a:rPr>
              <a:t> The Tribulation described in the Olivet Discourse and Book of Revelation will occur during a distinct period in the future.</a:t>
            </a:r>
          </a:p>
        </p:txBody>
      </p:sp>
      <p:sp>
        <p:nvSpPr>
          <p:cNvPr id="9" name="Rectangle 8">
            <a:extLst>
              <a:ext uri="{FF2B5EF4-FFF2-40B4-BE49-F238E27FC236}">
                <a16:creationId xmlns:a16="http://schemas.microsoft.com/office/drawing/2014/main" id="{1B5CA8A8-2CBA-7B6D-4D37-E2522722477F}"/>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Day of the Lord</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B65A6E4B-1504-EAD9-048B-F766B05F2081}"/>
              </a:ext>
            </a:extLst>
          </p:cNvPr>
          <p:cNvGrpSpPr/>
          <p:nvPr/>
        </p:nvGrpSpPr>
        <p:grpSpPr>
          <a:xfrm>
            <a:off x="10805045" y="5962650"/>
            <a:ext cx="1035886" cy="551231"/>
            <a:chOff x="3471863" y="1857374"/>
            <a:chExt cx="5450432" cy="2900367"/>
          </a:xfrm>
        </p:grpSpPr>
        <p:pic>
          <p:nvPicPr>
            <p:cNvPr id="10" name="Picture 9">
              <a:extLst>
                <a:ext uri="{FF2B5EF4-FFF2-40B4-BE49-F238E27FC236}">
                  <a16:creationId xmlns:a16="http://schemas.microsoft.com/office/drawing/2014/main" id="{3822F0F4-15C9-88F1-61E4-D00C288F1123}"/>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1" name="Picture 10">
              <a:extLst>
                <a:ext uri="{FF2B5EF4-FFF2-40B4-BE49-F238E27FC236}">
                  <a16:creationId xmlns:a16="http://schemas.microsoft.com/office/drawing/2014/main" id="{1CE90FBE-117D-797B-A408-5D715F916F36}"/>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2" name="Picture 11">
              <a:extLst>
                <a:ext uri="{FF2B5EF4-FFF2-40B4-BE49-F238E27FC236}">
                  <a16:creationId xmlns:a16="http://schemas.microsoft.com/office/drawing/2014/main" id="{4DE5B142-FB64-6AE2-2D1C-546261D76502}"/>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90059329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Pie 14">
            <a:extLst>
              <a:ext uri="{FF2B5EF4-FFF2-40B4-BE49-F238E27FC236}">
                <a16:creationId xmlns:a16="http://schemas.microsoft.com/office/drawing/2014/main" id="{45C5CD2F-EEDC-EB0A-DDBD-955D850F1D8C}"/>
              </a:ext>
            </a:extLst>
          </p:cNvPr>
          <p:cNvSpPr/>
          <p:nvPr/>
        </p:nvSpPr>
        <p:spPr>
          <a:xfrm rot="10800000">
            <a:off x="737435" y="2705780"/>
            <a:ext cx="2448488" cy="2092663"/>
          </a:xfrm>
          <a:prstGeom prst="pie">
            <a:avLst>
              <a:gd name="adj1" fmla="val 0"/>
              <a:gd name="adj2" fmla="val 10806063"/>
            </a:avLst>
          </a:prstGeom>
          <a:solidFill>
            <a:srgbClr val="C00000">
              <a:alpha val="55000"/>
            </a:srgbClr>
          </a:solid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4" name="Line 3">
            <a:extLst>
              <a:ext uri="{FF2B5EF4-FFF2-40B4-BE49-F238E27FC236}">
                <a16:creationId xmlns:a16="http://schemas.microsoft.com/office/drawing/2014/main" id="{0E65D780-52A8-0546-B80A-8B16392D4670}"/>
              </a:ext>
            </a:extLst>
          </p:cNvPr>
          <p:cNvSpPr>
            <a:spLocks noChangeShapeType="1"/>
          </p:cNvSpPr>
          <p:nvPr/>
        </p:nvSpPr>
        <p:spPr bwMode="auto">
          <a:xfrm>
            <a:off x="111067" y="3768438"/>
            <a:ext cx="11854639" cy="15410"/>
          </a:xfrm>
          <a:prstGeom prst="line">
            <a:avLst/>
          </a:prstGeom>
          <a:noFill/>
          <a:ln w="63500">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35" name="Text Box 7">
            <a:extLst>
              <a:ext uri="{FF2B5EF4-FFF2-40B4-BE49-F238E27FC236}">
                <a16:creationId xmlns:a16="http://schemas.microsoft.com/office/drawing/2014/main" id="{E32ABAB5-255E-CA43-B8DC-84E5727DB595}"/>
              </a:ext>
            </a:extLst>
          </p:cNvPr>
          <p:cNvSpPr txBox="1">
            <a:spLocks noChangeArrowheads="1"/>
          </p:cNvSpPr>
          <p:nvPr/>
        </p:nvSpPr>
        <p:spPr bwMode="auto">
          <a:xfrm>
            <a:off x="9033070" y="1506381"/>
            <a:ext cx="1712713"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FFFF00"/>
                </a:solidFill>
                <a:latin typeface="Abadi" panose="020B0604020104020204" pitchFamily="34" charset="0"/>
                <a:ea typeface="Arial" charset="0"/>
                <a:cs typeface="Arial" charset="0"/>
              </a:rPr>
              <a:t>Return</a:t>
            </a:r>
          </a:p>
          <a:p>
            <a:pPr algn="ctr" eaLnBrk="1" hangingPunct="1"/>
            <a:r>
              <a:rPr lang="en-US" altLang="en-US" sz="3200" b="0" dirty="0">
                <a:solidFill>
                  <a:srgbClr val="FFFF00"/>
                </a:solidFill>
                <a:latin typeface="Abadi" panose="020B0604020104020204" pitchFamily="34" charset="0"/>
                <a:ea typeface="Arial" charset="0"/>
                <a:cs typeface="Arial" charset="0"/>
              </a:rPr>
              <a:t>of Christ</a:t>
            </a:r>
          </a:p>
        </p:txBody>
      </p:sp>
      <p:sp>
        <p:nvSpPr>
          <p:cNvPr id="42" name="Line 3">
            <a:extLst>
              <a:ext uri="{FF2B5EF4-FFF2-40B4-BE49-F238E27FC236}">
                <a16:creationId xmlns:a16="http://schemas.microsoft.com/office/drawing/2014/main" id="{9B894939-74BB-FE4C-973C-3AF46524A53F}"/>
              </a:ext>
            </a:extLst>
          </p:cNvPr>
          <p:cNvSpPr>
            <a:spLocks noChangeShapeType="1"/>
          </p:cNvSpPr>
          <p:nvPr/>
        </p:nvSpPr>
        <p:spPr bwMode="auto">
          <a:xfrm flipH="1">
            <a:off x="9883618" y="2541327"/>
            <a:ext cx="0" cy="556002"/>
          </a:xfrm>
          <a:prstGeom prst="line">
            <a:avLst/>
          </a:prstGeom>
          <a:noFill/>
          <a:ln w="63500">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46" name="Line 6">
            <a:extLst>
              <a:ext uri="{FF2B5EF4-FFF2-40B4-BE49-F238E27FC236}">
                <a16:creationId xmlns:a16="http://schemas.microsoft.com/office/drawing/2014/main" id="{9A0FB517-7C6D-B94D-8F2A-A18D7B330DAB}"/>
              </a:ext>
            </a:extLst>
          </p:cNvPr>
          <p:cNvSpPr>
            <a:spLocks noChangeShapeType="1"/>
          </p:cNvSpPr>
          <p:nvPr/>
        </p:nvSpPr>
        <p:spPr bwMode="auto">
          <a:xfrm>
            <a:off x="9861780" y="3200112"/>
            <a:ext cx="0" cy="1140687"/>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dirty="0">
              <a:latin typeface="Abadi" panose="020B0604020104020204" pitchFamily="34" charset="0"/>
              <a:ea typeface="Arial" charset="0"/>
              <a:cs typeface="Arial" charset="0"/>
            </a:endParaRPr>
          </a:p>
        </p:txBody>
      </p:sp>
      <p:sp>
        <p:nvSpPr>
          <p:cNvPr id="14" name="Line 6">
            <a:extLst>
              <a:ext uri="{FF2B5EF4-FFF2-40B4-BE49-F238E27FC236}">
                <a16:creationId xmlns:a16="http://schemas.microsoft.com/office/drawing/2014/main" id="{85AEB157-F23A-CC45-BADB-1D1EDBEE0EE5}"/>
              </a:ext>
            </a:extLst>
          </p:cNvPr>
          <p:cNvSpPr>
            <a:spLocks noChangeShapeType="1"/>
          </p:cNvSpPr>
          <p:nvPr/>
        </p:nvSpPr>
        <p:spPr bwMode="auto">
          <a:xfrm>
            <a:off x="488267" y="2971843"/>
            <a:ext cx="0" cy="780269"/>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dirty="0">
              <a:latin typeface="Abadi" panose="020B0604020104020204" pitchFamily="34" charset="0"/>
              <a:ea typeface="Arial" charset="0"/>
              <a:cs typeface="Arial" charset="0"/>
            </a:endParaRPr>
          </a:p>
        </p:txBody>
      </p:sp>
      <p:sp>
        <p:nvSpPr>
          <p:cNvPr id="16" name="Line 6">
            <a:extLst>
              <a:ext uri="{FF2B5EF4-FFF2-40B4-BE49-F238E27FC236}">
                <a16:creationId xmlns:a16="http://schemas.microsoft.com/office/drawing/2014/main" id="{8BFD6659-F4C7-8F46-B5D1-5F1F782F14A4}"/>
              </a:ext>
            </a:extLst>
          </p:cNvPr>
          <p:cNvSpPr>
            <a:spLocks noChangeShapeType="1"/>
          </p:cNvSpPr>
          <p:nvPr/>
        </p:nvSpPr>
        <p:spPr bwMode="auto">
          <a:xfrm flipH="1">
            <a:off x="288375" y="3237078"/>
            <a:ext cx="402144" cy="0"/>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2" name="Rectangle 1">
            <a:extLst>
              <a:ext uri="{FF2B5EF4-FFF2-40B4-BE49-F238E27FC236}">
                <a16:creationId xmlns:a16="http://schemas.microsoft.com/office/drawing/2014/main" id="{43E35C7D-5523-8764-B664-46B6C8CA4C28}"/>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Context</a:t>
            </a:r>
          </a:p>
        </p:txBody>
      </p:sp>
      <p:sp>
        <p:nvSpPr>
          <p:cNvPr id="17" name="Line 6">
            <a:extLst>
              <a:ext uri="{FF2B5EF4-FFF2-40B4-BE49-F238E27FC236}">
                <a16:creationId xmlns:a16="http://schemas.microsoft.com/office/drawing/2014/main" id="{E5CCA981-CB71-F130-2F98-77E6005F171A}"/>
              </a:ext>
            </a:extLst>
          </p:cNvPr>
          <p:cNvSpPr>
            <a:spLocks noChangeShapeType="1"/>
          </p:cNvSpPr>
          <p:nvPr/>
        </p:nvSpPr>
        <p:spPr bwMode="auto">
          <a:xfrm>
            <a:off x="3272736" y="3196011"/>
            <a:ext cx="0" cy="1140687"/>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dirty="0">
              <a:latin typeface="Abadi" panose="020B0604020104020204" pitchFamily="34" charset="0"/>
              <a:ea typeface="Arial" charset="0"/>
              <a:cs typeface="Arial" charset="0"/>
            </a:endParaRPr>
          </a:p>
        </p:txBody>
      </p:sp>
      <p:sp>
        <p:nvSpPr>
          <p:cNvPr id="18" name="Text Box 7">
            <a:extLst>
              <a:ext uri="{FF2B5EF4-FFF2-40B4-BE49-F238E27FC236}">
                <a16:creationId xmlns:a16="http://schemas.microsoft.com/office/drawing/2014/main" id="{A56E8051-4DB2-EC2C-00AE-BC278D41828F}"/>
              </a:ext>
            </a:extLst>
          </p:cNvPr>
          <p:cNvSpPr txBox="1">
            <a:spLocks noChangeArrowheads="1"/>
          </p:cNvSpPr>
          <p:nvPr/>
        </p:nvSpPr>
        <p:spPr bwMode="auto">
          <a:xfrm>
            <a:off x="2911099" y="2044990"/>
            <a:ext cx="723275"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chemeClr val="bg1"/>
                </a:solidFill>
                <a:latin typeface="Abadi" panose="020B0604020104020204" pitchFamily="34" charset="0"/>
                <a:ea typeface="Arial" charset="0"/>
                <a:cs typeface="Arial" charset="0"/>
              </a:rPr>
              <a:t>AD</a:t>
            </a:r>
          </a:p>
          <a:p>
            <a:pPr algn="ctr" eaLnBrk="1" hangingPunct="1"/>
            <a:r>
              <a:rPr lang="en-US" altLang="en-US" sz="3200" b="0" dirty="0">
                <a:solidFill>
                  <a:schemeClr val="bg1"/>
                </a:solidFill>
                <a:latin typeface="Abadi" panose="020B0604020104020204" pitchFamily="34" charset="0"/>
                <a:ea typeface="Arial" charset="0"/>
                <a:cs typeface="Arial" charset="0"/>
              </a:rPr>
              <a:t>70</a:t>
            </a:r>
          </a:p>
        </p:txBody>
      </p:sp>
      <p:sp>
        <p:nvSpPr>
          <p:cNvPr id="20" name="TextBox 19">
            <a:extLst>
              <a:ext uri="{FF2B5EF4-FFF2-40B4-BE49-F238E27FC236}">
                <a16:creationId xmlns:a16="http://schemas.microsoft.com/office/drawing/2014/main" id="{EC4FE668-230E-570E-8394-75007146E8BD}"/>
              </a:ext>
            </a:extLst>
          </p:cNvPr>
          <p:cNvSpPr txBox="1"/>
          <p:nvPr/>
        </p:nvSpPr>
        <p:spPr>
          <a:xfrm>
            <a:off x="796606" y="3228891"/>
            <a:ext cx="2448478" cy="523220"/>
          </a:xfrm>
          <a:prstGeom prst="rect">
            <a:avLst/>
          </a:prstGeom>
          <a:noFill/>
        </p:spPr>
        <p:txBody>
          <a:bodyPr wrap="square">
            <a:spAutoFit/>
          </a:bodyPr>
          <a:lstStyle/>
          <a:p>
            <a:r>
              <a:rPr lang="en-NZ" sz="2800" b="1" dirty="0">
                <a:solidFill>
                  <a:schemeClr val="bg1"/>
                </a:solidFill>
                <a:latin typeface="Abadi" panose="020B0604020104020204" pitchFamily="34" charset="0"/>
              </a:rPr>
              <a:t>TRIBULATION</a:t>
            </a:r>
            <a:endParaRPr lang="en-US" sz="2800" dirty="0"/>
          </a:p>
        </p:txBody>
      </p:sp>
      <p:pic>
        <p:nvPicPr>
          <p:cNvPr id="22" name="Picture 21">
            <a:extLst>
              <a:ext uri="{FF2B5EF4-FFF2-40B4-BE49-F238E27FC236}">
                <a16:creationId xmlns:a16="http://schemas.microsoft.com/office/drawing/2014/main" id="{B174C158-FCF4-E4D7-66CD-CC0AE7CB55C4}"/>
              </a:ext>
            </a:extLst>
          </p:cNvPr>
          <p:cNvPicPr>
            <a:picLocks noChangeAspect="1"/>
          </p:cNvPicPr>
          <p:nvPr/>
        </p:nvPicPr>
        <p:blipFill rotWithShape="1">
          <a:blip r:embed="rId3" cstate="email">
            <a:duotone>
              <a:schemeClr val="bg2">
                <a:shade val="45000"/>
                <a:satMod val="135000"/>
              </a:schemeClr>
              <a:prstClr val="white"/>
            </a:duotone>
            <a:extLst>
              <a:ext uri="{BEBA8EAE-BF5A-486C-A8C5-ECC9F3942E4B}">
                <a14:imgProps xmlns:a14="http://schemas.microsoft.com/office/drawing/2010/main">
                  <a14:imgLayer r:embed="rId4">
                    <a14:imgEffect>
                      <a14:backgroundRemoval t="1705" b="99148" l="0" r="100000"/>
                    </a14:imgEffect>
                    <a14:imgEffect>
                      <a14:sharpenSoften amount="50000"/>
                    </a14:imgEffect>
                  </a14:imgLayer>
                </a14:imgProps>
              </a:ext>
              <a:ext uri="{28A0092B-C50C-407E-A947-70E740481C1C}">
                <a14:useLocalDpi xmlns:a14="http://schemas.microsoft.com/office/drawing/2010/main"/>
              </a:ext>
            </a:extLst>
          </a:blip>
          <a:srcRect/>
          <a:stretch/>
        </p:blipFill>
        <p:spPr>
          <a:xfrm>
            <a:off x="6471052" y="2121869"/>
            <a:ext cx="554561" cy="1699948"/>
          </a:xfrm>
          <a:prstGeom prst="rect">
            <a:avLst/>
          </a:prstGeom>
          <a:effectLst/>
        </p:spPr>
      </p:pic>
      <p:sp>
        <p:nvSpPr>
          <p:cNvPr id="23" name="TextBox 22">
            <a:extLst>
              <a:ext uri="{FF2B5EF4-FFF2-40B4-BE49-F238E27FC236}">
                <a16:creationId xmlns:a16="http://schemas.microsoft.com/office/drawing/2014/main" id="{5B8E448C-DF82-E00D-9802-9BFCCF4344A9}"/>
              </a:ext>
            </a:extLst>
          </p:cNvPr>
          <p:cNvSpPr txBox="1"/>
          <p:nvPr/>
        </p:nvSpPr>
        <p:spPr>
          <a:xfrm>
            <a:off x="927103" y="4581939"/>
            <a:ext cx="10222566" cy="1569660"/>
          </a:xfrm>
          <a:prstGeom prst="rect">
            <a:avLst/>
          </a:prstGeom>
          <a:noFill/>
        </p:spPr>
        <p:txBody>
          <a:bodyPr wrap="square">
            <a:spAutoFit/>
          </a:bodyPr>
          <a:lstStyle/>
          <a:p>
            <a:pPr algn="ctr"/>
            <a:r>
              <a:rPr lang="en-NZ" sz="4000" b="1" dirty="0">
                <a:solidFill>
                  <a:srgbClr val="C00000"/>
                </a:solidFill>
                <a:latin typeface="Abadi" panose="020B0604020104020204" pitchFamily="34" charset="0"/>
              </a:rPr>
              <a:t>PRETERISM</a:t>
            </a:r>
            <a:endParaRPr lang="en-NZ" sz="1800" b="1" dirty="0">
              <a:solidFill>
                <a:srgbClr val="C00000"/>
              </a:solidFill>
              <a:latin typeface="Abadi" panose="020B0604020104020204" pitchFamily="34" charset="0"/>
            </a:endParaRPr>
          </a:p>
          <a:p>
            <a:pPr algn="ctr"/>
            <a:r>
              <a:rPr lang="en-NZ" sz="2800" b="1" dirty="0">
                <a:solidFill>
                  <a:schemeClr val="bg1"/>
                </a:solidFill>
                <a:latin typeface="Abadi" panose="020B0604020104020204" pitchFamily="34" charset="0"/>
              </a:rPr>
              <a:t> The Tribulation described in the Olivet Discourse and the Book of Revelation already occurred in the first century or so.</a:t>
            </a:r>
          </a:p>
        </p:txBody>
      </p:sp>
      <p:grpSp>
        <p:nvGrpSpPr>
          <p:cNvPr id="3" name="Group 2">
            <a:extLst>
              <a:ext uri="{FF2B5EF4-FFF2-40B4-BE49-F238E27FC236}">
                <a16:creationId xmlns:a16="http://schemas.microsoft.com/office/drawing/2014/main" id="{00CE9189-C83A-34E3-7FB2-34440C775550}"/>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BB34C066-2BA6-E36C-0504-DA9D0A1971B5}"/>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5" name="Picture 4">
              <a:extLst>
                <a:ext uri="{FF2B5EF4-FFF2-40B4-BE49-F238E27FC236}">
                  <a16:creationId xmlns:a16="http://schemas.microsoft.com/office/drawing/2014/main" id="{A670731D-FE01-ABFC-461D-6F462EA44A69}"/>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6" name="Picture 5">
              <a:extLst>
                <a:ext uri="{FF2B5EF4-FFF2-40B4-BE49-F238E27FC236}">
                  <a16:creationId xmlns:a16="http://schemas.microsoft.com/office/drawing/2014/main" id="{60C1798F-94E8-A4E2-48D1-D9E63FDB7064}"/>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79166024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fade">
                                      <p:cBhvr>
                                        <p:cTn id="10"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20" grpId="0"/>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Pie 14">
            <a:extLst>
              <a:ext uri="{FF2B5EF4-FFF2-40B4-BE49-F238E27FC236}">
                <a16:creationId xmlns:a16="http://schemas.microsoft.com/office/drawing/2014/main" id="{45C5CD2F-EEDC-EB0A-DDBD-955D850F1D8C}"/>
              </a:ext>
            </a:extLst>
          </p:cNvPr>
          <p:cNvSpPr/>
          <p:nvPr/>
        </p:nvSpPr>
        <p:spPr>
          <a:xfrm rot="10800000">
            <a:off x="737434" y="2730812"/>
            <a:ext cx="8998223" cy="2067630"/>
          </a:xfrm>
          <a:prstGeom prst="pie">
            <a:avLst>
              <a:gd name="adj1" fmla="val 0"/>
              <a:gd name="adj2" fmla="val 10806063"/>
            </a:avLst>
          </a:prstGeom>
          <a:solidFill>
            <a:srgbClr val="C00000">
              <a:alpha val="55000"/>
            </a:srgbClr>
          </a:solid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4" name="Line 3">
            <a:extLst>
              <a:ext uri="{FF2B5EF4-FFF2-40B4-BE49-F238E27FC236}">
                <a16:creationId xmlns:a16="http://schemas.microsoft.com/office/drawing/2014/main" id="{0E65D780-52A8-0546-B80A-8B16392D4670}"/>
              </a:ext>
            </a:extLst>
          </p:cNvPr>
          <p:cNvSpPr>
            <a:spLocks noChangeShapeType="1"/>
          </p:cNvSpPr>
          <p:nvPr/>
        </p:nvSpPr>
        <p:spPr bwMode="auto">
          <a:xfrm>
            <a:off x="111067" y="3768438"/>
            <a:ext cx="11854639" cy="15410"/>
          </a:xfrm>
          <a:prstGeom prst="line">
            <a:avLst/>
          </a:prstGeom>
          <a:noFill/>
          <a:ln w="63500">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35" name="Text Box 7">
            <a:extLst>
              <a:ext uri="{FF2B5EF4-FFF2-40B4-BE49-F238E27FC236}">
                <a16:creationId xmlns:a16="http://schemas.microsoft.com/office/drawing/2014/main" id="{E32ABAB5-255E-CA43-B8DC-84E5727DB595}"/>
              </a:ext>
            </a:extLst>
          </p:cNvPr>
          <p:cNvSpPr txBox="1">
            <a:spLocks noChangeArrowheads="1"/>
          </p:cNvSpPr>
          <p:nvPr/>
        </p:nvSpPr>
        <p:spPr bwMode="auto">
          <a:xfrm>
            <a:off x="9033070" y="1506381"/>
            <a:ext cx="1712713"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FFFF00"/>
                </a:solidFill>
                <a:latin typeface="Abadi" panose="020B0604020104020204" pitchFamily="34" charset="0"/>
                <a:ea typeface="Arial" charset="0"/>
                <a:cs typeface="Arial" charset="0"/>
              </a:rPr>
              <a:t>Return</a:t>
            </a:r>
          </a:p>
          <a:p>
            <a:pPr algn="ctr" eaLnBrk="1" hangingPunct="1"/>
            <a:r>
              <a:rPr lang="en-US" altLang="en-US" sz="3200" b="0" dirty="0">
                <a:solidFill>
                  <a:srgbClr val="FFFF00"/>
                </a:solidFill>
                <a:latin typeface="Abadi" panose="020B0604020104020204" pitchFamily="34" charset="0"/>
                <a:ea typeface="Arial" charset="0"/>
                <a:cs typeface="Arial" charset="0"/>
              </a:rPr>
              <a:t>of Christ</a:t>
            </a:r>
          </a:p>
        </p:txBody>
      </p:sp>
      <p:sp>
        <p:nvSpPr>
          <p:cNvPr id="42" name="Line 3">
            <a:extLst>
              <a:ext uri="{FF2B5EF4-FFF2-40B4-BE49-F238E27FC236}">
                <a16:creationId xmlns:a16="http://schemas.microsoft.com/office/drawing/2014/main" id="{9B894939-74BB-FE4C-973C-3AF46524A53F}"/>
              </a:ext>
            </a:extLst>
          </p:cNvPr>
          <p:cNvSpPr>
            <a:spLocks noChangeShapeType="1"/>
          </p:cNvSpPr>
          <p:nvPr/>
        </p:nvSpPr>
        <p:spPr bwMode="auto">
          <a:xfrm flipH="1">
            <a:off x="9883618" y="2541327"/>
            <a:ext cx="0" cy="556002"/>
          </a:xfrm>
          <a:prstGeom prst="line">
            <a:avLst/>
          </a:prstGeom>
          <a:noFill/>
          <a:ln w="63500">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46" name="Line 6">
            <a:extLst>
              <a:ext uri="{FF2B5EF4-FFF2-40B4-BE49-F238E27FC236}">
                <a16:creationId xmlns:a16="http://schemas.microsoft.com/office/drawing/2014/main" id="{9A0FB517-7C6D-B94D-8F2A-A18D7B330DAB}"/>
              </a:ext>
            </a:extLst>
          </p:cNvPr>
          <p:cNvSpPr>
            <a:spLocks noChangeShapeType="1"/>
          </p:cNvSpPr>
          <p:nvPr/>
        </p:nvSpPr>
        <p:spPr bwMode="auto">
          <a:xfrm>
            <a:off x="9861780" y="3200112"/>
            <a:ext cx="0" cy="1140687"/>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dirty="0">
              <a:latin typeface="Abadi" panose="020B0604020104020204" pitchFamily="34" charset="0"/>
              <a:ea typeface="Arial" charset="0"/>
              <a:cs typeface="Arial" charset="0"/>
            </a:endParaRPr>
          </a:p>
        </p:txBody>
      </p:sp>
      <p:sp>
        <p:nvSpPr>
          <p:cNvPr id="14" name="Line 6">
            <a:extLst>
              <a:ext uri="{FF2B5EF4-FFF2-40B4-BE49-F238E27FC236}">
                <a16:creationId xmlns:a16="http://schemas.microsoft.com/office/drawing/2014/main" id="{85AEB157-F23A-CC45-BADB-1D1EDBEE0EE5}"/>
              </a:ext>
            </a:extLst>
          </p:cNvPr>
          <p:cNvSpPr>
            <a:spLocks noChangeShapeType="1"/>
          </p:cNvSpPr>
          <p:nvPr/>
        </p:nvSpPr>
        <p:spPr bwMode="auto">
          <a:xfrm>
            <a:off x="488267" y="2971843"/>
            <a:ext cx="0" cy="780269"/>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dirty="0">
              <a:latin typeface="Abadi" panose="020B0604020104020204" pitchFamily="34" charset="0"/>
              <a:ea typeface="Arial" charset="0"/>
              <a:cs typeface="Arial" charset="0"/>
            </a:endParaRPr>
          </a:p>
        </p:txBody>
      </p:sp>
      <p:sp>
        <p:nvSpPr>
          <p:cNvPr id="16" name="Line 6">
            <a:extLst>
              <a:ext uri="{FF2B5EF4-FFF2-40B4-BE49-F238E27FC236}">
                <a16:creationId xmlns:a16="http://schemas.microsoft.com/office/drawing/2014/main" id="{8BFD6659-F4C7-8F46-B5D1-5F1F782F14A4}"/>
              </a:ext>
            </a:extLst>
          </p:cNvPr>
          <p:cNvSpPr>
            <a:spLocks noChangeShapeType="1"/>
          </p:cNvSpPr>
          <p:nvPr/>
        </p:nvSpPr>
        <p:spPr bwMode="auto">
          <a:xfrm flipH="1">
            <a:off x="288375" y="3237078"/>
            <a:ext cx="402144" cy="0"/>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20" name="TextBox 19">
            <a:extLst>
              <a:ext uri="{FF2B5EF4-FFF2-40B4-BE49-F238E27FC236}">
                <a16:creationId xmlns:a16="http://schemas.microsoft.com/office/drawing/2014/main" id="{EC4FE668-230E-570E-8394-75007146E8BD}"/>
              </a:ext>
            </a:extLst>
          </p:cNvPr>
          <p:cNvSpPr txBox="1"/>
          <p:nvPr/>
        </p:nvSpPr>
        <p:spPr>
          <a:xfrm>
            <a:off x="3847318" y="3237055"/>
            <a:ext cx="2778453" cy="523220"/>
          </a:xfrm>
          <a:prstGeom prst="rect">
            <a:avLst/>
          </a:prstGeom>
          <a:noFill/>
        </p:spPr>
        <p:txBody>
          <a:bodyPr wrap="square">
            <a:spAutoFit/>
          </a:bodyPr>
          <a:lstStyle/>
          <a:p>
            <a:pPr algn="ctr"/>
            <a:r>
              <a:rPr lang="en-NZ" sz="2800" b="1" dirty="0">
                <a:solidFill>
                  <a:schemeClr val="bg1"/>
                </a:solidFill>
                <a:latin typeface="Abadi" panose="020B0604020104020204" pitchFamily="34" charset="0"/>
              </a:rPr>
              <a:t>TRIBULATION(S)</a:t>
            </a:r>
            <a:endParaRPr lang="en-US" sz="2800" dirty="0"/>
          </a:p>
        </p:txBody>
      </p:sp>
      <p:sp>
        <p:nvSpPr>
          <p:cNvPr id="3" name="Pie 2">
            <a:extLst>
              <a:ext uri="{FF2B5EF4-FFF2-40B4-BE49-F238E27FC236}">
                <a16:creationId xmlns:a16="http://schemas.microsoft.com/office/drawing/2014/main" id="{8443C42D-304F-08B4-3CF6-7C6627272C93}"/>
              </a:ext>
            </a:extLst>
          </p:cNvPr>
          <p:cNvSpPr/>
          <p:nvPr/>
        </p:nvSpPr>
        <p:spPr>
          <a:xfrm rot="10800000">
            <a:off x="737435" y="2705780"/>
            <a:ext cx="2448488" cy="2092663"/>
          </a:xfrm>
          <a:prstGeom prst="pie">
            <a:avLst>
              <a:gd name="adj1" fmla="val 0"/>
              <a:gd name="adj2" fmla="val 10806063"/>
            </a:avLst>
          </a:prstGeom>
          <a:solidFill>
            <a:srgbClr val="C00000">
              <a:alpha val="55000"/>
            </a:srgbClr>
          </a:solid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 name="Line 6">
            <a:extLst>
              <a:ext uri="{FF2B5EF4-FFF2-40B4-BE49-F238E27FC236}">
                <a16:creationId xmlns:a16="http://schemas.microsoft.com/office/drawing/2014/main" id="{7DC7C847-A721-801C-CA0C-87211931C34E}"/>
              </a:ext>
            </a:extLst>
          </p:cNvPr>
          <p:cNvSpPr>
            <a:spLocks noChangeShapeType="1"/>
          </p:cNvSpPr>
          <p:nvPr/>
        </p:nvSpPr>
        <p:spPr bwMode="auto">
          <a:xfrm>
            <a:off x="3272736" y="3196011"/>
            <a:ext cx="0" cy="1140687"/>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dirty="0">
              <a:latin typeface="Abadi" panose="020B0604020104020204" pitchFamily="34" charset="0"/>
              <a:ea typeface="Arial" charset="0"/>
              <a:cs typeface="Arial" charset="0"/>
            </a:endParaRPr>
          </a:p>
        </p:txBody>
      </p:sp>
      <p:sp>
        <p:nvSpPr>
          <p:cNvPr id="5" name="Text Box 7">
            <a:extLst>
              <a:ext uri="{FF2B5EF4-FFF2-40B4-BE49-F238E27FC236}">
                <a16:creationId xmlns:a16="http://schemas.microsoft.com/office/drawing/2014/main" id="{4E73406C-F90C-2950-3921-11AC95FD61F7}"/>
              </a:ext>
            </a:extLst>
          </p:cNvPr>
          <p:cNvSpPr txBox="1">
            <a:spLocks noChangeArrowheads="1"/>
          </p:cNvSpPr>
          <p:nvPr/>
        </p:nvSpPr>
        <p:spPr bwMode="auto">
          <a:xfrm>
            <a:off x="2911098" y="2044990"/>
            <a:ext cx="723275"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chemeClr val="bg1"/>
                </a:solidFill>
                <a:latin typeface="Abadi" panose="020B0604020104020204" pitchFamily="34" charset="0"/>
                <a:ea typeface="Arial" charset="0"/>
                <a:cs typeface="Arial" charset="0"/>
              </a:rPr>
              <a:t>AD</a:t>
            </a:r>
          </a:p>
          <a:p>
            <a:pPr algn="ctr" eaLnBrk="1" hangingPunct="1"/>
            <a:r>
              <a:rPr lang="en-US" altLang="en-US" sz="3200" b="0" dirty="0">
                <a:solidFill>
                  <a:schemeClr val="bg1"/>
                </a:solidFill>
                <a:latin typeface="Abadi" panose="020B0604020104020204" pitchFamily="34" charset="0"/>
                <a:ea typeface="Arial" charset="0"/>
                <a:cs typeface="Arial" charset="0"/>
              </a:rPr>
              <a:t>70</a:t>
            </a:r>
          </a:p>
        </p:txBody>
      </p:sp>
      <p:sp>
        <p:nvSpPr>
          <p:cNvPr id="6" name="TextBox 5">
            <a:extLst>
              <a:ext uri="{FF2B5EF4-FFF2-40B4-BE49-F238E27FC236}">
                <a16:creationId xmlns:a16="http://schemas.microsoft.com/office/drawing/2014/main" id="{A11482BE-6717-4246-36CC-DFE398314793}"/>
              </a:ext>
            </a:extLst>
          </p:cNvPr>
          <p:cNvSpPr txBox="1"/>
          <p:nvPr/>
        </p:nvSpPr>
        <p:spPr>
          <a:xfrm>
            <a:off x="796606" y="3228891"/>
            <a:ext cx="2448478" cy="523220"/>
          </a:xfrm>
          <a:prstGeom prst="rect">
            <a:avLst/>
          </a:prstGeom>
          <a:noFill/>
        </p:spPr>
        <p:txBody>
          <a:bodyPr wrap="square">
            <a:spAutoFit/>
          </a:bodyPr>
          <a:lstStyle/>
          <a:p>
            <a:r>
              <a:rPr lang="en-NZ" sz="2800" b="1" dirty="0">
                <a:solidFill>
                  <a:schemeClr val="bg1"/>
                </a:solidFill>
                <a:latin typeface="Abadi" panose="020B0604020104020204" pitchFamily="34" charset="0"/>
              </a:rPr>
              <a:t>TRIBULATION</a:t>
            </a:r>
            <a:endParaRPr lang="en-US" sz="2800" dirty="0"/>
          </a:p>
        </p:txBody>
      </p:sp>
      <p:sp>
        <p:nvSpPr>
          <p:cNvPr id="7" name="Pie 6">
            <a:extLst>
              <a:ext uri="{FF2B5EF4-FFF2-40B4-BE49-F238E27FC236}">
                <a16:creationId xmlns:a16="http://schemas.microsoft.com/office/drawing/2014/main" id="{A1E228AE-7FE2-D68E-A9D2-FE1F8CE9CEA8}"/>
              </a:ext>
            </a:extLst>
          </p:cNvPr>
          <p:cNvSpPr/>
          <p:nvPr/>
        </p:nvSpPr>
        <p:spPr>
          <a:xfrm rot="10800000">
            <a:off x="7335457" y="2705780"/>
            <a:ext cx="2448488" cy="2092663"/>
          </a:xfrm>
          <a:prstGeom prst="pie">
            <a:avLst>
              <a:gd name="adj1" fmla="val 0"/>
              <a:gd name="adj2" fmla="val 10806063"/>
            </a:avLst>
          </a:prstGeom>
          <a:solidFill>
            <a:srgbClr val="C00000">
              <a:alpha val="55000"/>
            </a:srgbClr>
          </a:solid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8" name="TextBox 7">
            <a:extLst>
              <a:ext uri="{FF2B5EF4-FFF2-40B4-BE49-F238E27FC236}">
                <a16:creationId xmlns:a16="http://schemas.microsoft.com/office/drawing/2014/main" id="{525DCFB9-9E21-C2A6-53C1-D1CB8B28807B}"/>
              </a:ext>
            </a:extLst>
          </p:cNvPr>
          <p:cNvSpPr txBox="1"/>
          <p:nvPr/>
        </p:nvSpPr>
        <p:spPr>
          <a:xfrm>
            <a:off x="7394628" y="3228891"/>
            <a:ext cx="2448478" cy="523220"/>
          </a:xfrm>
          <a:prstGeom prst="rect">
            <a:avLst/>
          </a:prstGeom>
          <a:noFill/>
        </p:spPr>
        <p:txBody>
          <a:bodyPr wrap="square">
            <a:spAutoFit/>
          </a:bodyPr>
          <a:lstStyle/>
          <a:p>
            <a:r>
              <a:rPr lang="en-NZ" sz="2800" b="1" dirty="0">
                <a:solidFill>
                  <a:schemeClr val="bg1"/>
                </a:solidFill>
                <a:latin typeface="Abadi" panose="020B0604020104020204" pitchFamily="34" charset="0"/>
              </a:rPr>
              <a:t>TRIBULATION</a:t>
            </a:r>
            <a:endParaRPr lang="en-US" sz="2800" dirty="0"/>
          </a:p>
        </p:txBody>
      </p:sp>
      <p:sp>
        <p:nvSpPr>
          <p:cNvPr id="9" name="Line 6">
            <a:extLst>
              <a:ext uri="{FF2B5EF4-FFF2-40B4-BE49-F238E27FC236}">
                <a16:creationId xmlns:a16="http://schemas.microsoft.com/office/drawing/2014/main" id="{16024F4F-68C3-F17E-CA8E-18808F3DFB2F}"/>
              </a:ext>
            </a:extLst>
          </p:cNvPr>
          <p:cNvSpPr>
            <a:spLocks noChangeShapeType="1"/>
          </p:cNvSpPr>
          <p:nvPr/>
        </p:nvSpPr>
        <p:spPr bwMode="auto">
          <a:xfrm>
            <a:off x="7253056" y="3196011"/>
            <a:ext cx="0" cy="1140687"/>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dirty="0">
              <a:latin typeface="Abadi" panose="020B0604020104020204" pitchFamily="34" charset="0"/>
              <a:ea typeface="Arial" charset="0"/>
              <a:cs typeface="Arial" charset="0"/>
            </a:endParaRPr>
          </a:p>
        </p:txBody>
      </p:sp>
      <p:pic>
        <p:nvPicPr>
          <p:cNvPr id="10" name="Picture 9">
            <a:extLst>
              <a:ext uri="{FF2B5EF4-FFF2-40B4-BE49-F238E27FC236}">
                <a16:creationId xmlns:a16="http://schemas.microsoft.com/office/drawing/2014/main" id="{39E682A8-1B67-413E-E9A8-8CAEA402682E}"/>
              </a:ext>
            </a:extLst>
          </p:cNvPr>
          <p:cNvPicPr>
            <a:picLocks noChangeAspect="1"/>
          </p:cNvPicPr>
          <p:nvPr/>
        </p:nvPicPr>
        <p:blipFill rotWithShape="1">
          <a:blip r:embed="rId3" cstate="email">
            <a:duotone>
              <a:schemeClr val="bg2">
                <a:shade val="45000"/>
                <a:satMod val="135000"/>
              </a:schemeClr>
              <a:prstClr val="white"/>
            </a:duotone>
            <a:extLst>
              <a:ext uri="{BEBA8EAE-BF5A-486C-A8C5-ECC9F3942E4B}">
                <a14:imgProps xmlns:a14="http://schemas.microsoft.com/office/drawing/2010/main">
                  <a14:imgLayer r:embed="rId4">
                    <a14:imgEffect>
                      <a14:backgroundRemoval t="1705" b="99148" l="0" r="100000"/>
                    </a14:imgEffect>
                    <a14:imgEffect>
                      <a14:sharpenSoften amount="50000"/>
                    </a14:imgEffect>
                  </a14:imgLayer>
                </a14:imgProps>
              </a:ext>
              <a:ext uri="{28A0092B-C50C-407E-A947-70E740481C1C}">
                <a14:useLocalDpi xmlns:a14="http://schemas.microsoft.com/office/drawing/2010/main"/>
              </a:ext>
            </a:extLst>
          </a:blip>
          <a:srcRect/>
          <a:stretch/>
        </p:blipFill>
        <p:spPr>
          <a:xfrm>
            <a:off x="6471052" y="2121869"/>
            <a:ext cx="554561" cy="1699948"/>
          </a:xfrm>
          <a:prstGeom prst="rect">
            <a:avLst/>
          </a:prstGeom>
          <a:effectLst/>
        </p:spPr>
      </p:pic>
      <p:sp>
        <p:nvSpPr>
          <p:cNvPr id="11" name="TextBox 10">
            <a:extLst>
              <a:ext uri="{FF2B5EF4-FFF2-40B4-BE49-F238E27FC236}">
                <a16:creationId xmlns:a16="http://schemas.microsoft.com/office/drawing/2014/main" id="{DA82E3C5-2DF3-7BEB-BFEC-5840BE37D674}"/>
              </a:ext>
            </a:extLst>
          </p:cNvPr>
          <p:cNvSpPr txBox="1"/>
          <p:nvPr/>
        </p:nvSpPr>
        <p:spPr>
          <a:xfrm>
            <a:off x="690519" y="4581939"/>
            <a:ext cx="10695734" cy="2000548"/>
          </a:xfrm>
          <a:prstGeom prst="rect">
            <a:avLst/>
          </a:prstGeom>
          <a:noFill/>
        </p:spPr>
        <p:txBody>
          <a:bodyPr wrap="square">
            <a:spAutoFit/>
          </a:bodyPr>
          <a:lstStyle/>
          <a:p>
            <a:pPr algn="ctr"/>
            <a:r>
              <a:rPr lang="en-NZ" sz="4000" b="1" dirty="0">
                <a:solidFill>
                  <a:srgbClr val="C00000"/>
                </a:solidFill>
                <a:latin typeface="Abadi" panose="020B0604020104020204" pitchFamily="34" charset="0"/>
              </a:rPr>
              <a:t>ECCLECTICISM / IDEALISM</a:t>
            </a:r>
            <a:endParaRPr lang="en-NZ" sz="1800" b="1" dirty="0">
              <a:solidFill>
                <a:srgbClr val="C00000"/>
              </a:solidFill>
              <a:latin typeface="Abadi" panose="020B0604020104020204" pitchFamily="34" charset="0"/>
            </a:endParaRPr>
          </a:p>
          <a:p>
            <a:pPr algn="ctr"/>
            <a:r>
              <a:rPr lang="en-NZ" sz="2800" b="1" dirty="0">
                <a:solidFill>
                  <a:schemeClr val="bg1"/>
                </a:solidFill>
                <a:latin typeface="Abadi" panose="020B0604020104020204" pitchFamily="34" charset="0"/>
              </a:rPr>
              <a:t>Some Tribulation prophecies have been fulfilled in the past,</a:t>
            </a:r>
          </a:p>
          <a:p>
            <a:pPr algn="ctr"/>
            <a:r>
              <a:rPr lang="en-NZ" sz="2800" b="1" dirty="0">
                <a:solidFill>
                  <a:schemeClr val="bg1"/>
                </a:solidFill>
                <a:latin typeface="Abadi" panose="020B0604020104020204" pitchFamily="34" charset="0"/>
              </a:rPr>
              <a:t>some ongoing throughout history,</a:t>
            </a:r>
          </a:p>
          <a:p>
            <a:pPr algn="ctr"/>
            <a:r>
              <a:rPr lang="en-NZ" sz="2800" b="1" dirty="0">
                <a:solidFill>
                  <a:schemeClr val="bg1"/>
                </a:solidFill>
                <a:latin typeface="Abadi" panose="020B0604020104020204" pitchFamily="34" charset="0"/>
              </a:rPr>
              <a:t>and some await future fulfilment.</a:t>
            </a:r>
          </a:p>
        </p:txBody>
      </p:sp>
      <p:sp>
        <p:nvSpPr>
          <p:cNvPr id="19" name="Rectangle 18">
            <a:extLst>
              <a:ext uri="{FF2B5EF4-FFF2-40B4-BE49-F238E27FC236}">
                <a16:creationId xmlns:a16="http://schemas.microsoft.com/office/drawing/2014/main" id="{6C2A3DDE-BEA8-2AEA-6001-F2452B785F7D}"/>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Day of the Lord</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54F2424E-5C52-0707-4E83-5BFECAA1CD3A}"/>
              </a:ext>
            </a:extLst>
          </p:cNvPr>
          <p:cNvGrpSpPr/>
          <p:nvPr/>
        </p:nvGrpSpPr>
        <p:grpSpPr>
          <a:xfrm>
            <a:off x="10805045" y="5962650"/>
            <a:ext cx="1035886" cy="551231"/>
            <a:chOff x="3471863" y="1857374"/>
            <a:chExt cx="5450432" cy="2900367"/>
          </a:xfrm>
        </p:grpSpPr>
        <p:pic>
          <p:nvPicPr>
            <p:cNvPr id="21" name="Picture 20">
              <a:extLst>
                <a:ext uri="{FF2B5EF4-FFF2-40B4-BE49-F238E27FC236}">
                  <a16:creationId xmlns:a16="http://schemas.microsoft.com/office/drawing/2014/main" id="{92763862-2C30-1EC9-E18A-26A312EE77A5}"/>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22" name="Picture 21">
              <a:extLst>
                <a:ext uri="{FF2B5EF4-FFF2-40B4-BE49-F238E27FC236}">
                  <a16:creationId xmlns:a16="http://schemas.microsoft.com/office/drawing/2014/main" id="{B60076BE-38EB-4A94-05E5-DB761A08EC65}"/>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23" name="Picture 22">
              <a:extLst>
                <a:ext uri="{FF2B5EF4-FFF2-40B4-BE49-F238E27FC236}">
                  <a16:creationId xmlns:a16="http://schemas.microsoft.com/office/drawing/2014/main" id="{E37F8DF7-3D05-C53B-0D2B-2BF6F2C73DA9}"/>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416131114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8274249" cy="3539430"/>
          </a:xfrm>
          <a:prstGeom prst="rect">
            <a:avLst/>
          </a:prstGeom>
        </p:spPr>
        <p:txBody>
          <a:bodyPr wrap="square">
            <a:spAutoFit/>
          </a:bodyPr>
          <a:lstStyle/>
          <a:p>
            <a:pPr algn="ctr"/>
            <a:endParaRPr lang="en-US" sz="4400" dirty="0">
              <a:solidFill>
                <a:srgbClr val="FFF32B"/>
              </a:solidFill>
              <a:latin typeface="Abadi" panose="020B0604020104020204" pitchFamily="34" charset="0"/>
              <a:ea typeface="Calibri" panose="020F0502020204030204" pitchFamily="34" charset="0"/>
            </a:endParaRPr>
          </a:p>
          <a:p>
            <a:pPr algn="ctr"/>
            <a:r>
              <a:rPr lang="en-US" sz="6000" dirty="0">
                <a:solidFill>
                  <a:schemeClr val="bg1"/>
                </a:solidFill>
                <a:latin typeface="Abadi" panose="020B0604020104020204" pitchFamily="34" charset="0"/>
                <a:ea typeface="Calibri" panose="020F0502020204030204" pitchFamily="34" charset="0"/>
              </a:rPr>
              <a:t>5.1</a:t>
            </a:r>
          </a:p>
          <a:p>
            <a:pPr algn="ctr"/>
            <a:r>
              <a:rPr lang="en-US" sz="6000" dirty="0">
                <a:solidFill>
                  <a:srgbClr val="FFF32B"/>
                </a:solidFill>
                <a:latin typeface="Abadi" panose="020B0604020104020204" pitchFamily="34" charset="0"/>
                <a:ea typeface="Calibri" panose="020F0502020204030204" pitchFamily="34" charset="0"/>
              </a:rPr>
              <a:t>The Day of the Lord</a:t>
            </a:r>
          </a:p>
          <a:p>
            <a:pPr algn="ctr"/>
            <a:r>
              <a:rPr lang="en-US" sz="6000" dirty="0">
                <a:solidFill>
                  <a:srgbClr val="FFF32B"/>
                </a:solidFill>
                <a:latin typeface="Abadi" panose="020B0604020104020204" pitchFamily="34" charset="0"/>
                <a:ea typeface="Calibri" panose="020F0502020204030204" pitchFamily="34" charset="0"/>
              </a:rPr>
              <a:t>in the Old Testament</a:t>
            </a:r>
          </a:p>
        </p:txBody>
      </p:sp>
      <p:pic>
        <p:nvPicPr>
          <p:cNvPr id="2" name="Picture 1">
            <a:extLst>
              <a:ext uri="{FF2B5EF4-FFF2-40B4-BE49-F238E27FC236}">
                <a16:creationId xmlns:a16="http://schemas.microsoft.com/office/drawing/2014/main" id="{E1B4B76B-8FF3-F2E8-EA75-DF6E8EEDE651}"/>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8695426" y="1212502"/>
            <a:ext cx="3053359" cy="3803633"/>
          </a:xfrm>
          <a:prstGeom prst="rect">
            <a:avLst/>
          </a:prstGeom>
        </p:spPr>
      </p:pic>
      <p:sp>
        <p:nvSpPr>
          <p:cNvPr id="3" name="Rectangle 2">
            <a:extLst>
              <a:ext uri="{FF2B5EF4-FFF2-40B4-BE49-F238E27FC236}">
                <a16:creationId xmlns:a16="http://schemas.microsoft.com/office/drawing/2014/main" id="{77353D17-C882-33F9-BD48-34D1D7E5CAB3}"/>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Day of the Lord</a:t>
            </a:r>
            <a:endParaRPr lang="en-NZ" sz="3200" b="1" dirty="0">
              <a:solidFill>
                <a:srgbClr val="00AEEF"/>
              </a:solidFill>
              <a:latin typeface="Abadi" panose="020B0604020104020204" pitchFamily="34" charset="0"/>
            </a:endParaRPr>
          </a:p>
        </p:txBody>
      </p:sp>
      <p:grpSp>
        <p:nvGrpSpPr>
          <p:cNvPr id="4" name="Group 3">
            <a:extLst>
              <a:ext uri="{FF2B5EF4-FFF2-40B4-BE49-F238E27FC236}">
                <a16:creationId xmlns:a16="http://schemas.microsoft.com/office/drawing/2014/main" id="{30CC758B-B068-7F4E-3B09-22F2FE0DE7B8}"/>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1AA7CBE7-3AEE-9A37-6210-8387B7E72827}"/>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3D034AD2-B547-7FEA-A7DF-CEC70A2E9488}"/>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B5B484D5-0B05-957C-C8DD-445EFCE5CB6B}"/>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85404551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e sun turned black like sackcloth made of goat hair, the whole moon  turned blood red, and the stars in the sky fell to earth, as fig... |  Instagram">
            <a:extLst>
              <a:ext uri="{FF2B5EF4-FFF2-40B4-BE49-F238E27FC236}">
                <a16:creationId xmlns:a16="http://schemas.microsoft.com/office/drawing/2014/main" id="{41DB091D-E773-E9F5-7600-72EDA0BAD3E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8695428" y="1109114"/>
            <a:ext cx="3053358" cy="3904488"/>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a:extLst>
              <a:ext uri="{FF2B5EF4-FFF2-40B4-BE49-F238E27FC236}">
                <a16:creationId xmlns:a16="http://schemas.microsoft.com/office/drawing/2014/main" id="{C817EC0E-DDA6-8141-93ED-7C0B0ACC3EE7}"/>
              </a:ext>
            </a:extLst>
          </p:cNvPr>
          <p:cNvSpPr/>
          <p:nvPr/>
        </p:nvSpPr>
        <p:spPr>
          <a:xfrm>
            <a:off x="421178" y="971670"/>
            <a:ext cx="8438009" cy="4770537"/>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Jeremiah 30:5–7</a:t>
            </a:r>
          </a:p>
          <a:p>
            <a:endParaRPr lang="en-US" sz="1600" dirty="0">
              <a:solidFill>
                <a:schemeClr val="bg1"/>
              </a:solidFill>
              <a:latin typeface="Abadi" panose="020B0604020104020204" pitchFamily="34" charset="0"/>
              <a:ea typeface="Calibri" panose="020F0502020204030204" pitchFamily="34" charset="0"/>
            </a:endParaRPr>
          </a:p>
          <a:p>
            <a:r>
              <a:rPr lang="en-US" sz="3200" baseline="30000" dirty="0">
                <a:solidFill>
                  <a:schemeClr val="bg1"/>
                </a:solidFill>
                <a:latin typeface="Abadi" panose="020B0604020104020204" pitchFamily="34" charset="0"/>
                <a:ea typeface="Calibri" panose="020F0502020204030204" pitchFamily="34" charset="0"/>
              </a:rPr>
              <a:t>5</a:t>
            </a:r>
            <a:r>
              <a:rPr lang="en-US" sz="3200" dirty="0">
                <a:solidFill>
                  <a:schemeClr val="bg1"/>
                </a:solidFill>
                <a:latin typeface="Abadi" panose="020B0604020104020204" pitchFamily="34" charset="0"/>
                <a:ea typeface="Calibri" panose="020F0502020204030204" pitchFamily="34" charset="0"/>
              </a:rPr>
              <a:t> “I have heard a sound of terror, of fear, and there is no peace. </a:t>
            </a:r>
            <a:r>
              <a:rPr lang="en-US" sz="3200" baseline="30000" dirty="0">
                <a:solidFill>
                  <a:schemeClr val="bg1"/>
                </a:solidFill>
                <a:latin typeface="Abadi" panose="020B0604020104020204" pitchFamily="34" charset="0"/>
                <a:ea typeface="Calibri" panose="020F0502020204030204" pitchFamily="34" charset="0"/>
              </a:rPr>
              <a:t>6 </a:t>
            </a:r>
            <a:r>
              <a:rPr lang="en-US" sz="3200" dirty="0">
                <a:solidFill>
                  <a:schemeClr val="bg1"/>
                </a:solidFill>
                <a:latin typeface="Abadi" panose="020B0604020104020204" pitchFamily="34" charset="0"/>
                <a:ea typeface="Calibri" panose="020F0502020204030204" pitchFamily="34" charset="0"/>
              </a:rPr>
              <a:t>Ask now and see if a male can give birth. Why do I see every man with his hands on his waist, as a woman in childbirth?</a:t>
            </a:r>
          </a:p>
          <a:p>
            <a:r>
              <a:rPr lang="en-US" sz="3200" dirty="0">
                <a:solidFill>
                  <a:schemeClr val="bg1"/>
                </a:solidFill>
                <a:latin typeface="Abadi" panose="020B0604020104020204" pitchFamily="34" charset="0"/>
                <a:ea typeface="Calibri" panose="020F0502020204030204" pitchFamily="34" charset="0"/>
              </a:rPr>
              <a:t>And why have all faces turned pale? </a:t>
            </a:r>
            <a:r>
              <a:rPr lang="en-US" sz="3200" baseline="30000" dirty="0">
                <a:solidFill>
                  <a:schemeClr val="bg1"/>
                </a:solidFill>
                <a:latin typeface="Abadi" panose="020B0604020104020204" pitchFamily="34" charset="0"/>
                <a:ea typeface="Calibri" panose="020F0502020204030204" pitchFamily="34" charset="0"/>
              </a:rPr>
              <a:t>7</a:t>
            </a:r>
            <a:r>
              <a:rPr lang="en-US" sz="3200" dirty="0">
                <a:solidFill>
                  <a:schemeClr val="bg1"/>
                </a:solidFill>
                <a:latin typeface="Abadi" panose="020B0604020104020204" pitchFamily="34" charset="0"/>
                <a:ea typeface="Calibri" panose="020F0502020204030204" pitchFamily="34" charset="0"/>
              </a:rPr>
              <a:t> Woe, for </a:t>
            </a:r>
            <a:r>
              <a:rPr lang="en-US" sz="3200" dirty="0">
                <a:solidFill>
                  <a:srgbClr val="FF0000"/>
                </a:solidFill>
                <a:latin typeface="Abadi" panose="020B0604020104020204" pitchFamily="34" charset="0"/>
                <a:ea typeface="Calibri" panose="020F0502020204030204" pitchFamily="34" charset="0"/>
              </a:rPr>
              <a:t>that day </a:t>
            </a:r>
            <a:r>
              <a:rPr lang="en-US" sz="3200" dirty="0">
                <a:solidFill>
                  <a:schemeClr val="bg1"/>
                </a:solidFill>
                <a:latin typeface="Abadi" panose="020B0604020104020204" pitchFamily="34" charset="0"/>
                <a:ea typeface="Calibri" panose="020F0502020204030204" pitchFamily="34" charset="0"/>
              </a:rPr>
              <a:t>is great, there is none like it; and it is the time of Jacob’s distress, yet he will be saved from it.”</a:t>
            </a:r>
          </a:p>
        </p:txBody>
      </p:sp>
      <p:sp>
        <p:nvSpPr>
          <p:cNvPr id="2" name="Rectangle 1">
            <a:extLst>
              <a:ext uri="{FF2B5EF4-FFF2-40B4-BE49-F238E27FC236}">
                <a16:creationId xmlns:a16="http://schemas.microsoft.com/office/drawing/2014/main" id="{E56E649A-4258-DEE7-57CF-446110E41752}"/>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Day of the Lord</a:t>
            </a:r>
            <a:endParaRPr lang="en-NZ" sz="3200" b="1" dirty="0">
              <a:solidFill>
                <a:srgbClr val="00AEEF"/>
              </a:solidFill>
              <a:latin typeface="Abadi" panose="020B0604020104020204" pitchFamily="34" charset="0"/>
            </a:endParaRPr>
          </a:p>
        </p:txBody>
      </p:sp>
      <p:grpSp>
        <p:nvGrpSpPr>
          <p:cNvPr id="3" name="Group 2">
            <a:extLst>
              <a:ext uri="{FF2B5EF4-FFF2-40B4-BE49-F238E27FC236}">
                <a16:creationId xmlns:a16="http://schemas.microsoft.com/office/drawing/2014/main" id="{0EAA61F0-DD61-6A63-B541-38278114CDAF}"/>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EE5CE843-FD0B-FC35-0E4F-5B2733CFBA34}"/>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5" name="Picture 4">
              <a:extLst>
                <a:ext uri="{FF2B5EF4-FFF2-40B4-BE49-F238E27FC236}">
                  <a16:creationId xmlns:a16="http://schemas.microsoft.com/office/drawing/2014/main" id="{F3E087AC-5809-88CA-2431-70EAD4013B6A}"/>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6" name="Picture 5">
              <a:extLst>
                <a:ext uri="{FF2B5EF4-FFF2-40B4-BE49-F238E27FC236}">
                  <a16:creationId xmlns:a16="http://schemas.microsoft.com/office/drawing/2014/main" id="{94A2E0C3-05A3-CD39-63B6-4D6C30D39AD6}"/>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14012896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e sun turned black like sackcloth made of goat hair, the whole moon  turned blood red, and the stars in the sky fell to earth, as fig... |  Instagram">
            <a:extLst>
              <a:ext uri="{FF2B5EF4-FFF2-40B4-BE49-F238E27FC236}">
                <a16:creationId xmlns:a16="http://schemas.microsoft.com/office/drawing/2014/main" id="{41DB091D-E773-E9F5-7600-72EDA0BAD3E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8695428" y="1109114"/>
            <a:ext cx="3053358" cy="3904488"/>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a:extLst>
              <a:ext uri="{FF2B5EF4-FFF2-40B4-BE49-F238E27FC236}">
                <a16:creationId xmlns:a16="http://schemas.microsoft.com/office/drawing/2014/main" id="{C817EC0E-DDA6-8141-93ED-7C0B0ACC3EE7}"/>
              </a:ext>
            </a:extLst>
          </p:cNvPr>
          <p:cNvSpPr/>
          <p:nvPr/>
        </p:nvSpPr>
        <p:spPr>
          <a:xfrm>
            <a:off x="421178" y="971670"/>
            <a:ext cx="8438009" cy="5755422"/>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Joel 1:15; 2:1–2; 3:30–31</a:t>
            </a:r>
          </a:p>
          <a:p>
            <a:endParaRPr lang="en-US" sz="1600" dirty="0">
              <a:solidFill>
                <a:schemeClr val="bg1"/>
              </a:solidFill>
              <a:latin typeface="Abadi" panose="020B0604020104020204" pitchFamily="34" charset="0"/>
              <a:ea typeface="Calibri" panose="020F0502020204030204" pitchFamily="34" charset="0"/>
            </a:endParaRPr>
          </a:p>
          <a:p>
            <a:r>
              <a:rPr lang="en-US" sz="3200" baseline="30000" dirty="0">
                <a:solidFill>
                  <a:schemeClr val="bg1"/>
                </a:solidFill>
                <a:latin typeface="Abadi" panose="020B0604020104020204" pitchFamily="34" charset="0"/>
                <a:ea typeface="Calibri" panose="020F0502020204030204" pitchFamily="34" charset="0"/>
              </a:rPr>
              <a:t>1:15</a:t>
            </a:r>
            <a:r>
              <a:rPr lang="en-US" sz="3200" dirty="0">
                <a:solidFill>
                  <a:schemeClr val="bg1"/>
                </a:solidFill>
                <a:latin typeface="Abadi" panose="020B0604020104020204" pitchFamily="34" charset="0"/>
                <a:ea typeface="Calibri" panose="020F0502020204030204" pitchFamily="34" charset="0"/>
              </a:rPr>
              <a:t> Woe for </a:t>
            </a:r>
            <a:r>
              <a:rPr lang="en-US" sz="3200" dirty="0">
                <a:solidFill>
                  <a:srgbClr val="FF0000"/>
                </a:solidFill>
                <a:latin typeface="Abadi" panose="020B0604020104020204" pitchFamily="34" charset="0"/>
                <a:ea typeface="Calibri" panose="020F0502020204030204" pitchFamily="34" charset="0"/>
              </a:rPr>
              <a:t>the day</a:t>
            </a:r>
            <a:r>
              <a:rPr lang="en-US" sz="3200" dirty="0">
                <a:solidFill>
                  <a:schemeClr val="bg1"/>
                </a:solidFill>
                <a:latin typeface="Abadi" panose="020B0604020104020204" pitchFamily="34" charset="0"/>
                <a:ea typeface="Calibri" panose="020F0502020204030204" pitchFamily="34" charset="0"/>
              </a:rPr>
              <a:t>! For </a:t>
            </a:r>
            <a:r>
              <a:rPr lang="en-US" sz="3200" dirty="0">
                <a:solidFill>
                  <a:srgbClr val="FF0000"/>
                </a:solidFill>
                <a:latin typeface="Abadi" panose="020B0604020104020204" pitchFamily="34" charset="0"/>
                <a:ea typeface="Calibri" panose="020F0502020204030204" pitchFamily="34" charset="0"/>
              </a:rPr>
              <a:t>the day of the Lord </a:t>
            </a:r>
            <a:r>
              <a:rPr lang="en-US" sz="3200" dirty="0">
                <a:solidFill>
                  <a:schemeClr val="bg1"/>
                </a:solidFill>
                <a:latin typeface="Abadi" panose="020B0604020104020204" pitchFamily="34" charset="0"/>
                <a:ea typeface="Calibri" panose="020F0502020204030204" pitchFamily="34" charset="0"/>
              </a:rPr>
              <a:t>is near, and it will come as destruction from the Almighty….</a:t>
            </a:r>
          </a:p>
          <a:p>
            <a:r>
              <a:rPr lang="en-US" sz="3200" baseline="30000" dirty="0">
                <a:solidFill>
                  <a:schemeClr val="bg1"/>
                </a:solidFill>
                <a:latin typeface="Abadi" panose="020B0604020104020204" pitchFamily="34" charset="0"/>
                <a:ea typeface="Calibri" panose="020F0502020204030204" pitchFamily="34" charset="0"/>
              </a:rPr>
              <a:t>2:1</a:t>
            </a:r>
            <a:r>
              <a:rPr lang="en-US" sz="3200" dirty="0">
                <a:solidFill>
                  <a:schemeClr val="bg1"/>
                </a:solidFill>
                <a:latin typeface="Abadi" panose="020B0604020104020204" pitchFamily="34" charset="0"/>
                <a:ea typeface="Calibri" panose="020F0502020204030204" pitchFamily="34" charset="0"/>
              </a:rPr>
              <a:t> </a:t>
            </a:r>
            <a:r>
              <a:rPr lang="en-US" sz="3200" dirty="0">
                <a:solidFill>
                  <a:srgbClr val="FF0000"/>
                </a:solidFill>
                <a:latin typeface="Abadi" panose="020B0604020104020204" pitchFamily="34" charset="0"/>
                <a:ea typeface="Calibri" panose="020F0502020204030204" pitchFamily="34" charset="0"/>
              </a:rPr>
              <a:t>The day of the Lord </a:t>
            </a:r>
            <a:r>
              <a:rPr lang="en-US" sz="3200" dirty="0">
                <a:solidFill>
                  <a:schemeClr val="bg1"/>
                </a:solidFill>
                <a:latin typeface="Abadi" panose="020B0604020104020204" pitchFamily="34" charset="0"/>
                <a:ea typeface="Calibri" panose="020F0502020204030204" pitchFamily="34" charset="0"/>
              </a:rPr>
              <a:t>is coming; indeed, it is near, </a:t>
            </a:r>
            <a:r>
              <a:rPr lang="en-US" sz="3200" baseline="30000" dirty="0">
                <a:solidFill>
                  <a:schemeClr val="bg1"/>
                </a:solidFill>
                <a:latin typeface="Abadi" panose="020B0604020104020204" pitchFamily="34" charset="0"/>
                <a:ea typeface="Calibri" panose="020F0502020204030204" pitchFamily="34" charset="0"/>
              </a:rPr>
              <a:t>2</a:t>
            </a:r>
            <a:r>
              <a:rPr lang="en-US" sz="3200" dirty="0">
                <a:solidFill>
                  <a:schemeClr val="bg1"/>
                </a:solidFill>
                <a:latin typeface="Abadi" panose="020B0604020104020204" pitchFamily="34" charset="0"/>
                <a:ea typeface="Calibri" panose="020F0502020204030204" pitchFamily="34" charset="0"/>
              </a:rPr>
              <a:t> a day of darkness and gloom, a day of clouds and thick darkness….</a:t>
            </a:r>
          </a:p>
          <a:p>
            <a:r>
              <a:rPr lang="en-US" sz="3200" baseline="30000" dirty="0">
                <a:solidFill>
                  <a:schemeClr val="bg1"/>
                </a:solidFill>
                <a:latin typeface="Abadi" panose="020B0604020104020204" pitchFamily="34" charset="0"/>
                <a:ea typeface="Calibri" panose="020F0502020204030204" pitchFamily="34" charset="0"/>
              </a:rPr>
              <a:t>3:30 </a:t>
            </a:r>
            <a:r>
              <a:rPr lang="en-US" sz="3200" dirty="0">
                <a:solidFill>
                  <a:schemeClr val="bg1"/>
                </a:solidFill>
                <a:latin typeface="Abadi" panose="020B0604020104020204" pitchFamily="34" charset="0"/>
                <a:ea typeface="Calibri" panose="020F0502020204030204" pitchFamily="34" charset="0"/>
              </a:rPr>
              <a:t>I will display wonders in the sky and on the earth, blood, fire, and columns of smoke. </a:t>
            </a:r>
            <a:r>
              <a:rPr lang="en-US" sz="3200" baseline="30000" dirty="0">
                <a:solidFill>
                  <a:schemeClr val="bg1"/>
                </a:solidFill>
                <a:latin typeface="Abadi" panose="020B0604020104020204" pitchFamily="34" charset="0"/>
                <a:ea typeface="Calibri" panose="020F0502020204030204" pitchFamily="34" charset="0"/>
              </a:rPr>
              <a:t>31</a:t>
            </a:r>
            <a:r>
              <a:rPr lang="en-US" sz="3200" dirty="0">
                <a:solidFill>
                  <a:schemeClr val="bg1"/>
                </a:solidFill>
                <a:latin typeface="Abadi" panose="020B0604020104020204" pitchFamily="34" charset="0"/>
                <a:ea typeface="Calibri" panose="020F0502020204030204" pitchFamily="34" charset="0"/>
              </a:rPr>
              <a:t> The sun will be turned into darkness, and the moon into blood.</a:t>
            </a:r>
          </a:p>
        </p:txBody>
      </p:sp>
      <p:sp>
        <p:nvSpPr>
          <p:cNvPr id="2" name="Rectangle 1">
            <a:extLst>
              <a:ext uri="{FF2B5EF4-FFF2-40B4-BE49-F238E27FC236}">
                <a16:creationId xmlns:a16="http://schemas.microsoft.com/office/drawing/2014/main" id="{E56E649A-4258-DEE7-57CF-446110E41752}"/>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Day of the Lord</a:t>
            </a:r>
            <a:endParaRPr lang="en-NZ" sz="3200" b="1" dirty="0">
              <a:solidFill>
                <a:srgbClr val="00AEEF"/>
              </a:solidFill>
              <a:latin typeface="Abadi" panose="020B0604020104020204" pitchFamily="34" charset="0"/>
            </a:endParaRPr>
          </a:p>
        </p:txBody>
      </p:sp>
      <p:grpSp>
        <p:nvGrpSpPr>
          <p:cNvPr id="3" name="Group 2">
            <a:extLst>
              <a:ext uri="{FF2B5EF4-FFF2-40B4-BE49-F238E27FC236}">
                <a16:creationId xmlns:a16="http://schemas.microsoft.com/office/drawing/2014/main" id="{18856C14-374C-31F5-373B-42797FAC4DE7}"/>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0FDF2354-0EF5-7CAD-ED02-BBFCC25A6005}"/>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5" name="Picture 4">
              <a:extLst>
                <a:ext uri="{FF2B5EF4-FFF2-40B4-BE49-F238E27FC236}">
                  <a16:creationId xmlns:a16="http://schemas.microsoft.com/office/drawing/2014/main" id="{EFF24436-781B-EE8D-8D49-B18351872C72}"/>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6" name="Picture 5">
              <a:extLst>
                <a:ext uri="{FF2B5EF4-FFF2-40B4-BE49-F238E27FC236}">
                  <a16:creationId xmlns:a16="http://schemas.microsoft.com/office/drawing/2014/main" id="{0C120737-51F1-A9CC-480C-70D44A78A8C6}"/>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6612823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e sun turned black like sackcloth made of goat hair, the whole moon  turned blood red, and the stars in the sky fell to earth, as fig... |  Instagram">
            <a:extLst>
              <a:ext uri="{FF2B5EF4-FFF2-40B4-BE49-F238E27FC236}">
                <a16:creationId xmlns:a16="http://schemas.microsoft.com/office/drawing/2014/main" id="{41DB091D-E773-E9F5-7600-72EDA0BAD3E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8695428" y="1109114"/>
            <a:ext cx="3053358" cy="3904488"/>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a:extLst>
              <a:ext uri="{FF2B5EF4-FFF2-40B4-BE49-F238E27FC236}">
                <a16:creationId xmlns:a16="http://schemas.microsoft.com/office/drawing/2014/main" id="{C817EC0E-DDA6-8141-93ED-7C0B0ACC3EE7}"/>
              </a:ext>
            </a:extLst>
          </p:cNvPr>
          <p:cNvSpPr/>
          <p:nvPr/>
        </p:nvSpPr>
        <p:spPr>
          <a:xfrm>
            <a:off x="421178" y="971670"/>
            <a:ext cx="8438009" cy="5262979"/>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Daniel 7:24–25</a:t>
            </a:r>
          </a:p>
          <a:p>
            <a:endParaRPr lang="en-US" sz="1600" dirty="0">
              <a:solidFill>
                <a:schemeClr val="bg1"/>
              </a:solidFill>
              <a:latin typeface="Abadi" panose="020B0604020104020204" pitchFamily="34" charset="0"/>
              <a:ea typeface="Calibri" panose="020F0502020204030204" pitchFamily="34" charset="0"/>
            </a:endParaRPr>
          </a:p>
          <a:p>
            <a:r>
              <a:rPr lang="en-US" sz="3200" baseline="30000" dirty="0">
                <a:solidFill>
                  <a:schemeClr val="bg1"/>
                </a:solidFill>
                <a:latin typeface="Abadi" panose="020B0604020104020204" pitchFamily="34" charset="0"/>
                <a:ea typeface="Calibri" panose="020F0502020204030204" pitchFamily="34" charset="0"/>
              </a:rPr>
              <a:t>24</a:t>
            </a:r>
            <a:r>
              <a:rPr lang="en-US" sz="3200" dirty="0">
                <a:solidFill>
                  <a:schemeClr val="bg1"/>
                </a:solidFill>
                <a:latin typeface="Abadi" panose="020B0604020104020204" pitchFamily="34" charset="0"/>
                <a:ea typeface="Calibri" panose="020F0502020204030204" pitchFamily="34" charset="0"/>
              </a:rPr>
              <a:t> As for the ten horns, out of this kingdom ten kings will arise; and another will arise after them, and he will be different from the previous ones and will humble three kings. </a:t>
            </a:r>
            <a:r>
              <a:rPr lang="en-US" sz="3200" baseline="30000" dirty="0">
                <a:solidFill>
                  <a:schemeClr val="bg1"/>
                </a:solidFill>
                <a:latin typeface="Abadi" panose="020B0604020104020204" pitchFamily="34" charset="0"/>
                <a:ea typeface="Calibri" panose="020F0502020204030204" pitchFamily="34" charset="0"/>
              </a:rPr>
              <a:t>25</a:t>
            </a:r>
            <a:r>
              <a:rPr lang="en-US" sz="3200" dirty="0">
                <a:solidFill>
                  <a:schemeClr val="bg1"/>
                </a:solidFill>
                <a:latin typeface="Abadi" panose="020B0604020104020204" pitchFamily="34" charset="0"/>
                <a:ea typeface="Calibri" panose="020F0502020204030204" pitchFamily="34" charset="0"/>
              </a:rPr>
              <a:t> And he will speak against the Most High and wear down the saints of the Highest One, and he will intend to make alterations in times and in law; and they will be handed over to him for </a:t>
            </a:r>
            <a:r>
              <a:rPr lang="en-US" sz="3200" dirty="0">
                <a:solidFill>
                  <a:srgbClr val="FF0000"/>
                </a:solidFill>
                <a:latin typeface="Abadi" panose="020B0604020104020204" pitchFamily="34" charset="0"/>
                <a:ea typeface="Calibri" panose="020F0502020204030204" pitchFamily="34" charset="0"/>
              </a:rPr>
              <a:t>a time, times, and half a time. </a:t>
            </a:r>
          </a:p>
        </p:txBody>
      </p:sp>
      <p:sp>
        <p:nvSpPr>
          <p:cNvPr id="2" name="Rectangle 1">
            <a:extLst>
              <a:ext uri="{FF2B5EF4-FFF2-40B4-BE49-F238E27FC236}">
                <a16:creationId xmlns:a16="http://schemas.microsoft.com/office/drawing/2014/main" id="{E56E649A-4258-DEE7-57CF-446110E41752}"/>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Day of the Lord</a:t>
            </a:r>
            <a:endParaRPr lang="en-NZ" sz="3200" b="1" dirty="0">
              <a:solidFill>
                <a:srgbClr val="00AEEF"/>
              </a:solidFill>
              <a:latin typeface="Abadi" panose="020B0604020104020204" pitchFamily="34" charset="0"/>
            </a:endParaRPr>
          </a:p>
        </p:txBody>
      </p:sp>
      <p:grpSp>
        <p:nvGrpSpPr>
          <p:cNvPr id="3" name="Group 2">
            <a:extLst>
              <a:ext uri="{FF2B5EF4-FFF2-40B4-BE49-F238E27FC236}">
                <a16:creationId xmlns:a16="http://schemas.microsoft.com/office/drawing/2014/main" id="{0D31BEA1-DE91-C124-DAE1-9DED5E044CB0}"/>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662ACB17-6DA2-8A8D-EF78-1B3155AA5FC6}"/>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5" name="Picture 4">
              <a:extLst>
                <a:ext uri="{FF2B5EF4-FFF2-40B4-BE49-F238E27FC236}">
                  <a16:creationId xmlns:a16="http://schemas.microsoft.com/office/drawing/2014/main" id="{8F6959A3-6FC8-6A36-9597-E4FBA6139C1C}"/>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6" name="Picture 5">
              <a:extLst>
                <a:ext uri="{FF2B5EF4-FFF2-40B4-BE49-F238E27FC236}">
                  <a16:creationId xmlns:a16="http://schemas.microsoft.com/office/drawing/2014/main" id="{0200103D-14A5-CE1B-04C1-CFF6BFDA01EC}"/>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40258868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e sun turned black like sackcloth made of goat hair, the whole moon  turned blood red, and the stars in the sky fell to earth, as fig... |  Instagram">
            <a:extLst>
              <a:ext uri="{FF2B5EF4-FFF2-40B4-BE49-F238E27FC236}">
                <a16:creationId xmlns:a16="http://schemas.microsoft.com/office/drawing/2014/main" id="{41DB091D-E773-E9F5-7600-72EDA0BAD3E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8695428" y="1109114"/>
            <a:ext cx="3053358" cy="3904488"/>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a:extLst>
              <a:ext uri="{FF2B5EF4-FFF2-40B4-BE49-F238E27FC236}">
                <a16:creationId xmlns:a16="http://schemas.microsoft.com/office/drawing/2014/main" id="{C817EC0E-DDA6-8141-93ED-7C0B0ACC3EE7}"/>
              </a:ext>
            </a:extLst>
          </p:cNvPr>
          <p:cNvSpPr/>
          <p:nvPr/>
        </p:nvSpPr>
        <p:spPr>
          <a:xfrm>
            <a:off x="421178" y="971670"/>
            <a:ext cx="8438009" cy="4770537"/>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Daniel 9:27</a:t>
            </a:r>
          </a:p>
          <a:p>
            <a:endParaRPr lang="en-US" sz="1600" dirty="0">
              <a:solidFill>
                <a:schemeClr val="bg1"/>
              </a:solidFill>
              <a:latin typeface="Abadi" panose="020B0604020104020204" pitchFamily="34" charset="0"/>
              <a:ea typeface="Calibri" panose="020F0502020204030204" pitchFamily="34" charset="0"/>
            </a:endParaRPr>
          </a:p>
          <a:p>
            <a:r>
              <a:rPr lang="en-US" sz="3200" baseline="30000" dirty="0">
                <a:solidFill>
                  <a:schemeClr val="bg1"/>
                </a:solidFill>
                <a:latin typeface="Abadi" panose="020B0604020104020204" pitchFamily="34" charset="0"/>
                <a:ea typeface="Calibri" panose="020F0502020204030204" pitchFamily="34" charset="0"/>
              </a:rPr>
              <a:t>27</a:t>
            </a:r>
            <a:r>
              <a:rPr lang="en-US" sz="3200" dirty="0">
                <a:solidFill>
                  <a:schemeClr val="bg1"/>
                </a:solidFill>
                <a:latin typeface="Abadi" panose="020B0604020104020204" pitchFamily="34" charset="0"/>
                <a:ea typeface="Calibri" panose="020F0502020204030204" pitchFamily="34" charset="0"/>
              </a:rPr>
              <a:t> And he [the coming prince] will confirm a covenant with the many for one week [of seven years, cf. 9:24–26], but </a:t>
            </a:r>
            <a:r>
              <a:rPr lang="en-US" sz="3200" dirty="0">
                <a:solidFill>
                  <a:srgbClr val="FF0000"/>
                </a:solidFill>
                <a:latin typeface="Abadi" panose="020B0604020104020204" pitchFamily="34" charset="0"/>
                <a:ea typeface="Calibri" panose="020F0502020204030204" pitchFamily="34" charset="0"/>
              </a:rPr>
              <a:t>in the middle of the week</a:t>
            </a:r>
            <a:r>
              <a:rPr lang="en-US" sz="3200" dirty="0">
                <a:solidFill>
                  <a:srgbClr val="FFFF00"/>
                </a:solidFill>
                <a:latin typeface="Abadi" panose="020B0604020104020204" pitchFamily="34" charset="0"/>
                <a:ea typeface="Calibri" panose="020F0502020204030204" pitchFamily="34" charset="0"/>
              </a:rPr>
              <a:t> </a:t>
            </a:r>
            <a:r>
              <a:rPr lang="en-US" sz="3200" dirty="0">
                <a:solidFill>
                  <a:schemeClr val="bg1"/>
                </a:solidFill>
                <a:latin typeface="Abadi" panose="020B0604020104020204" pitchFamily="34" charset="0"/>
                <a:ea typeface="Calibri" panose="020F0502020204030204" pitchFamily="34" charset="0"/>
              </a:rPr>
              <a:t>he will put a stop to sacrifice and grain offering; and on the wing of abominations will come the one who makes desolate, until a complete destruction, one that is decreed, gushes forth on the one who makes desolate.</a:t>
            </a:r>
          </a:p>
        </p:txBody>
      </p:sp>
      <p:sp>
        <p:nvSpPr>
          <p:cNvPr id="2" name="Rectangle 1">
            <a:extLst>
              <a:ext uri="{FF2B5EF4-FFF2-40B4-BE49-F238E27FC236}">
                <a16:creationId xmlns:a16="http://schemas.microsoft.com/office/drawing/2014/main" id="{E56E649A-4258-DEE7-57CF-446110E41752}"/>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Day of the Lord</a:t>
            </a:r>
            <a:endParaRPr lang="en-NZ" sz="3200" b="1" dirty="0">
              <a:solidFill>
                <a:srgbClr val="00AEEF"/>
              </a:solidFill>
              <a:latin typeface="Abadi" panose="020B0604020104020204" pitchFamily="34" charset="0"/>
            </a:endParaRPr>
          </a:p>
        </p:txBody>
      </p:sp>
      <p:grpSp>
        <p:nvGrpSpPr>
          <p:cNvPr id="3" name="Group 2">
            <a:extLst>
              <a:ext uri="{FF2B5EF4-FFF2-40B4-BE49-F238E27FC236}">
                <a16:creationId xmlns:a16="http://schemas.microsoft.com/office/drawing/2014/main" id="{31AD57CF-8DBA-9BE0-B559-9B5BBF9E6906}"/>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E5FE87E1-87B7-9584-36C6-48E0055CA996}"/>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5" name="Picture 4">
              <a:extLst>
                <a:ext uri="{FF2B5EF4-FFF2-40B4-BE49-F238E27FC236}">
                  <a16:creationId xmlns:a16="http://schemas.microsoft.com/office/drawing/2014/main" id="{C10C08E6-3C6A-EFDB-886B-B4E4D7D676B5}"/>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6" name="Picture 5">
              <a:extLst>
                <a:ext uri="{FF2B5EF4-FFF2-40B4-BE49-F238E27FC236}">
                  <a16:creationId xmlns:a16="http://schemas.microsoft.com/office/drawing/2014/main" id="{753B947D-EBA4-D598-5053-3F58CA7EC637}"/>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02849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e sun turned black like sackcloth made of goat hair, the whole moon  turned blood red, and the stars in the sky fell to earth, as fig... |  Instagram">
            <a:extLst>
              <a:ext uri="{FF2B5EF4-FFF2-40B4-BE49-F238E27FC236}">
                <a16:creationId xmlns:a16="http://schemas.microsoft.com/office/drawing/2014/main" id="{41DB091D-E773-E9F5-7600-72EDA0BAD3E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8695428" y="1109114"/>
            <a:ext cx="3053358" cy="3904488"/>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a:extLst>
              <a:ext uri="{FF2B5EF4-FFF2-40B4-BE49-F238E27FC236}">
                <a16:creationId xmlns:a16="http://schemas.microsoft.com/office/drawing/2014/main" id="{C817EC0E-DDA6-8141-93ED-7C0B0ACC3EE7}"/>
              </a:ext>
            </a:extLst>
          </p:cNvPr>
          <p:cNvSpPr/>
          <p:nvPr/>
        </p:nvSpPr>
        <p:spPr>
          <a:xfrm>
            <a:off x="421178" y="971670"/>
            <a:ext cx="8438009" cy="4278094"/>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Daniel 12:1</a:t>
            </a:r>
          </a:p>
          <a:p>
            <a:endParaRPr lang="en-US" sz="1600" dirty="0">
              <a:solidFill>
                <a:schemeClr val="bg1"/>
              </a:solidFill>
              <a:latin typeface="Abadi" panose="020B0604020104020204" pitchFamily="34" charset="0"/>
              <a:ea typeface="Calibri" panose="020F0502020204030204" pitchFamily="34" charset="0"/>
            </a:endParaRPr>
          </a:p>
          <a:p>
            <a:r>
              <a:rPr lang="en-US" sz="3200" baseline="30000" dirty="0">
                <a:solidFill>
                  <a:schemeClr val="bg1"/>
                </a:solidFill>
                <a:latin typeface="Abadi" panose="020B0604020104020204" pitchFamily="34" charset="0"/>
                <a:ea typeface="Calibri" panose="020F0502020204030204" pitchFamily="34" charset="0"/>
              </a:rPr>
              <a:t>1</a:t>
            </a:r>
            <a:r>
              <a:rPr lang="en-US" sz="3200" dirty="0">
                <a:solidFill>
                  <a:schemeClr val="bg1"/>
                </a:solidFill>
                <a:latin typeface="Abadi" panose="020B0604020104020204" pitchFamily="34" charset="0"/>
                <a:ea typeface="Calibri" panose="020F0502020204030204" pitchFamily="34" charset="0"/>
              </a:rPr>
              <a:t> Now at that time Michael, the great prince who stands guard over the sons of your people, will arise. And there will be </a:t>
            </a:r>
            <a:r>
              <a:rPr lang="en-US" sz="3200" dirty="0">
                <a:solidFill>
                  <a:srgbClr val="FF0000"/>
                </a:solidFill>
                <a:latin typeface="Abadi" panose="020B0604020104020204" pitchFamily="34" charset="0"/>
                <a:ea typeface="Calibri" panose="020F0502020204030204" pitchFamily="34" charset="0"/>
              </a:rPr>
              <a:t>a time of distress such as never occurred since there was a nation until that time</a:t>
            </a:r>
            <a:r>
              <a:rPr lang="en-US" sz="3200" dirty="0">
                <a:solidFill>
                  <a:schemeClr val="bg1"/>
                </a:solidFill>
                <a:latin typeface="Abadi" panose="020B0604020104020204" pitchFamily="34" charset="0"/>
                <a:ea typeface="Calibri" panose="020F0502020204030204" pitchFamily="34" charset="0"/>
              </a:rPr>
              <a:t>; and at that time your people, everyone who is found written in the book, will be rescued.</a:t>
            </a:r>
          </a:p>
        </p:txBody>
      </p:sp>
      <p:sp>
        <p:nvSpPr>
          <p:cNvPr id="2" name="Rectangle 1">
            <a:extLst>
              <a:ext uri="{FF2B5EF4-FFF2-40B4-BE49-F238E27FC236}">
                <a16:creationId xmlns:a16="http://schemas.microsoft.com/office/drawing/2014/main" id="{E56E649A-4258-DEE7-57CF-446110E41752}"/>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Day of the Lord</a:t>
            </a:r>
            <a:endParaRPr lang="en-NZ" sz="3200" b="1" dirty="0">
              <a:solidFill>
                <a:srgbClr val="00AEEF"/>
              </a:solidFill>
              <a:latin typeface="Abadi" panose="020B0604020104020204" pitchFamily="34" charset="0"/>
            </a:endParaRPr>
          </a:p>
        </p:txBody>
      </p:sp>
      <p:grpSp>
        <p:nvGrpSpPr>
          <p:cNvPr id="3" name="Group 2">
            <a:extLst>
              <a:ext uri="{FF2B5EF4-FFF2-40B4-BE49-F238E27FC236}">
                <a16:creationId xmlns:a16="http://schemas.microsoft.com/office/drawing/2014/main" id="{49609DE7-902C-3F1C-0599-8F6ECC4FA491}"/>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EAA92210-20AD-FF31-A698-54DF682B05A5}"/>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5" name="Picture 4">
              <a:extLst>
                <a:ext uri="{FF2B5EF4-FFF2-40B4-BE49-F238E27FC236}">
                  <a16:creationId xmlns:a16="http://schemas.microsoft.com/office/drawing/2014/main" id="{C9D7426D-3E2E-7210-9950-870D6D9E18BF}"/>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6" name="Picture 5">
              <a:extLst>
                <a:ext uri="{FF2B5EF4-FFF2-40B4-BE49-F238E27FC236}">
                  <a16:creationId xmlns:a16="http://schemas.microsoft.com/office/drawing/2014/main" id="{1E0883A5-56F3-A69A-2A6D-ADE4DDB5BE20}"/>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45338197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e sun turned black like sackcloth made of goat hair, the whole moon  turned blood red, and the stars in the sky fell to earth, as fig... |  Instagram">
            <a:extLst>
              <a:ext uri="{FF2B5EF4-FFF2-40B4-BE49-F238E27FC236}">
                <a16:creationId xmlns:a16="http://schemas.microsoft.com/office/drawing/2014/main" id="{41DB091D-E773-E9F5-7600-72EDA0BAD3E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8695428" y="1109114"/>
            <a:ext cx="3053358" cy="3904488"/>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a:extLst>
              <a:ext uri="{FF2B5EF4-FFF2-40B4-BE49-F238E27FC236}">
                <a16:creationId xmlns:a16="http://schemas.microsoft.com/office/drawing/2014/main" id="{C817EC0E-DDA6-8141-93ED-7C0B0ACC3EE7}"/>
              </a:ext>
            </a:extLst>
          </p:cNvPr>
          <p:cNvSpPr/>
          <p:nvPr/>
        </p:nvSpPr>
        <p:spPr>
          <a:xfrm>
            <a:off x="421178" y="971670"/>
            <a:ext cx="8438009" cy="4770537"/>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Daniel 12:7</a:t>
            </a:r>
          </a:p>
          <a:p>
            <a:endParaRPr lang="en-US" sz="1600" dirty="0">
              <a:solidFill>
                <a:schemeClr val="bg1"/>
              </a:solidFill>
              <a:latin typeface="Abadi" panose="020B0604020104020204" pitchFamily="34" charset="0"/>
              <a:ea typeface="Calibri" panose="020F0502020204030204" pitchFamily="34" charset="0"/>
            </a:endParaRPr>
          </a:p>
          <a:p>
            <a:r>
              <a:rPr lang="en-US" sz="3200" baseline="30000" dirty="0">
                <a:solidFill>
                  <a:schemeClr val="bg1"/>
                </a:solidFill>
                <a:latin typeface="Abadi" panose="020B0604020104020204" pitchFamily="34" charset="0"/>
                <a:ea typeface="Calibri" panose="020F0502020204030204" pitchFamily="34" charset="0"/>
              </a:rPr>
              <a:t>7</a:t>
            </a:r>
            <a:r>
              <a:rPr lang="en-US" sz="3200" dirty="0">
                <a:solidFill>
                  <a:schemeClr val="bg1"/>
                </a:solidFill>
                <a:latin typeface="Abadi" panose="020B0604020104020204" pitchFamily="34" charset="0"/>
                <a:ea typeface="Calibri" panose="020F0502020204030204" pitchFamily="34" charset="0"/>
              </a:rPr>
              <a:t> And I heard the man dressed in linen, who was above the waters of the stream, as he raised his right hand and his left toward heaven, and swore by Him who lives forever that it would be for </a:t>
            </a:r>
            <a:r>
              <a:rPr lang="en-US" sz="3200" dirty="0">
                <a:solidFill>
                  <a:srgbClr val="FF0000"/>
                </a:solidFill>
                <a:latin typeface="Abadi" panose="020B0604020104020204" pitchFamily="34" charset="0"/>
                <a:ea typeface="Calibri" panose="020F0502020204030204" pitchFamily="34" charset="0"/>
              </a:rPr>
              <a:t>a time, times, and half a time</a:t>
            </a:r>
            <a:r>
              <a:rPr lang="en-US" sz="3200" dirty="0">
                <a:solidFill>
                  <a:schemeClr val="bg1"/>
                </a:solidFill>
                <a:latin typeface="Abadi" panose="020B0604020104020204" pitchFamily="34" charset="0"/>
                <a:ea typeface="Calibri" panose="020F0502020204030204" pitchFamily="34" charset="0"/>
              </a:rPr>
              <a:t>; and as soon as they finish smashing the power of the holy people, all these events will be completed.</a:t>
            </a:r>
          </a:p>
        </p:txBody>
      </p:sp>
      <p:sp>
        <p:nvSpPr>
          <p:cNvPr id="2" name="Rectangle 1">
            <a:extLst>
              <a:ext uri="{FF2B5EF4-FFF2-40B4-BE49-F238E27FC236}">
                <a16:creationId xmlns:a16="http://schemas.microsoft.com/office/drawing/2014/main" id="{E56E649A-4258-DEE7-57CF-446110E41752}"/>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Day of the Lord</a:t>
            </a:r>
            <a:endParaRPr lang="en-NZ" sz="3200" b="1" dirty="0">
              <a:solidFill>
                <a:srgbClr val="00AEEF"/>
              </a:solidFill>
              <a:latin typeface="Abadi" panose="020B0604020104020204" pitchFamily="34" charset="0"/>
            </a:endParaRPr>
          </a:p>
        </p:txBody>
      </p:sp>
      <p:grpSp>
        <p:nvGrpSpPr>
          <p:cNvPr id="3" name="Group 2">
            <a:extLst>
              <a:ext uri="{FF2B5EF4-FFF2-40B4-BE49-F238E27FC236}">
                <a16:creationId xmlns:a16="http://schemas.microsoft.com/office/drawing/2014/main" id="{D49762E8-8371-B867-ADDA-AB2592C32503}"/>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640C8A54-C131-05A4-E166-BCCAB856AC6F}"/>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5" name="Picture 4">
              <a:extLst>
                <a:ext uri="{FF2B5EF4-FFF2-40B4-BE49-F238E27FC236}">
                  <a16:creationId xmlns:a16="http://schemas.microsoft.com/office/drawing/2014/main" id="{966E3026-4CA5-13BE-C741-1E20E426A867}"/>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6" name="Picture 5">
              <a:extLst>
                <a:ext uri="{FF2B5EF4-FFF2-40B4-BE49-F238E27FC236}">
                  <a16:creationId xmlns:a16="http://schemas.microsoft.com/office/drawing/2014/main" id="{34E3409E-3C8C-D0B3-C741-B8D541D2D2AA}"/>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47157816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8274249" cy="5386090"/>
          </a:xfrm>
          <a:prstGeom prst="rect">
            <a:avLst/>
          </a:prstGeom>
        </p:spPr>
        <p:txBody>
          <a:bodyPr wrap="square">
            <a:spAutoFit/>
          </a:bodyPr>
          <a:lstStyle/>
          <a:p>
            <a:r>
              <a:rPr lang="en-US" sz="3200" dirty="0">
                <a:solidFill>
                  <a:srgbClr val="FFFF00"/>
                </a:solidFill>
                <a:latin typeface="Abadi" panose="020B0604020104020204" pitchFamily="34" charset="0"/>
                <a:ea typeface="Calibri" panose="020F0502020204030204" pitchFamily="34" charset="0"/>
              </a:rPr>
              <a:t>“By the close of this prophetic period, the ‘Day of the Lord’ had become a technical concept that employs stock language and imagery to point to any period of [God’s mediated judgment] against any nation. Images closely associated with the Day of the Lord include wrath, anger, judgment, destruction, fire, sword, invading armies, death, darkness, and trumpet blast.”</a:t>
            </a:r>
          </a:p>
          <a:p>
            <a:endParaRPr lang="en-US" sz="3200" dirty="0">
              <a:solidFill>
                <a:srgbClr val="FFFF00"/>
              </a:solidFill>
              <a:latin typeface="Abadi" panose="020B0604020104020204" pitchFamily="34" charset="0"/>
              <a:ea typeface="Calibri" panose="020F0502020204030204" pitchFamily="34" charset="0"/>
            </a:endParaRPr>
          </a:p>
          <a:p>
            <a:r>
              <a:rPr lang="en-US" sz="2400" dirty="0">
                <a:solidFill>
                  <a:srgbClr val="FFFF00"/>
                </a:solidFill>
                <a:latin typeface="Abadi" panose="020B0604020104020204" pitchFamily="34" charset="0"/>
                <a:ea typeface="Calibri" panose="020F0502020204030204" pitchFamily="34" charset="0"/>
              </a:rPr>
              <a:t>—</a:t>
            </a:r>
            <a:r>
              <a:rPr lang="en-US" sz="2400" dirty="0" err="1">
                <a:solidFill>
                  <a:srgbClr val="FFFF00"/>
                </a:solidFill>
                <a:latin typeface="Abadi" panose="020B0604020104020204" pitchFamily="34" charset="0"/>
                <a:ea typeface="Calibri" panose="020F0502020204030204" pitchFamily="34" charset="0"/>
              </a:rPr>
              <a:t>Svigel</a:t>
            </a:r>
            <a:r>
              <a:rPr lang="en-US" sz="2400" dirty="0">
                <a:solidFill>
                  <a:srgbClr val="FFFF00"/>
                </a:solidFill>
                <a:latin typeface="Abadi" panose="020B0604020104020204" pitchFamily="34" charset="0"/>
                <a:ea typeface="Calibri" panose="020F0502020204030204" pitchFamily="34" charset="0"/>
              </a:rPr>
              <a:t>, </a:t>
            </a:r>
            <a:r>
              <a:rPr lang="en-US" sz="2400" i="1" dirty="0">
                <a:solidFill>
                  <a:srgbClr val="FFFF00"/>
                </a:solidFill>
                <a:latin typeface="Abadi" panose="020B0604020104020204" pitchFamily="34" charset="0"/>
                <a:ea typeface="Calibri" panose="020F0502020204030204" pitchFamily="34" charset="0"/>
              </a:rPr>
              <a:t>The Fathers on the Future</a:t>
            </a:r>
            <a:endParaRPr lang="en-US" sz="2400" dirty="0">
              <a:solidFill>
                <a:srgbClr val="FFFF00"/>
              </a:solidFill>
              <a:latin typeface="Abadi" panose="020B0604020104020204" pitchFamily="34" charset="0"/>
              <a:ea typeface="Calibri" panose="020F0502020204030204" pitchFamily="34" charset="0"/>
            </a:endParaRPr>
          </a:p>
        </p:txBody>
      </p:sp>
      <p:sp>
        <p:nvSpPr>
          <p:cNvPr id="2" name="Rectangle 1">
            <a:extLst>
              <a:ext uri="{FF2B5EF4-FFF2-40B4-BE49-F238E27FC236}">
                <a16:creationId xmlns:a16="http://schemas.microsoft.com/office/drawing/2014/main" id="{634F8889-0E88-60B9-2963-139F3C3884A2}"/>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Day of the Lord</a:t>
            </a:r>
            <a:endParaRPr lang="en-NZ" sz="3200" b="1" dirty="0">
              <a:solidFill>
                <a:srgbClr val="00AEEF"/>
              </a:solidFill>
              <a:latin typeface="Abadi" panose="020B0604020104020204" pitchFamily="34" charset="0"/>
            </a:endParaRPr>
          </a:p>
        </p:txBody>
      </p:sp>
      <p:pic>
        <p:nvPicPr>
          <p:cNvPr id="3" name="Picture 2" descr="The sun turned black like sackcloth made of goat hair, the whole moon  turned blood red, and the stars in the sky fell to earth, as fig... |  Instagram">
            <a:extLst>
              <a:ext uri="{FF2B5EF4-FFF2-40B4-BE49-F238E27FC236}">
                <a16:creationId xmlns:a16="http://schemas.microsoft.com/office/drawing/2014/main" id="{8BBC967C-D8E6-956E-5D09-E2596B9E128C}"/>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8695428" y="1109114"/>
            <a:ext cx="3053358" cy="3904488"/>
          </a:xfrm>
          <a:prstGeom prst="rect">
            <a:avLst/>
          </a:prstGeom>
          <a:noFill/>
          <a:extLst>
            <a:ext uri="{909E8E84-426E-40DD-AFC4-6F175D3DCCD1}">
              <a14:hiddenFill xmlns:a14="http://schemas.microsoft.com/office/drawing/2010/main">
                <a:solidFill>
                  <a:srgbClr val="FFFFFF"/>
                </a:solidFill>
              </a14:hiddenFill>
            </a:ext>
          </a:extLst>
        </p:spPr>
      </p:pic>
      <p:grpSp>
        <p:nvGrpSpPr>
          <p:cNvPr id="4" name="Group 3">
            <a:extLst>
              <a:ext uri="{FF2B5EF4-FFF2-40B4-BE49-F238E27FC236}">
                <a16:creationId xmlns:a16="http://schemas.microsoft.com/office/drawing/2014/main" id="{7901A927-6970-F6EB-EA32-6D7A5DFD139B}"/>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65FAE1AD-0992-9DF8-D921-A309F60B458C}"/>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A6C2CE61-5029-9211-B4A9-A4227B26F61D}"/>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0529630D-FB98-2124-3F90-8FC82890CE2B}"/>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55576168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 name="Group 66">
            <a:extLst>
              <a:ext uri="{FF2B5EF4-FFF2-40B4-BE49-F238E27FC236}">
                <a16:creationId xmlns:a16="http://schemas.microsoft.com/office/drawing/2014/main" id="{B0167AC7-4AEB-72F1-DC4D-54E6DEB8F3BF}"/>
              </a:ext>
            </a:extLst>
          </p:cNvPr>
          <p:cNvGrpSpPr/>
          <p:nvPr/>
        </p:nvGrpSpPr>
        <p:grpSpPr>
          <a:xfrm>
            <a:off x="8693452" y="1240409"/>
            <a:ext cx="2448488" cy="3567789"/>
            <a:chOff x="8693452" y="1240409"/>
            <a:chExt cx="2448488" cy="3567789"/>
          </a:xfrm>
        </p:grpSpPr>
        <p:sp>
          <p:nvSpPr>
            <p:cNvPr id="15" name="Pie 14">
              <a:extLst>
                <a:ext uri="{FF2B5EF4-FFF2-40B4-BE49-F238E27FC236}">
                  <a16:creationId xmlns:a16="http://schemas.microsoft.com/office/drawing/2014/main" id="{45C5CD2F-EEDC-EB0A-DDBD-955D850F1D8C}"/>
                </a:ext>
              </a:extLst>
            </p:cNvPr>
            <p:cNvSpPr/>
            <p:nvPr/>
          </p:nvSpPr>
          <p:spPr>
            <a:xfrm rot="10800000">
              <a:off x="8693452" y="2715535"/>
              <a:ext cx="2448488" cy="2092663"/>
            </a:xfrm>
            <a:prstGeom prst="pie">
              <a:avLst>
                <a:gd name="adj1" fmla="val 0"/>
                <a:gd name="adj2" fmla="val 10806063"/>
              </a:avLst>
            </a:prstGeom>
            <a:solidFill>
              <a:srgbClr val="C00000">
                <a:alpha val="55000"/>
              </a:srgbClr>
            </a:solid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5" name="Text Box 7">
              <a:extLst>
                <a:ext uri="{FF2B5EF4-FFF2-40B4-BE49-F238E27FC236}">
                  <a16:creationId xmlns:a16="http://schemas.microsoft.com/office/drawing/2014/main" id="{E32ABAB5-255E-CA43-B8DC-84E5727DB595}"/>
                </a:ext>
              </a:extLst>
            </p:cNvPr>
            <p:cNvSpPr txBox="1">
              <a:spLocks noChangeArrowheads="1"/>
            </p:cNvSpPr>
            <p:nvPr/>
          </p:nvSpPr>
          <p:spPr bwMode="auto">
            <a:xfrm>
              <a:off x="9092890" y="1240409"/>
              <a:ext cx="1712713"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FFFF00"/>
                  </a:solidFill>
                  <a:latin typeface="Abadi" panose="020B0604020104020204" pitchFamily="34" charset="0"/>
                  <a:ea typeface="Arial" charset="0"/>
                  <a:cs typeface="Arial" charset="0"/>
                </a:rPr>
                <a:t>Coming</a:t>
              </a:r>
            </a:p>
            <a:p>
              <a:pPr algn="ctr" eaLnBrk="1" hangingPunct="1"/>
              <a:r>
                <a:rPr lang="en-US" altLang="en-US" sz="3200" b="0" dirty="0">
                  <a:solidFill>
                    <a:srgbClr val="FFFF00"/>
                  </a:solidFill>
                  <a:latin typeface="Abadi" panose="020B0604020104020204" pitchFamily="34" charset="0"/>
                  <a:ea typeface="Arial" charset="0"/>
                  <a:cs typeface="Arial" charset="0"/>
                </a:rPr>
                <a:t>of Christ</a:t>
              </a:r>
            </a:p>
          </p:txBody>
        </p:sp>
        <p:sp>
          <p:nvSpPr>
            <p:cNvPr id="20" name="TextBox 19">
              <a:extLst>
                <a:ext uri="{FF2B5EF4-FFF2-40B4-BE49-F238E27FC236}">
                  <a16:creationId xmlns:a16="http://schemas.microsoft.com/office/drawing/2014/main" id="{EC4FE668-230E-570E-8394-75007146E8BD}"/>
                </a:ext>
              </a:extLst>
            </p:cNvPr>
            <p:cNvSpPr txBox="1"/>
            <p:nvPr/>
          </p:nvSpPr>
          <p:spPr>
            <a:xfrm>
              <a:off x="8693462" y="2818478"/>
              <a:ext cx="2448478" cy="954107"/>
            </a:xfrm>
            <a:prstGeom prst="rect">
              <a:avLst/>
            </a:prstGeom>
            <a:noFill/>
          </p:spPr>
          <p:txBody>
            <a:bodyPr wrap="square">
              <a:spAutoFit/>
            </a:bodyPr>
            <a:lstStyle/>
            <a:p>
              <a:pPr algn="ctr"/>
              <a:r>
                <a:rPr lang="en-NZ" sz="2800" b="1" dirty="0">
                  <a:solidFill>
                    <a:schemeClr val="bg1"/>
                  </a:solidFill>
                  <a:latin typeface="Abadi" panose="020B0604020104020204" pitchFamily="34" charset="0"/>
                </a:rPr>
                <a:t>DAY OF</a:t>
              </a:r>
            </a:p>
            <a:p>
              <a:pPr algn="ctr"/>
              <a:r>
                <a:rPr lang="en-NZ" sz="2800" b="1" dirty="0">
                  <a:solidFill>
                    <a:schemeClr val="bg1"/>
                  </a:solidFill>
                  <a:latin typeface="Abadi" panose="020B0604020104020204" pitchFamily="34" charset="0"/>
                </a:rPr>
                <a:t>THE LORD</a:t>
              </a:r>
            </a:p>
          </p:txBody>
        </p:sp>
        <p:sp>
          <p:nvSpPr>
            <p:cNvPr id="6" name="Left Brace 5">
              <a:extLst>
                <a:ext uri="{FF2B5EF4-FFF2-40B4-BE49-F238E27FC236}">
                  <a16:creationId xmlns:a16="http://schemas.microsoft.com/office/drawing/2014/main" id="{9BE0208C-975F-5BAA-6BD3-E04D0D76E1FE}"/>
                </a:ext>
              </a:extLst>
            </p:cNvPr>
            <p:cNvSpPr/>
            <p:nvPr/>
          </p:nvSpPr>
          <p:spPr>
            <a:xfrm rot="5400000">
              <a:off x="9788814" y="1596887"/>
              <a:ext cx="331813" cy="1914162"/>
            </a:xfrm>
            <a:prstGeom prst="leftBrace">
              <a:avLst/>
            </a:prstGeom>
            <a:ln w="76200">
              <a:solidFill>
                <a:srgbClr val="FFF32B"/>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0CDBC9B5-1499-4C09-300A-B5802365BAA6}"/>
              </a:ext>
            </a:extLst>
          </p:cNvPr>
          <p:cNvGrpSpPr/>
          <p:nvPr/>
        </p:nvGrpSpPr>
        <p:grpSpPr>
          <a:xfrm>
            <a:off x="-96938" y="1242458"/>
            <a:ext cx="2438233" cy="3588669"/>
            <a:chOff x="-96938" y="1175552"/>
            <a:chExt cx="2438233" cy="3588669"/>
          </a:xfrm>
        </p:grpSpPr>
        <p:sp>
          <p:nvSpPr>
            <p:cNvPr id="12" name="Text Box 7">
              <a:extLst>
                <a:ext uri="{FF2B5EF4-FFF2-40B4-BE49-F238E27FC236}">
                  <a16:creationId xmlns:a16="http://schemas.microsoft.com/office/drawing/2014/main" id="{31FB8464-7708-6C5C-E2BD-AAF0358DEF52}"/>
                </a:ext>
              </a:extLst>
            </p:cNvPr>
            <p:cNvSpPr txBox="1">
              <a:spLocks noChangeArrowheads="1"/>
            </p:cNvSpPr>
            <p:nvPr/>
          </p:nvSpPr>
          <p:spPr bwMode="auto">
            <a:xfrm>
              <a:off x="212882" y="1175552"/>
              <a:ext cx="1805687"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FFFF00"/>
                  </a:solidFill>
                  <a:latin typeface="Abadi" panose="020B0604020104020204" pitchFamily="34" charset="0"/>
                  <a:ea typeface="Arial" charset="0"/>
                  <a:cs typeface="Arial" charset="0"/>
                </a:rPr>
                <a:t>Coming</a:t>
              </a:r>
            </a:p>
            <a:p>
              <a:pPr algn="ctr" eaLnBrk="1" hangingPunct="1"/>
              <a:r>
                <a:rPr lang="en-US" altLang="en-US" sz="3200" b="0" dirty="0">
                  <a:solidFill>
                    <a:srgbClr val="FFFF00"/>
                  </a:solidFill>
                  <a:latin typeface="Abadi" panose="020B0604020104020204" pitchFamily="34" charset="0"/>
                  <a:ea typeface="Arial" charset="0"/>
                  <a:cs typeface="Arial" charset="0"/>
                </a:rPr>
                <a:t>of YHWH</a:t>
              </a:r>
            </a:p>
          </p:txBody>
        </p:sp>
        <p:sp>
          <p:nvSpPr>
            <p:cNvPr id="13" name="Left Brace 12">
              <a:extLst>
                <a:ext uri="{FF2B5EF4-FFF2-40B4-BE49-F238E27FC236}">
                  <a16:creationId xmlns:a16="http://schemas.microsoft.com/office/drawing/2014/main" id="{87C7D3BD-AEE2-98A7-826B-5957F2CCB9D0}"/>
                </a:ext>
              </a:extLst>
            </p:cNvPr>
            <p:cNvSpPr/>
            <p:nvPr/>
          </p:nvSpPr>
          <p:spPr>
            <a:xfrm rot="5400000">
              <a:off x="911582" y="1810782"/>
              <a:ext cx="402248" cy="1352492"/>
            </a:xfrm>
            <a:prstGeom prst="leftBrace">
              <a:avLst/>
            </a:prstGeom>
            <a:ln w="76200">
              <a:solidFill>
                <a:srgbClr val="FFF32B"/>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9" name="Group 18">
              <a:extLst>
                <a:ext uri="{FF2B5EF4-FFF2-40B4-BE49-F238E27FC236}">
                  <a16:creationId xmlns:a16="http://schemas.microsoft.com/office/drawing/2014/main" id="{D92B5845-65C2-FABC-699F-042B6C7BD10B}"/>
                </a:ext>
              </a:extLst>
            </p:cNvPr>
            <p:cNvGrpSpPr/>
            <p:nvPr/>
          </p:nvGrpSpPr>
          <p:grpSpPr>
            <a:xfrm>
              <a:off x="-96938" y="2638481"/>
              <a:ext cx="2438233" cy="2125740"/>
              <a:chOff x="2391501" y="2619891"/>
              <a:chExt cx="2448478" cy="2125740"/>
            </a:xfrm>
          </p:grpSpPr>
          <p:sp>
            <p:nvSpPr>
              <p:cNvPr id="21" name="Pie 20">
                <a:extLst>
                  <a:ext uri="{FF2B5EF4-FFF2-40B4-BE49-F238E27FC236}">
                    <a16:creationId xmlns:a16="http://schemas.microsoft.com/office/drawing/2014/main" id="{7ADAB96A-F1E9-A5DC-376D-111D761C544C}"/>
                  </a:ext>
                </a:extLst>
              </p:cNvPr>
              <p:cNvSpPr/>
              <p:nvPr/>
            </p:nvSpPr>
            <p:spPr>
              <a:xfrm rot="10800000">
                <a:off x="2756666" y="2619891"/>
                <a:ext cx="1673948" cy="2125740"/>
              </a:xfrm>
              <a:prstGeom prst="pie">
                <a:avLst>
                  <a:gd name="adj1" fmla="val 0"/>
                  <a:gd name="adj2" fmla="val 10806063"/>
                </a:avLst>
              </a:prstGeom>
              <a:solidFill>
                <a:srgbClr val="C00000">
                  <a:alpha val="55000"/>
                </a:srgbClr>
              </a:solid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sp>
            <p:nvSpPr>
              <p:cNvPr id="29" name="TextBox 28">
                <a:extLst>
                  <a:ext uri="{FF2B5EF4-FFF2-40B4-BE49-F238E27FC236}">
                    <a16:creationId xmlns:a16="http://schemas.microsoft.com/office/drawing/2014/main" id="{4C4F570E-A8A5-4310-968D-CBAA4E601B7B}"/>
                  </a:ext>
                </a:extLst>
              </p:cNvPr>
              <p:cNvSpPr txBox="1"/>
              <p:nvPr/>
            </p:nvSpPr>
            <p:spPr>
              <a:xfrm>
                <a:off x="2391501" y="2886891"/>
                <a:ext cx="2448478" cy="830997"/>
              </a:xfrm>
              <a:prstGeom prst="rect">
                <a:avLst/>
              </a:prstGeom>
              <a:noFill/>
            </p:spPr>
            <p:txBody>
              <a:bodyPr wrap="square">
                <a:spAutoFit/>
              </a:bodyPr>
              <a:lstStyle/>
              <a:p>
                <a:pPr algn="ctr"/>
                <a:r>
                  <a:rPr lang="en-NZ" sz="2400" b="1" dirty="0">
                    <a:solidFill>
                      <a:schemeClr val="bg1"/>
                    </a:solidFill>
                    <a:latin typeface="Abadi" panose="020B0604020104020204" pitchFamily="34" charset="0"/>
                  </a:rPr>
                  <a:t>day of</a:t>
                </a:r>
              </a:p>
              <a:p>
                <a:pPr algn="ctr"/>
                <a:r>
                  <a:rPr lang="en-NZ" sz="2400" b="1" dirty="0">
                    <a:solidFill>
                      <a:schemeClr val="bg1"/>
                    </a:solidFill>
                    <a:latin typeface="Abadi" panose="020B0604020104020204" pitchFamily="34" charset="0"/>
                  </a:rPr>
                  <a:t>the Lord</a:t>
                </a:r>
                <a:endParaRPr lang="en-US" sz="2400" dirty="0"/>
              </a:p>
            </p:txBody>
          </p:sp>
        </p:grpSp>
      </p:grpSp>
      <p:grpSp>
        <p:nvGrpSpPr>
          <p:cNvPr id="43" name="Group 42">
            <a:extLst>
              <a:ext uri="{FF2B5EF4-FFF2-40B4-BE49-F238E27FC236}">
                <a16:creationId xmlns:a16="http://schemas.microsoft.com/office/drawing/2014/main" id="{07A84008-F25B-B044-E8DB-9EC66998388F}"/>
              </a:ext>
            </a:extLst>
          </p:cNvPr>
          <p:cNvGrpSpPr/>
          <p:nvPr/>
        </p:nvGrpSpPr>
        <p:grpSpPr>
          <a:xfrm>
            <a:off x="1693762" y="1242458"/>
            <a:ext cx="2438233" cy="3588669"/>
            <a:chOff x="-96938" y="1175552"/>
            <a:chExt cx="2438233" cy="3588669"/>
          </a:xfrm>
        </p:grpSpPr>
        <p:sp>
          <p:nvSpPr>
            <p:cNvPr id="44" name="Text Box 7">
              <a:extLst>
                <a:ext uri="{FF2B5EF4-FFF2-40B4-BE49-F238E27FC236}">
                  <a16:creationId xmlns:a16="http://schemas.microsoft.com/office/drawing/2014/main" id="{A66EA4D4-4407-A1F6-AC6D-EAE2F06E297B}"/>
                </a:ext>
              </a:extLst>
            </p:cNvPr>
            <p:cNvSpPr txBox="1">
              <a:spLocks noChangeArrowheads="1"/>
            </p:cNvSpPr>
            <p:nvPr/>
          </p:nvSpPr>
          <p:spPr bwMode="auto">
            <a:xfrm>
              <a:off x="212882" y="1175552"/>
              <a:ext cx="1805687"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FFFF00"/>
                  </a:solidFill>
                  <a:latin typeface="Abadi" panose="020B0604020104020204" pitchFamily="34" charset="0"/>
                  <a:ea typeface="Arial" charset="0"/>
                  <a:cs typeface="Arial" charset="0"/>
                </a:rPr>
                <a:t>Coming</a:t>
              </a:r>
            </a:p>
            <a:p>
              <a:pPr algn="ctr" eaLnBrk="1" hangingPunct="1"/>
              <a:r>
                <a:rPr lang="en-US" altLang="en-US" sz="3200" b="0" dirty="0">
                  <a:solidFill>
                    <a:srgbClr val="FFFF00"/>
                  </a:solidFill>
                  <a:latin typeface="Abadi" panose="020B0604020104020204" pitchFamily="34" charset="0"/>
                  <a:ea typeface="Arial" charset="0"/>
                  <a:cs typeface="Arial" charset="0"/>
                </a:rPr>
                <a:t>of YHWH</a:t>
              </a:r>
            </a:p>
          </p:txBody>
        </p:sp>
        <p:sp>
          <p:nvSpPr>
            <p:cNvPr id="45" name="Left Brace 44">
              <a:extLst>
                <a:ext uri="{FF2B5EF4-FFF2-40B4-BE49-F238E27FC236}">
                  <a16:creationId xmlns:a16="http://schemas.microsoft.com/office/drawing/2014/main" id="{548C4EF9-AA31-E1D5-4764-DF7DC3200EED}"/>
                </a:ext>
              </a:extLst>
            </p:cNvPr>
            <p:cNvSpPr/>
            <p:nvPr/>
          </p:nvSpPr>
          <p:spPr>
            <a:xfrm rot="5400000">
              <a:off x="911582" y="1810782"/>
              <a:ext cx="402248" cy="1352492"/>
            </a:xfrm>
            <a:prstGeom prst="leftBrace">
              <a:avLst/>
            </a:prstGeom>
            <a:ln w="76200">
              <a:solidFill>
                <a:srgbClr val="FFF32B"/>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47" name="Group 46">
              <a:extLst>
                <a:ext uri="{FF2B5EF4-FFF2-40B4-BE49-F238E27FC236}">
                  <a16:creationId xmlns:a16="http://schemas.microsoft.com/office/drawing/2014/main" id="{D4989A7F-E812-5A96-5342-AC5C5CEF59B3}"/>
                </a:ext>
              </a:extLst>
            </p:cNvPr>
            <p:cNvGrpSpPr/>
            <p:nvPr/>
          </p:nvGrpSpPr>
          <p:grpSpPr>
            <a:xfrm>
              <a:off x="-96938" y="2638481"/>
              <a:ext cx="2438233" cy="2125740"/>
              <a:chOff x="2391501" y="2619891"/>
              <a:chExt cx="2448478" cy="2125740"/>
            </a:xfrm>
          </p:grpSpPr>
          <p:sp>
            <p:nvSpPr>
              <p:cNvPr id="48" name="Pie 47">
                <a:extLst>
                  <a:ext uri="{FF2B5EF4-FFF2-40B4-BE49-F238E27FC236}">
                    <a16:creationId xmlns:a16="http://schemas.microsoft.com/office/drawing/2014/main" id="{CC84C0C1-598C-00CE-0FE3-5E3C4F68BD04}"/>
                  </a:ext>
                </a:extLst>
              </p:cNvPr>
              <p:cNvSpPr/>
              <p:nvPr/>
            </p:nvSpPr>
            <p:spPr>
              <a:xfrm rot="10800000">
                <a:off x="2756666" y="2619891"/>
                <a:ext cx="1673948" cy="2125740"/>
              </a:xfrm>
              <a:prstGeom prst="pie">
                <a:avLst>
                  <a:gd name="adj1" fmla="val 0"/>
                  <a:gd name="adj2" fmla="val 10806063"/>
                </a:avLst>
              </a:prstGeom>
              <a:solidFill>
                <a:srgbClr val="C00000">
                  <a:alpha val="55000"/>
                </a:srgbClr>
              </a:solid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sp>
            <p:nvSpPr>
              <p:cNvPr id="49" name="TextBox 48">
                <a:extLst>
                  <a:ext uri="{FF2B5EF4-FFF2-40B4-BE49-F238E27FC236}">
                    <a16:creationId xmlns:a16="http://schemas.microsoft.com/office/drawing/2014/main" id="{ED9CBA59-0DE8-D9B2-55E3-5B72C0F50E14}"/>
                  </a:ext>
                </a:extLst>
              </p:cNvPr>
              <p:cNvSpPr txBox="1"/>
              <p:nvPr/>
            </p:nvSpPr>
            <p:spPr>
              <a:xfrm>
                <a:off x="2391501" y="2886891"/>
                <a:ext cx="2448478" cy="830997"/>
              </a:xfrm>
              <a:prstGeom prst="rect">
                <a:avLst/>
              </a:prstGeom>
              <a:noFill/>
            </p:spPr>
            <p:txBody>
              <a:bodyPr wrap="square">
                <a:spAutoFit/>
              </a:bodyPr>
              <a:lstStyle/>
              <a:p>
                <a:pPr algn="ctr"/>
                <a:r>
                  <a:rPr lang="en-NZ" sz="2400" b="1" dirty="0">
                    <a:solidFill>
                      <a:schemeClr val="bg1"/>
                    </a:solidFill>
                    <a:latin typeface="Abadi" panose="020B0604020104020204" pitchFamily="34" charset="0"/>
                  </a:rPr>
                  <a:t>day of</a:t>
                </a:r>
              </a:p>
              <a:p>
                <a:pPr algn="ctr"/>
                <a:r>
                  <a:rPr lang="en-NZ" sz="2400" b="1" dirty="0">
                    <a:solidFill>
                      <a:schemeClr val="bg1"/>
                    </a:solidFill>
                    <a:latin typeface="Abadi" panose="020B0604020104020204" pitchFamily="34" charset="0"/>
                  </a:rPr>
                  <a:t>the Lord</a:t>
                </a:r>
                <a:endParaRPr lang="en-US" sz="2400" dirty="0"/>
              </a:p>
            </p:txBody>
          </p:sp>
        </p:grpSp>
      </p:grpSp>
      <p:grpSp>
        <p:nvGrpSpPr>
          <p:cNvPr id="50" name="Group 49">
            <a:extLst>
              <a:ext uri="{FF2B5EF4-FFF2-40B4-BE49-F238E27FC236}">
                <a16:creationId xmlns:a16="http://schemas.microsoft.com/office/drawing/2014/main" id="{40206A4F-6D79-717B-A04C-FFA56C55F807}"/>
              </a:ext>
            </a:extLst>
          </p:cNvPr>
          <p:cNvGrpSpPr/>
          <p:nvPr/>
        </p:nvGrpSpPr>
        <p:grpSpPr>
          <a:xfrm>
            <a:off x="3484462" y="1242458"/>
            <a:ext cx="2438233" cy="3588669"/>
            <a:chOff x="-96938" y="1175552"/>
            <a:chExt cx="2438233" cy="3588669"/>
          </a:xfrm>
        </p:grpSpPr>
        <p:sp>
          <p:nvSpPr>
            <p:cNvPr id="51" name="Text Box 7">
              <a:extLst>
                <a:ext uri="{FF2B5EF4-FFF2-40B4-BE49-F238E27FC236}">
                  <a16:creationId xmlns:a16="http://schemas.microsoft.com/office/drawing/2014/main" id="{ABC8669D-93F4-711F-620A-B0BAABE7687F}"/>
                </a:ext>
              </a:extLst>
            </p:cNvPr>
            <p:cNvSpPr txBox="1">
              <a:spLocks noChangeArrowheads="1"/>
            </p:cNvSpPr>
            <p:nvPr/>
          </p:nvSpPr>
          <p:spPr bwMode="auto">
            <a:xfrm>
              <a:off x="212882" y="1175552"/>
              <a:ext cx="1805687"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FFFF00"/>
                  </a:solidFill>
                  <a:latin typeface="Abadi" panose="020B0604020104020204" pitchFamily="34" charset="0"/>
                  <a:ea typeface="Arial" charset="0"/>
                  <a:cs typeface="Arial" charset="0"/>
                </a:rPr>
                <a:t>Coming</a:t>
              </a:r>
            </a:p>
            <a:p>
              <a:pPr algn="ctr" eaLnBrk="1" hangingPunct="1"/>
              <a:r>
                <a:rPr lang="en-US" altLang="en-US" sz="3200" b="0" dirty="0">
                  <a:solidFill>
                    <a:srgbClr val="FFFF00"/>
                  </a:solidFill>
                  <a:latin typeface="Abadi" panose="020B0604020104020204" pitchFamily="34" charset="0"/>
                  <a:ea typeface="Arial" charset="0"/>
                  <a:cs typeface="Arial" charset="0"/>
                </a:rPr>
                <a:t>of YHWH</a:t>
              </a:r>
            </a:p>
          </p:txBody>
        </p:sp>
        <p:sp>
          <p:nvSpPr>
            <p:cNvPr id="52" name="Left Brace 51">
              <a:extLst>
                <a:ext uri="{FF2B5EF4-FFF2-40B4-BE49-F238E27FC236}">
                  <a16:creationId xmlns:a16="http://schemas.microsoft.com/office/drawing/2014/main" id="{2F80D0E4-DCF9-DF23-BB61-77C10F735242}"/>
                </a:ext>
              </a:extLst>
            </p:cNvPr>
            <p:cNvSpPr/>
            <p:nvPr/>
          </p:nvSpPr>
          <p:spPr>
            <a:xfrm rot="5400000">
              <a:off x="911582" y="1810782"/>
              <a:ext cx="402248" cy="1352492"/>
            </a:xfrm>
            <a:prstGeom prst="leftBrace">
              <a:avLst/>
            </a:prstGeom>
            <a:ln w="76200">
              <a:solidFill>
                <a:srgbClr val="FFF32B"/>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53" name="Group 52">
              <a:extLst>
                <a:ext uri="{FF2B5EF4-FFF2-40B4-BE49-F238E27FC236}">
                  <a16:creationId xmlns:a16="http://schemas.microsoft.com/office/drawing/2014/main" id="{CB16E60B-7064-4A0D-B495-63D4A9627705}"/>
                </a:ext>
              </a:extLst>
            </p:cNvPr>
            <p:cNvGrpSpPr/>
            <p:nvPr/>
          </p:nvGrpSpPr>
          <p:grpSpPr>
            <a:xfrm>
              <a:off x="-96938" y="2638481"/>
              <a:ext cx="2438233" cy="2125740"/>
              <a:chOff x="2391501" y="2619891"/>
              <a:chExt cx="2448478" cy="2125740"/>
            </a:xfrm>
          </p:grpSpPr>
          <p:sp>
            <p:nvSpPr>
              <p:cNvPr id="54" name="Pie 53">
                <a:extLst>
                  <a:ext uri="{FF2B5EF4-FFF2-40B4-BE49-F238E27FC236}">
                    <a16:creationId xmlns:a16="http://schemas.microsoft.com/office/drawing/2014/main" id="{37D15B7D-3607-63C9-D0D0-61762824FBBE}"/>
                  </a:ext>
                </a:extLst>
              </p:cNvPr>
              <p:cNvSpPr/>
              <p:nvPr/>
            </p:nvSpPr>
            <p:spPr>
              <a:xfrm rot="10800000">
                <a:off x="2756666" y="2619891"/>
                <a:ext cx="1673948" cy="2125740"/>
              </a:xfrm>
              <a:prstGeom prst="pie">
                <a:avLst>
                  <a:gd name="adj1" fmla="val 0"/>
                  <a:gd name="adj2" fmla="val 10806063"/>
                </a:avLst>
              </a:prstGeom>
              <a:solidFill>
                <a:srgbClr val="C00000">
                  <a:alpha val="55000"/>
                </a:srgbClr>
              </a:solid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sp>
            <p:nvSpPr>
              <p:cNvPr id="55" name="TextBox 54">
                <a:extLst>
                  <a:ext uri="{FF2B5EF4-FFF2-40B4-BE49-F238E27FC236}">
                    <a16:creationId xmlns:a16="http://schemas.microsoft.com/office/drawing/2014/main" id="{36E6187E-168E-7145-D1CA-B693294371F7}"/>
                  </a:ext>
                </a:extLst>
              </p:cNvPr>
              <p:cNvSpPr txBox="1"/>
              <p:nvPr/>
            </p:nvSpPr>
            <p:spPr>
              <a:xfrm>
                <a:off x="2391501" y="2886891"/>
                <a:ext cx="2448478" cy="830997"/>
              </a:xfrm>
              <a:prstGeom prst="rect">
                <a:avLst/>
              </a:prstGeom>
              <a:noFill/>
            </p:spPr>
            <p:txBody>
              <a:bodyPr wrap="square">
                <a:spAutoFit/>
              </a:bodyPr>
              <a:lstStyle/>
              <a:p>
                <a:pPr algn="ctr"/>
                <a:r>
                  <a:rPr lang="en-NZ" sz="2400" b="1" dirty="0">
                    <a:solidFill>
                      <a:schemeClr val="bg1"/>
                    </a:solidFill>
                    <a:latin typeface="Abadi" panose="020B0604020104020204" pitchFamily="34" charset="0"/>
                  </a:rPr>
                  <a:t>day of</a:t>
                </a:r>
              </a:p>
              <a:p>
                <a:pPr algn="ctr"/>
                <a:r>
                  <a:rPr lang="en-NZ" sz="2400" b="1" dirty="0">
                    <a:solidFill>
                      <a:schemeClr val="bg1"/>
                    </a:solidFill>
                    <a:latin typeface="Abadi" panose="020B0604020104020204" pitchFamily="34" charset="0"/>
                  </a:rPr>
                  <a:t>the Lord</a:t>
                </a:r>
                <a:endParaRPr lang="en-US" sz="2400" dirty="0"/>
              </a:p>
            </p:txBody>
          </p:sp>
        </p:grpSp>
      </p:grpSp>
      <p:grpSp>
        <p:nvGrpSpPr>
          <p:cNvPr id="56" name="Group 55">
            <a:extLst>
              <a:ext uri="{FF2B5EF4-FFF2-40B4-BE49-F238E27FC236}">
                <a16:creationId xmlns:a16="http://schemas.microsoft.com/office/drawing/2014/main" id="{067D40F2-C983-A5E9-06A7-B2883C505E65}"/>
              </a:ext>
            </a:extLst>
          </p:cNvPr>
          <p:cNvGrpSpPr/>
          <p:nvPr/>
        </p:nvGrpSpPr>
        <p:grpSpPr>
          <a:xfrm>
            <a:off x="6056212" y="1242458"/>
            <a:ext cx="2438233" cy="3588669"/>
            <a:chOff x="-96938" y="1175552"/>
            <a:chExt cx="2438233" cy="3588669"/>
          </a:xfrm>
        </p:grpSpPr>
        <p:sp>
          <p:nvSpPr>
            <p:cNvPr id="57" name="Text Box 7">
              <a:extLst>
                <a:ext uri="{FF2B5EF4-FFF2-40B4-BE49-F238E27FC236}">
                  <a16:creationId xmlns:a16="http://schemas.microsoft.com/office/drawing/2014/main" id="{111302C2-DB99-ABEC-2D19-354E3D2CE5F3}"/>
                </a:ext>
              </a:extLst>
            </p:cNvPr>
            <p:cNvSpPr txBox="1">
              <a:spLocks noChangeArrowheads="1"/>
            </p:cNvSpPr>
            <p:nvPr/>
          </p:nvSpPr>
          <p:spPr bwMode="auto">
            <a:xfrm>
              <a:off x="212882" y="1175552"/>
              <a:ext cx="1805687"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FFFF00"/>
                  </a:solidFill>
                  <a:latin typeface="Abadi" panose="020B0604020104020204" pitchFamily="34" charset="0"/>
                  <a:ea typeface="Arial" charset="0"/>
                  <a:cs typeface="Arial" charset="0"/>
                </a:rPr>
                <a:t>Coming</a:t>
              </a:r>
            </a:p>
            <a:p>
              <a:pPr algn="ctr" eaLnBrk="1" hangingPunct="1"/>
              <a:r>
                <a:rPr lang="en-US" altLang="en-US" sz="3200" b="0" dirty="0">
                  <a:solidFill>
                    <a:srgbClr val="FFFF00"/>
                  </a:solidFill>
                  <a:latin typeface="Abadi" panose="020B0604020104020204" pitchFamily="34" charset="0"/>
                  <a:ea typeface="Arial" charset="0"/>
                  <a:cs typeface="Arial" charset="0"/>
                </a:rPr>
                <a:t>of YHWH</a:t>
              </a:r>
            </a:p>
          </p:txBody>
        </p:sp>
        <p:sp>
          <p:nvSpPr>
            <p:cNvPr id="58" name="Left Brace 57">
              <a:extLst>
                <a:ext uri="{FF2B5EF4-FFF2-40B4-BE49-F238E27FC236}">
                  <a16:creationId xmlns:a16="http://schemas.microsoft.com/office/drawing/2014/main" id="{A79A5237-81FC-16BD-9D84-8AE591F4B815}"/>
                </a:ext>
              </a:extLst>
            </p:cNvPr>
            <p:cNvSpPr/>
            <p:nvPr/>
          </p:nvSpPr>
          <p:spPr>
            <a:xfrm rot="5400000">
              <a:off x="911582" y="1810782"/>
              <a:ext cx="402248" cy="1352492"/>
            </a:xfrm>
            <a:prstGeom prst="leftBrace">
              <a:avLst/>
            </a:prstGeom>
            <a:ln w="76200">
              <a:solidFill>
                <a:srgbClr val="FFF32B"/>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59" name="Group 58">
              <a:extLst>
                <a:ext uri="{FF2B5EF4-FFF2-40B4-BE49-F238E27FC236}">
                  <a16:creationId xmlns:a16="http://schemas.microsoft.com/office/drawing/2014/main" id="{B167F92A-0ADE-D85E-AD16-AECE8E403218}"/>
                </a:ext>
              </a:extLst>
            </p:cNvPr>
            <p:cNvGrpSpPr/>
            <p:nvPr/>
          </p:nvGrpSpPr>
          <p:grpSpPr>
            <a:xfrm>
              <a:off x="-96938" y="2638481"/>
              <a:ext cx="2438233" cy="2125740"/>
              <a:chOff x="2391501" y="2619891"/>
              <a:chExt cx="2448478" cy="2125740"/>
            </a:xfrm>
          </p:grpSpPr>
          <p:sp>
            <p:nvSpPr>
              <p:cNvPr id="60" name="Pie 59">
                <a:extLst>
                  <a:ext uri="{FF2B5EF4-FFF2-40B4-BE49-F238E27FC236}">
                    <a16:creationId xmlns:a16="http://schemas.microsoft.com/office/drawing/2014/main" id="{9B6DEDF4-7A98-7CE5-64EC-0AF60F425F89}"/>
                  </a:ext>
                </a:extLst>
              </p:cNvPr>
              <p:cNvSpPr/>
              <p:nvPr/>
            </p:nvSpPr>
            <p:spPr>
              <a:xfrm rot="10800000">
                <a:off x="2756666" y="2619891"/>
                <a:ext cx="1673948" cy="2125740"/>
              </a:xfrm>
              <a:prstGeom prst="pie">
                <a:avLst>
                  <a:gd name="adj1" fmla="val 0"/>
                  <a:gd name="adj2" fmla="val 10806063"/>
                </a:avLst>
              </a:prstGeom>
              <a:solidFill>
                <a:srgbClr val="C00000">
                  <a:alpha val="55000"/>
                </a:srgbClr>
              </a:solid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sp>
            <p:nvSpPr>
              <p:cNvPr id="61" name="TextBox 60">
                <a:extLst>
                  <a:ext uri="{FF2B5EF4-FFF2-40B4-BE49-F238E27FC236}">
                    <a16:creationId xmlns:a16="http://schemas.microsoft.com/office/drawing/2014/main" id="{78BFE622-2201-30DC-DDF1-C5142F337217}"/>
                  </a:ext>
                </a:extLst>
              </p:cNvPr>
              <p:cNvSpPr txBox="1"/>
              <p:nvPr/>
            </p:nvSpPr>
            <p:spPr>
              <a:xfrm>
                <a:off x="2391501" y="2886891"/>
                <a:ext cx="2448478" cy="830997"/>
              </a:xfrm>
              <a:prstGeom prst="rect">
                <a:avLst/>
              </a:prstGeom>
              <a:noFill/>
            </p:spPr>
            <p:txBody>
              <a:bodyPr wrap="square">
                <a:spAutoFit/>
              </a:bodyPr>
              <a:lstStyle/>
              <a:p>
                <a:pPr algn="ctr"/>
                <a:r>
                  <a:rPr lang="en-NZ" sz="2400" b="1" dirty="0">
                    <a:solidFill>
                      <a:schemeClr val="bg1"/>
                    </a:solidFill>
                    <a:latin typeface="Abadi" panose="020B0604020104020204" pitchFamily="34" charset="0"/>
                  </a:rPr>
                  <a:t>day of</a:t>
                </a:r>
              </a:p>
              <a:p>
                <a:pPr algn="ctr"/>
                <a:r>
                  <a:rPr lang="en-NZ" sz="2400" b="1" dirty="0">
                    <a:solidFill>
                      <a:schemeClr val="bg1"/>
                    </a:solidFill>
                    <a:latin typeface="Abadi" panose="020B0604020104020204" pitchFamily="34" charset="0"/>
                  </a:rPr>
                  <a:t>the Lord</a:t>
                </a:r>
                <a:endParaRPr lang="en-US" sz="2400" dirty="0"/>
              </a:p>
            </p:txBody>
          </p:sp>
        </p:grpSp>
      </p:grpSp>
      <p:sp>
        <p:nvSpPr>
          <p:cNvPr id="24" name="Line 3">
            <a:extLst>
              <a:ext uri="{FF2B5EF4-FFF2-40B4-BE49-F238E27FC236}">
                <a16:creationId xmlns:a16="http://schemas.microsoft.com/office/drawing/2014/main" id="{0E65D780-52A8-0546-B80A-8B16392D4670}"/>
              </a:ext>
            </a:extLst>
          </p:cNvPr>
          <p:cNvSpPr>
            <a:spLocks noChangeShapeType="1"/>
          </p:cNvSpPr>
          <p:nvPr/>
        </p:nvSpPr>
        <p:spPr bwMode="auto">
          <a:xfrm>
            <a:off x="111067" y="3768438"/>
            <a:ext cx="11854639" cy="15410"/>
          </a:xfrm>
          <a:prstGeom prst="line">
            <a:avLst/>
          </a:prstGeom>
          <a:noFill/>
          <a:ln w="63500">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46" name="Line 6">
            <a:extLst>
              <a:ext uri="{FF2B5EF4-FFF2-40B4-BE49-F238E27FC236}">
                <a16:creationId xmlns:a16="http://schemas.microsoft.com/office/drawing/2014/main" id="{9A0FB517-7C6D-B94D-8F2A-A18D7B330DAB}"/>
              </a:ext>
            </a:extLst>
          </p:cNvPr>
          <p:cNvSpPr>
            <a:spLocks noChangeShapeType="1"/>
          </p:cNvSpPr>
          <p:nvPr/>
        </p:nvSpPr>
        <p:spPr bwMode="auto">
          <a:xfrm>
            <a:off x="11141941" y="3267018"/>
            <a:ext cx="0" cy="1140687"/>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dirty="0">
              <a:latin typeface="Abadi" panose="020B0604020104020204" pitchFamily="34" charset="0"/>
              <a:ea typeface="Arial" charset="0"/>
              <a:cs typeface="Arial" charset="0"/>
            </a:endParaRPr>
          </a:p>
        </p:txBody>
      </p:sp>
      <p:sp>
        <p:nvSpPr>
          <p:cNvPr id="23" name="TextBox 22">
            <a:extLst>
              <a:ext uri="{FF2B5EF4-FFF2-40B4-BE49-F238E27FC236}">
                <a16:creationId xmlns:a16="http://schemas.microsoft.com/office/drawing/2014/main" id="{5B8E448C-DF82-E00D-9802-9BFCCF4344A9}"/>
              </a:ext>
            </a:extLst>
          </p:cNvPr>
          <p:cNvSpPr txBox="1"/>
          <p:nvPr/>
        </p:nvSpPr>
        <p:spPr>
          <a:xfrm>
            <a:off x="927103" y="4581939"/>
            <a:ext cx="10222566" cy="1938992"/>
          </a:xfrm>
          <a:prstGeom prst="rect">
            <a:avLst/>
          </a:prstGeom>
          <a:noFill/>
        </p:spPr>
        <p:txBody>
          <a:bodyPr wrap="square">
            <a:spAutoFit/>
          </a:bodyPr>
          <a:lstStyle/>
          <a:p>
            <a:pPr algn="ctr"/>
            <a:r>
              <a:rPr lang="en-NZ" sz="4000" b="1" dirty="0">
                <a:solidFill>
                  <a:srgbClr val="FF0000"/>
                </a:solidFill>
                <a:latin typeface="Abadi" panose="020B0604020104020204" pitchFamily="34" charset="0"/>
              </a:rPr>
              <a:t>MANY “DAYS OF THE LORD”</a:t>
            </a:r>
          </a:p>
          <a:p>
            <a:pPr algn="ctr"/>
            <a:r>
              <a:rPr lang="en-NZ" sz="4000" b="1" dirty="0">
                <a:solidFill>
                  <a:srgbClr val="FF0000"/>
                </a:solidFill>
                <a:latin typeface="Abadi" panose="020B0604020104020204" pitchFamily="34" charset="0"/>
              </a:rPr>
              <a:t>PREFIGURE THE FUTURE ULTIMATE</a:t>
            </a:r>
          </a:p>
          <a:p>
            <a:pPr algn="ctr"/>
            <a:r>
              <a:rPr lang="en-NZ" sz="4000" b="1" dirty="0">
                <a:solidFill>
                  <a:srgbClr val="FF0000"/>
                </a:solidFill>
                <a:latin typeface="Abadi" panose="020B0604020104020204" pitchFamily="34" charset="0"/>
              </a:rPr>
              <a:t>“DAY OF THE LORD”/TRIBULATION</a:t>
            </a:r>
            <a:endParaRPr lang="en-NZ" sz="1800" b="1" dirty="0">
              <a:solidFill>
                <a:srgbClr val="FF0000"/>
              </a:solidFill>
              <a:latin typeface="Abadi" panose="020B0604020104020204" pitchFamily="34" charset="0"/>
            </a:endParaRPr>
          </a:p>
        </p:txBody>
      </p:sp>
      <p:sp>
        <p:nvSpPr>
          <p:cNvPr id="3" name="Rectangle 2">
            <a:extLst>
              <a:ext uri="{FF2B5EF4-FFF2-40B4-BE49-F238E27FC236}">
                <a16:creationId xmlns:a16="http://schemas.microsoft.com/office/drawing/2014/main" id="{7094B269-69EC-2387-7BB3-32A27F35CC7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Day of the Lord</a:t>
            </a:r>
            <a:endParaRPr lang="en-NZ" sz="3200" b="1" dirty="0">
              <a:solidFill>
                <a:srgbClr val="00AEEF"/>
              </a:solidFill>
              <a:latin typeface="Abadi" panose="020B0604020104020204" pitchFamily="34" charset="0"/>
            </a:endParaRPr>
          </a:p>
        </p:txBody>
      </p:sp>
      <p:sp>
        <p:nvSpPr>
          <p:cNvPr id="2" name="Line 6">
            <a:extLst>
              <a:ext uri="{FF2B5EF4-FFF2-40B4-BE49-F238E27FC236}">
                <a16:creationId xmlns:a16="http://schemas.microsoft.com/office/drawing/2014/main" id="{653A1D83-9ECE-1DD5-00D6-E90EAC52EFAE}"/>
              </a:ext>
            </a:extLst>
          </p:cNvPr>
          <p:cNvSpPr>
            <a:spLocks noChangeShapeType="1"/>
          </p:cNvSpPr>
          <p:nvPr/>
        </p:nvSpPr>
        <p:spPr bwMode="auto">
          <a:xfrm>
            <a:off x="6128021" y="2968944"/>
            <a:ext cx="0" cy="780269"/>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dirty="0">
              <a:latin typeface="Abadi" panose="020B0604020104020204" pitchFamily="34" charset="0"/>
              <a:ea typeface="Arial" charset="0"/>
              <a:cs typeface="Arial" charset="0"/>
            </a:endParaRPr>
          </a:p>
        </p:txBody>
      </p:sp>
      <p:sp>
        <p:nvSpPr>
          <p:cNvPr id="4" name="Line 6">
            <a:extLst>
              <a:ext uri="{FF2B5EF4-FFF2-40B4-BE49-F238E27FC236}">
                <a16:creationId xmlns:a16="http://schemas.microsoft.com/office/drawing/2014/main" id="{EE47524C-648E-3CF2-FCC0-903B473A6F58}"/>
              </a:ext>
            </a:extLst>
          </p:cNvPr>
          <p:cNvSpPr>
            <a:spLocks noChangeShapeType="1"/>
          </p:cNvSpPr>
          <p:nvPr/>
        </p:nvSpPr>
        <p:spPr bwMode="auto">
          <a:xfrm flipH="1">
            <a:off x="5928129" y="3234179"/>
            <a:ext cx="402144" cy="0"/>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grpSp>
        <p:nvGrpSpPr>
          <p:cNvPr id="62" name="Group 61">
            <a:extLst>
              <a:ext uri="{FF2B5EF4-FFF2-40B4-BE49-F238E27FC236}">
                <a16:creationId xmlns:a16="http://schemas.microsoft.com/office/drawing/2014/main" id="{EB08F15B-4044-C4E6-854D-404F3E54A2CF}"/>
              </a:ext>
            </a:extLst>
          </p:cNvPr>
          <p:cNvGrpSpPr/>
          <p:nvPr/>
        </p:nvGrpSpPr>
        <p:grpSpPr>
          <a:xfrm>
            <a:off x="10805045" y="5962650"/>
            <a:ext cx="1035886" cy="551231"/>
            <a:chOff x="3471863" y="1857374"/>
            <a:chExt cx="5450432" cy="2900367"/>
          </a:xfrm>
        </p:grpSpPr>
        <p:pic>
          <p:nvPicPr>
            <p:cNvPr id="63" name="Picture 62">
              <a:extLst>
                <a:ext uri="{FF2B5EF4-FFF2-40B4-BE49-F238E27FC236}">
                  <a16:creationId xmlns:a16="http://schemas.microsoft.com/office/drawing/2014/main" id="{DD285E9A-65E2-45F9-3D5C-15CC2ADF6730}"/>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4" name="Picture 63">
              <a:extLst>
                <a:ext uri="{FF2B5EF4-FFF2-40B4-BE49-F238E27FC236}">
                  <a16:creationId xmlns:a16="http://schemas.microsoft.com/office/drawing/2014/main" id="{C8B18CD3-9E77-B810-EDB0-3A9BB1074583}"/>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65" name="Picture 64">
              <a:extLst>
                <a:ext uri="{FF2B5EF4-FFF2-40B4-BE49-F238E27FC236}">
                  <a16:creationId xmlns:a16="http://schemas.microsoft.com/office/drawing/2014/main" id="{7D097FF0-7D73-B561-0D81-E98B9C7791EB}"/>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65387911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fade">
                                      <p:cBhvr>
                                        <p:cTn id="7"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Pie 14">
            <a:extLst>
              <a:ext uri="{FF2B5EF4-FFF2-40B4-BE49-F238E27FC236}">
                <a16:creationId xmlns:a16="http://schemas.microsoft.com/office/drawing/2014/main" id="{45C5CD2F-EEDC-EB0A-DDBD-955D850F1D8C}"/>
              </a:ext>
            </a:extLst>
          </p:cNvPr>
          <p:cNvSpPr/>
          <p:nvPr/>
        </p:nvSpPr>
        <p:spPr>
          <a:xfrm rot="10800000">
            <a:off x="737434" y="2730812"/>
            <a:ext cx="8998223" cy="2067630"/>
          </a:xfrm>
          <a:prstGeom prst="pie">
            <a:avLst>
              <a:gd name="adj1" fmla="val 0"/>
              <a:gd name="adj2" fmla="val 10806063"/>
            </a:avLst>
          </a:prstGeom>
          <a:solidFill>
            <a:srgbClr val="C00000">
              <a:alpha val="55000"/>
            </a:srgbClr>
          </a:solid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4" name="Line 3">
            <a:extLst>
              <a:ext uri="{FF2B5EF4-FFF2-40B4-BE49-F238E27FC236}">
                <a16:creationId xmlns:a16="http://schemas.microsoft.com/office/drawing/2014/main" id="{0E65D780-52A8-0546-B80A-8B16392D4670}"/>
              </a:ext>
            </a:extLst>
          </p:cNvPr>
          <p:cNvSpPr>
            <a:spLocks noChangeShapeType="1"/>
          </p:cNvSpPr>
          <p:nvPr/>
        </p:nvSpPr>
        <p:spPr bwMode="auto">
          <a:xfrm>
            <a:off x="111067" y="3768438"/>
            <a:ext cx="11854639" cy="15410"/>
          </a:xfrm>
          <a:prstGeom prst="line">
            <a:avLst/>
          </a:prstGeom>
          <a:noFill/>
          <a:ln w="63500">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35" name="Text Box 7">
            <a:extLst>
              <a:ext uri="{FF2B5EF4-FFF2-40B4-BE49-F238E27FC236}">
                <a16:creationId xmlns:a16="http://schemas.microsoft.com/office/drawing/2014/main" id="{E32ABAB5-255E-CA43-B8DC-84E5727DB595}"/>
              </a:ext>
            </a:extLst>
          </p:cNvPr>
          <p:cNvSpPr txBox="1">
            <a:spLocks noChangeArrowheads="1"/>
          </p:cNvSpPr>
          <p:nvPr/>
        </p:nvSpPr>
        <p:spPr bwMode="auto">
          <a:xfrm>
            <a:off x="9033070" y="1506381"/>
            <a:ext cx="1712713"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FFFF00"/>
                </a:solidFill>
                <a:latin typeface="Abadi" panose="020B0604020104020204" pitchFamily="34" charset="0"/>
                <a:ea typeface="Arial" charset="0"/>
                <a:cs typeface="Arial" charset="0"/>
              </a:rPr>
              <a:t>Return</a:t>
            </a:r>
          </a:p>
          <a:p>
            <a:pPr algn="ctr" eaLnBrk="1" hangingPunct="1"/>
            <a:r>
              <a:rPr lang="en-US" altLang="en-US" sz="3200" b="0" dirty="0">
                <a:solidFill>
                  <a:srgbClr val="FFFF00"/>
                </a:solidFill>
                <a:latin typeface="Abadi" panose="020B0604020104020204" pitchFamily="34" charset="0"/>
                <a:ea typeface="Arial" charset="0"/>
                <a:cs typeface="Arial" charset="0"/>
              </a:rPr>
              <a:t>of Christ</a:t>
            </a:r>
          </a:p>
        </p:txBody>
      </p:sp>
      <p:sp>
        <p:nvSpPr>
          <p:cNvPr id="42" name="Line 3">
            <a:extLst>
              <a:ext uri="{FF2B5EF4-FFF2-40B4-BE49-F238E27FC236}">
                <a16:creationId xmlns:a16="http://schemas.microsoft.com/office/drawing/2014/main" id="{9B894939-74BB-FE4C-973C-3AF46524A53F}"/>
              </a:ext>
            </a:extLst>
          </p:cNvPr>
          <p:cNvSpPr>
            <a:spLocks noChangeShapeType="1"/>
          </p:cNvSpPr>
          <p:nvPr/>
        </p:nvSpPr>
        <p:spPr bwMode="auto">
          <a:xfrm flipH="1">
            <a:off x="9883618" y="2541327"/>
            <a:ext cx="0" cy="556002"/>
          </a:xfrm>
          <a:prstGeom prst="line">
            <a:avLst/>
          </a:prstGeom>
          <a:noFill/>
          <a:ln w="63500">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46" name="Line 6">
            <a:extLst>
              <a:ext uri="{FF2B5EF4-FFF2-40B4-BE49-F238E27FC236}">
                <a16:creationId xmlns:a16="http://schemas.microsoft.com/office/drawing/2014/main" id="{9A0FB517-7C6D-B94D-8F2A-A18D7B330DAB}"/>
              </a:ext>
            </a:extLst>
          </p:cNvPr>
          <p:cNvSpPr>
            <a:spLocks noChangeShapeType="1"/>
          </p:cNvSpPr>
          <p:nvPr/>
        </p:nvSpPr>
        <p:spPr bwMode="auto">
          <a:xfrm>
            <a:off x="9861780" y="3200112"/>
            <a:ext cx="0" cy="1140687"/>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dirty="0">
              <a:latin typeface="Abadi" panose="020B0604020104020204" pitchFamily="34" charset="0"/>
              <a:ea typeface="Arial" charset="0"/>
              <a:cs typeface="Arial" charset="0"/>
            </a:endParaRPr>
          </a:p>
        </p:txBody>
      </p:sp>
      <p:sp>
        <p:nvSpPr>
          <p:cNvPr id="14" name="Line 6">
            <a:extLst>
              <a:ext uri="{FF2B5EF4-FFF2-40B4-BE49-F238E27FC236}">
                <a16:creationId xmlns:a16="http://schemas.microsoft.com/office/drawing/2014/main" id="{85AEB157-F23A-CC45-BADB-1D1EDBEE0EE5}"/>
              </a:ext>
            </a:extLst>
          </p:cNvPr>
          <p:cNvSpPr>
            <a:spLocks noChangeShapeType="1"/>
          </p:cNvSpPr>
          <p:nvPr/>
        </p:nvSpPr>
        <p:spPr bwMode="auto">
          <a:xfrm>
            <a:off x="488267" y="2971843"/>
            <a:ext cx="0" cy="780269"/>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dirty="0">
              <a:latin typeface="Abadi" panose="020B0604020104020204" pitchFamily="34" charset="0"/>
              <a:ea typeface="Arial" charset="0"/>
              <a:cs typeface="Arial" charset="0"/>
            </a:endParaRPr>
          </a:p>
        </p:txBody>
      </p:sp>
      <p:sp>
        <p:nvSpPr>
          <p:cNvPr id="16" name="Line 6">
            <a:extLst>
              <a:ext uri="{FF2B5EF4-FFF2-40B4-BE49-F238E27FC236}">
                <a16:creationId xmlns:a16="http://schemas.microsoft.com/office/drawing/2014/main" id="{8BFD6659-F4C7-8F46-B5D1-5F1F782F14A4}"/>
              </a:ext>
            </a:extLst>
          </p:cNvPr>
          <p:cNvSpPr>
            <a:spLocks noChangeShapeType="1"/>
          </p:cNvSpPr>
          <p:nvPr/>
        </p:nvSpPr>
        <p:spPr bwMode="auto">
          <a:xfrm flipH="1">
            <a:off x="288375" y="3237078"/>
            <a:ext cx="402144" cy="0"/>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2" name="Rectangle 1">
            <a:extLst>
              <a:ext uri="{FF2B5EF4-FFF2-40B4-BE49-F238E27FC236}">
                <a16:creationId xmlns:a16="http://schemas.microsoft.com/office/drawing/2014/main" id="{43E35C7D-5523-8764-B664-46B6C8CA4C28}"/>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Context</a:t>
            </a:r>
          </a:p>
        </p:txBody>
      </p:sp>
      <p:sp>
        <p:nvSpPr>
          <p:cNvPr id="20" name="TextBox 19">
            <a:extLst>
              <a:ext uri="{FF2B5EF4-FFF2-40B4-BE49-F238E27FC236}">
                <a16:creationId xmlns:a16="http://schemas.microsoft.com/office/drawing/2014/main" id="{EC4FE668-230E-570E-8394-75007146E8BD}"/>
              </a:ext>
            </a:extLst>
          </p:cNvPr>
          <p:cNvSpPr txBox="1"/>
          <p:nvPr/>
        </p:nvSpPr>
        <p:spPr>
          <a:xfrm>
            <a:off x="3847318" y="3237055"/>
            <a:ext cx="2778453" cy="523220"/>
          </a:xfrm>
          <a:prstGeom prst="rect">
            <a:avLst/>
          </a:prstGeom>
          <a:noFill/>
        </p:spPr>
        <p:txBody>
          <a:bodyPr wrap="square">
            <a:spAutoFit/>
          </a:bodyPr>
          <a:lstStyle/>
          <a:p>
            <a:pPr algn="ctr"/>
            <a:r>
              <a:rPr lang="en-NZ" sz="2800" b="1" dirty="0">
                <a:solidFill>
                  <a:schemeClr val="bg1"/>
                </a:solidFill>
                <a:latin typeface="Abadi" panose="020B0604020104020204" pitchFamily="34" charset="0"/>
              </a:rPr>
              <a:t>TRIBULATION(S)</a:t>
            </a:r>
            <a:endParaRPr lang="en-US" sz="2800" dirty="0"/>
          </a:p>
        </p:txBody>
      </p:sp>
      <p:pic>
        <p:nvPicPr>
          <p:cNvPr id="3" name="Picture 2">
            <a:extLst>
              <a:ext uri="{FF2B5EF4-FFF2-40B4-BE49-F238E27FC236}">
                <a16:creationId xmlns:a16="http://schemas.microsoft.com/office/drawing/2014/main" id="{2A65BFCF-AB5A-903E-81AD-327DF766552C}"/>
              </a:ext>
            </a:extLst>
          </p:cNvPr>
          <p:cNvPicPr>
            <a:picLocks noChangeAspect="1"/>
          </p:cNvPicPr>
          <p:nvPr/>
        </p:nvPicPr>
        <p:blipFill rotWithShape="1">
          <a:blip r:embed="rId3" cstate="email">
            <a:duotone>
              <a:schemeClr val="bg2">
                <a:shade val="45000"/>
                <a:satMod val="135000"/>
              </a:schemeClr>
              <a:prstClr val="white"/>
            </a:duotone>
            <a:extLst>
              <a:ext uri="{BEBA8EAE-BF5A-486C-A8C5-ECC9F3942E4B}">
                <a14:imgProps xmlns:a14="http://schemas.microsoft.com/office/drawing/2010/main">
                  <a14:imgLayer r:embed="rId4">
                    <a14:imgEffect>
                      <a14:backgroundRemoval t="1705" b="99148" l="0" r="100000"/>
                    </a14:imgEffect>
                    <a14:imgEffect>
                      <a14:sharpenSoften amount="50000"/>
                    </a14:imgEffect>
                  </a14:imgLayer>
                </a14:imgProps>
              </a:ext>
              <a:ext uri="{28A0092B-C50C-407E-A947-70E740481C1C}">
                <a14:useLocalDpi xmlns:a14="http://schemas.microsoft.com/office/drawing/2010/main"/>
              </a:ext>
            </a:extLst>
          </a:blip>
          <a:srcRect/>
          <a:stretch/>
        </p:blipFill>
        <p:spPr>
          <a:xfrm>
            <a:off x="6471052" y="2121869"/>
            <a:ext cx="554561" cy="1699948"/>
          </a:xfrm>
          <a:prstGeom prst="rect">
            <a:avLst/>
          </a:prstGeom>
          <a:effectLst/>
        </p:spPr>
      </p:pic>
      <p:sp>
        <p:nvSpPr>
          <p:cNvPr id="5" name="TextBox 4">
            <a:extLst>
              <a:ext uri="{FF2B5EF4-FFF2-40B4-BE49-F238E27FC236}">
                <a16:creationId xmlns:a16="http://schemas.microsoft.com/office/drawing/2014/main" id="{DC5A9641-91F5-C07F-E083-23CA284DEB34}"/>
              </a:ext>
            </a:extLst>
          </p:cNvPr>
          <p:cNvSpPr txBox="1"/>
          <p:nvPr/>
        </p:nvSpPr>
        <p:spPr>
          <a:xfrm>
            <a:off x="1205250" y="4581939"/>
            <a:ext cx="9666271" cy="1569660"/>
          </a:xfrm>
          <a:prstGeom prst="rect">
            <a:avLst/>
          </a:prstGeom>
          <a:noFill/>
        </p:spPr>
        <p:txBody>
          <a:bodyPr wrap="square">
            <a:spAutoFit/>
          </a:bodyPr>
          <a:lstStyle/>
          <a:p>
            <a:pPr algn="ctr"/>
            <a:r>
              <a:rPr lang="en-NZ" sz="4000" b="1" dirty="0">
                <a:solidFill>
                  <a:srgbClr val="C00000"/>
                </a:solidFill>
                <a:latin typeface="Abadi" panose="020B0604020104020204" pitchFamily="34" charset="0"/>
              </a:rPr>
              <a:t>HISTORICISM</a:t>
            </a:r>
            <a:endParaRPr lang="en-NZ" sz="1800" b="1" dirty="0">
              <a:solidFill>
                <a:srgbClr val="C00000"/>
              </a:solidFill>
              <a:latin typeface="Abadi" panose="020B0604020104020204" pitchFamily="34" charset="0"/>
            </a:endParaRPr>
          </a:p>
          <a:p>
            <a:pPr algn="ctr"/>
            <a:r>
              <a:rPr lang="en-NZ" sz="2800" b="1" dirty="0">
                <a:solidFill>
                  <a:schemeClr val="bg1"/>
                </a:solidFill>
                <a:latin typeface="Abadi" panose="020B0604020104020204" pitchFamily="34" charset="0"/>
              </a:rPr>
              <a:t> Tribulation(s) have been ongoing throughout church history and will continue until Christ returns.</a:t>
            </a:r>
          </a:p>
        </p:txBody>
      </p:sp>
      <p:grpSp>
        <p:nvGrpSpPr>
          <p:cNvPr id="4" name="Group 3">
            <a:extLst>
              <a:ext uri="{FF2B5EF4-FFF2-40B4-BE49-F238E27FC236}">
                <a16:creationId xmlns:a16="http://schemas.microsoft.com/office/drawing/2014/main" id="{B1FB6784-348F-EBD3-B97B-9F6E60203D50}"/>
              </a:ext>
            </a:extLst>
          </p:cNvPr>
          <p:cNvGrpSpPr/>
          <p:nvPr/>
        </p:nvGrpSpPr>
        <p:grpSpPr>
          <a:xfrm>
            <a:off x="10805045" y="5962650"/>
            <a:ext cx="1035886" cy="551231"/>
            <a:chOff x="3471863" y="1857374"/>
            <a:chExt cx="5450432" cy="2900367"/>
          </a:xfrm>
        </p:grpSpPr>
        <p:pic>
          <p:nvPicPr>
            <p:cNvPr id="10" name="Picture 9">
              <a:extLst>
                <a:ext uri="{FF2B5EF4-FFF2-40B4-BE49-F238E27FC236}">
                  <a16:creationId xmlns:a16="http://schemas.microsoft.com/office/drawing/2014/main" id="{28EDF99B-3CE5-1464-0430-2263C44DB7DE}"/>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1" name="Picture 10">
              <a:extLst>
                <a:ext uri="{FF2B5EF4-FFF2-40B4-BE49-F238E27FC236}">
                  <a16:creationId xmlns:a16="http://schemas.microsoft.com/office/drawing/2014/main" id="{24EDA3C9-CCE5-B5CA-FEE4-14418E0525DB}"/>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2" name="Picture 11">
              <a:extLst>
                <a:ext uri="{FF2B5EF4-FFF2-40B4-BE49-F238E27FC236}">
                  <a16:creationId xmlns:a16="http://schemas.microsoft.com/office/drawing/2014/main" id="{F8F0152C-3C88-8578-D90A-F501DFFE2778}"/>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38489844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8274249" cy="3539430"/>
          </a:xfrm>
          <a:prstGeom prst="rect">
            <a:avLst/>
          </a:prstGeom>
        </p:spPr>
        <p:txBody>
          <a:bodyPr wrap="square">
            <a:spAutoFit/>
          </a:bodyPr>
          <a:lstStyle/>
          <a:p>
            <a:pPr algn="ctr"/>
            <a:endParaRPr lang="en-US" sz="4400" dirty="0">
              <a:solidFill>
                <a:srgbClr val="FFF32B"/>
              </a:solidFill>
              <a:latin typeface="Abadi" panose="020B0604020104020204" pitchFamily="34" charset="0"/>
              <a:ea typeface="Calibri" panose="020F0502020204030204" pitchFamily="34" charset="0"/>
            </a:endParaRPr>
          </a:p>
          <a:p>
            <a:pPr algn="ctr"/>
            <a:r>
              <a:rPr lang="en-US" sz="6000" dirty="0">
                <a:solidFill>
                  <a:schemeClr val="bg1"/>
                </a:solidFill>
                <a:latin typeface="Abadi" panose="020B0604020104020204" pitchFamily="34" charset="0"/>
                <a:ea typeface="Calibri" panose="020F0502020204030204" pitchFamily="34" charset="0"/>
              </a:rPr>
              <a:t>5.2</a:t>
            </a:r>
          </a:p>
          <a:p>
            <a:pPr algn="ctr"/>
            <a:r>
              <a:rPr lang="en-US" sz="6000" dirty="0">
                <a:solidFill>
                  <a:srgbClr val="FFF32B"/>
                </a:solidFill>
                <a:latin typeface="Abadi" panose="020B0604020104020204" pitchFamily="34" charset="0"/>
                <a:ea typeface="Calibri" panose="020F0502020204030204" pitchFamily="34" charset="0"/>
              </a:rPr>
              <a:t>The Day of the Lord</a:t>
            </a:r>
          </a:p>
          <a:p>
            <a:pPr algn="ctr"/>
            <a:r>
              <a:rPr lang="en-US" sz="6000" dirty="0">
                <a:solidFill>
                  <a:srgbClr val="FFF32B"/>
                </a:solidFill>
                <a:latin typeface="Abadi" panose="020B0604020104020204" pitchFamily="34" charset="0"/>
                <a:ea typeface="Calibri" panose="020F0502020204030204" pitchFamily="34" charset="0"/>
              </a:rPr>
              <a:t>in the New Testament</a:t>
            </a:r>
          </a:p>
        </p:txBody>
      </p:sp>
      <p:pic>
        <p:nvPicPr>
          <p:cNvPr id="2" name="Picture 1">
            <a:extLst>
              <a:ext uri="{FF2B5EF4-FFF2-40B4-BE49-F238E27FC236}">
                <a16:creationId xmlns:a16="http://schemas.microsoft.com/office/drawing/2014/main" id="{E1B4B76B-8FF3-F2E8-EA75-DF6E8EEDE651}"/>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8695426" y="1212502"/>
            <a:ext cx="3053359" cy="3803633"/>
          </a:xfrm>
          <a:prstGeom prst="rect">
            <a:avLst/>
          </a:prstGeom>
        </p:spPr>
      </p:pic>
      <p:sp>
        <p:nvSpPr>
          <p:cNvPr id="3" name="Rectangle 2">
            <a:extLst>
              <a:ext uri="{FF2B5EF4-FFF2-40B4-BE49-F238E27FC236}">
                <a16:creationId xmlns:a16="http://schemas.microsoft.com/office/drawing/2014/main" id="{CD0BBB77-50DB-5986-7654-68C195599A39}"/>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Day of the Lord</a:t>
            </a:r>
            <a:endParaRPr lang="en-NZ" sz="3200" b="1" dirty="0">
              <a:solidFill>
                <a:srgbClr val="00AEEF"/>
              </a:solidFill>
              <a:latin typeface="Abadi" panose="020B0604020104020204" pitchFamily="34" charset="0"/>
            </a:endParaRPr>
          </a:p>
        </p:txBody>
      </p:sp>
      <p:grpSp>
        <p:nvGrpSpPr>
          <p:cNvPr id="4" name="Group 3">
            <a:extLst>
              <a:ext uri="{FF2B5EF4-FFF2-40B4-BE49-F238E27FC236}">
                <a16:creationId xmlns:a16="http://schemas.microsoft.com/office/drawing/2014/main" id="{2B0AFCAA-F4C4-48CA-0630-AE0F22E4C0F2}"/>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7DADBB8D-F7CA-45F5-31ED-9D287B1075E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56BB3F70-5E76-F316-3F72-516C7D280AA6}"/>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A701914F-F98E-95F8-945C-DE6F7BCCAAC0}"/>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47165949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e sun turned black like sackcloth made of goat hair, the whole moon  turned blood red, and the stars in the sky fell to earth, as fig... |  Instagram">
            <a:extLst>
              <a:ext uri="{FF2B5EF4-FFF2-40B4-BE49-F238E27FC236}">
                <a16:creationId xmlns:a16="http://schemas.microsoft.com/office/drawing/2014/main" id="{41DB091D-E773-E9F5-7600-72EDA0BAD3E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8695428" y="1109114"/>
            <a:ext cx="3053358" cy="3904488"/>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a:extLst>
              <a:ext uri="{FF2B5EF4-FFF2-40B4-BE49-F238E27FC236}">
                <a16:creationId xmlns:a16="http://schemas.microsoft.com/office/drawing/2014/main" id="{C817EC0E-DDA6-8141-93ED-7C0B0ACC3EE7}"/>
              </a:ext>
            </a:extLst>
          </p:cNvPr>
          <p:cNvSpPr/>
          <p:nvPr/>
        </p:nvSpPr>
        <p:spPr>
          <a:xfrm>
            <a:off x="421178" y="971670"/>
            <a:ext cx="8438009" cy="3785652"/>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Matthew 24:21–22</a:t>
            </a:r>
          </a:p>
          <a:p>
            <a:endParaRPr lang="en-US" sz="1600" dirty="0">
              <a:solidFill>
                <a:schemeClr val="bg1"/>
              </a:solidFill>
              <a:latin typeface="Abadi" panose="020B0604020104020204" pitchFamily="34" charset="0"/>
              <a:ea typeface="Calibri" panose="020F0502020204030204" pitchFamily="34" charset="0"/>
            </a:endParaRPr>
          </a:p>
          <a:p>
            <a:r>
              <a:rPr lang="en-US" sz="3200" baseline="30000" dirty="0">
                <a:solidFill>
                  <a:schemeClr val="bg1"/>
                </a:solidFill>
                <a:latin typeface="Abadi" panose="020B0604020104020204" pitchFamily="34" charset="0"/>
                <a:ea typeface="Calibri" panose="020F0502020204030204" pitchFamily="34" charset="0"/>
              </a:rPr>
              <a:t>21</a:t>
            </a:r>
            <a:r>
              <a:rPr lang="en-US" sz="3200" dirty="0">
                <a:solidFill>
                  <a:schemeClr val="bg1"/>
                </a:solidFill>
                <a:latin typeface="Abadi" panose="020B0604020104020204" pitchFamily="34" charset="0"/>
                <a:ea typeface="Calibri" panose="020F0502020204030204" pitchFamily="34" charset="0"/>
              </a:rPr>
              <a:t> For then there will be </a:t>
            </a:r>
            <a:r>
              <a:rPr lang="en-US" sz="3200" dirty="0">
                <a:solidFill>
                  <a:srgbClr val="FF0000"/>
                </a:solidFill>
                <a:latin typeface="Abadi" panose="020B0604020104020204" pitchFamily="34" charset="0"/>
                <a:ea typeface="Calibri" panose="020F0502020204030204" pitchFamily="34" charset="0"/>
              </a:rPr>
              <a:t>a great tribulation</a:t>
            </a:r>
            <a:r>
              <a:rPr lang="en-US" sz="3200" dirty="0">
                <a:solidFill>
                  <a:schemeClr val="bg1"/>
                </a:solidFill>
                <a:latin typeface="Abadi" panose="020B0604020104020204" pitchFamily="34" charset="0"/>
                <a:ea typeface="Calibri" panose="020F0502020204030204" pitchFamily="34" charset="0"/>
              </a:rPr>
              <a:t>, such as has not occurred since the beginning of the world until now, nor ever will again. </a:t>
            </a:r>
            <a:r>
              <a:rPr lang="en-US" sz="3200" baseline="30000" dirty="0">
                <a:solidFill>
                  <a:schemeClr val="bg1"/>
                </a:solidFill>
                <a:latin typeface="Abadi" panose="020B0604020104020204" pitchFamily="34" charset="0"/>
                <a:ea typeface="Calibri" panose="020F0502020204030204" pitchFamily="34" charset="0"/>
              </a:rPr>
              <a:t>22</a:t>
            </a:r>
            <a:r>
              <a:rPr lang="en-US" sz="3200" dirty="0">
                <a:solidFill>
                  <a:schemeClr val="bg1"/>
                </a:solidFill>
                <a:latin typeface="Abadi" panose="020B0604020104020204" pitchFamily="34" charset="0"/>
                <a:ea typeface="Calibri" panose="020F0502020204030204" pitchFamily="34" charset="0"/>
              </a:rPr>
              <a:t> And if those days had not been cut short, no life would have been saved; but for the sake of the elect those days will be cut short.</a:t>
            </a:r>
          </a:p>
        </p:txBody>
      </p:sp>
      <p:sp>
        <p:nvSpPr>
          <p:cNvPr id="2" name="Rectangle 1">
            <a:extLst>
              <a:ext uri="{FF2B5EF4-FFF2-40B4-BE49-F238E27FC236}">
                <a16:creationId xmlns:a16="http://schemas.microsoft.com/office/drawing/2014/main" id="{E56E649A-4258-DEE7-57CF-446110E41752}"/>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Day of the Lord</a:t>
            </a:r>
            <a:endParaRPr lang="en-NZ" sz="3200" b="1" dirty="0">
              <a:solidFill>
                <a:srgbClr val="00AEEF"/>
              </a:solidFill>
              <a:latin typeface="Abadi" panose="020B0604020104020204" pitchFamily="34" charset="0"/>
            </a:endParaRPr>
          </a:p>
        </p:txBody>
      </p:sp>
      <p:grpSp>
        <p:nvGrpSpPr>
          <p:cNvPr id="3" name="Group 2">
            <a:extLst>
              <a:ext uri="{FF2B5EF4-FFF2-40B4-BE49-F238E27FC236}">
                <a16:creationId xmlns:a16="http://schemas.microsoft.com/office/drawing/2014/main" id="{8B868463-4AAF-A75A-D82B-70F2E6588574}"/>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8A55A925-1C49-3857-9A1B-D6265EAB7D7C}"/>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5" name="Picture 4">
              <a:extLst>
                <a:ext uri="{FF2B5EF4-FFF2-40B4-BE49-F238E27FC236}">
                  <a16:creationId xmlns:a16="http://schemas.microsoft.com/office/drawing/2014/main" id="{678EC41D-9151-F62A-95D0-B32E8638179B}"/>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6" name="Picture 5">
              <a:extLst>
                <a:ext uri="{FF2B5EF4-FFF2-40B4-BE49-F238E27FC236}">
                  <a16:creationId xmlns:a16="http://schemas.microsoft.com/office/drawing/2014/main" id="{26A888D4-8CAA-0075-3FA3-68CA732C7687}"/>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12941431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e sun turned black like sackcloth made of goat hair, the whole moon  turned blood red, and the stars in the sky fell to earth, as fig... |  Instagram">
            <a:extLst>
              <a:ext uri="{FF2B5EF4-FFF2-40B4-BE49-F238E27FC236}">
                <a16:creationId xmlns:a16="http://schemas.microsoft.com/office/drawing/2014/main" id="{41DB091D-E773-E9F5-7600-72EDA0BAD3E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8695428" y="1109114"/>
            <a:ext cx="3053358" cy="3904488"/>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a:extLst>
              <a:ext uri="{FF2B5EF4-FFF2-40B4-BE49-F238E27FC236}">
                <a16:creationId xmlns:a16="http://schemas.microsoft.com/office/drawing/2014/main" id="{C817EC0E-DDA6-8141-93ED-7C0B0ACC3EE7}"/>
              </a:ext>
            </a:extLst>
          </p:cNvPr>
          <p:cNvSpPr/>
          <p:nvPr/>
        </p:nvSpPr>
        <p:spPr>
          <a:xfrm>
            <a:off x="421178" y="971670"/>
            <a:ext cx="8438009" cy="4770537"/>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1 Thessalonians 5:1–3</a:t>
            </a:r>
          </a:p>
          <a:p>
            <a:endParaRPr lang="en-US" sz="1600" dirty="0">
              <a:solidFill>
                <a:schemeClr val="bg1"/>
              </a:solidFill>
              <a:latin typeface="Abadi" panose="020B0604020104020204" pitchFamily="34" charset="0"/>
              <a:ea typeface="Calibri" panose="020F0502020204030204" pitchFamily="34" charset="0"/>
            </a:endParaRPr>
          </a:p>
          <a:p>
            <a:r>
              <a:rPr lang="en-US" sz="3200" baseline="30000" dirty="0">
                <a:solidFill>
                  <a:schemeClr val="bg1"/>
                </a:solidFill>
                <a:latin typeface="Abadi" panose="020B0604020104020204" pitchFamily="34" charset="0"/>
                <a:ea typeface="Calibri" panose="020F0502020204030204" pitchFamily="34" charset="0"/>
              </a:rPr>
              <a:t>1</a:t>
            </a:r>
            <a:r>
              <a:rPr lang="en-US" sz="3200" dirty="0">
                <a:solidFill>
                  <a:schemeClr val="bg1"/>
                </a:solidFill>
                <a:latin typeface="Abadi" panose="020B0604020104020204" pitchFamily="34" charset="0"/>
                <a:ea typeface="Calibri" panose="020F0502020204030204" pitchFamily="34" charset="0"/>
              </a:rPr>
              <a:t> Now as to the periods and times, brothers and sisters, you have no need of anything to be written to you. </a:t>
            </a:r>
            <a:r>
              <a:rPr lang="en-US" sz="3200" baseline="30000" dirty="0">
                <a:solidFill>
                  <a:schemeClr val="bg1"/>
                </a:solidFill>
                <a:latin typeface="Abadi" panose="020B0604020104020204" pitchFamily="34" charset="0"/>
                <a:ea typeface="Calibri" panose="020F0502020204030204" pitchFamily="34" charset="0"/>
              </a:rPr>
              <a:t>2</a:t>
            </a:r>
            <a:r>
              <a:rPr lang="en-US" sz="3200" dirty="0">
                <a:solidFill>
                  <a:schemeClr val="bg1"/>
                </a:solidFill>
                <a:latin typeface="Abadi" panose="020B0604020104020204" pitchFamily="34" charset="0"/>
                <a:ea typeface="Calibri" panose="020F0502020204030204" pitchFamily="34" charset="0"/>
              </a:rPr>
              <a:t> For you yourselves know full well that </a:t>
            </a:r>
            <a:r>
              <a:rPr lang="en-US" sz="3200" dirty="0">
                <a:solidFill>
                  <a:srgbClr val="FF0000"/>
                </a:solidFill>
                <a:latin typeface="Abadi" panose="020B0604020104020204" pitchFamily="34" charset="0"/>
                <a:ea typeface="Calibri" panose="020F0502020204030204" pitchFamily="34" charset="0"/>
              </a:rPr>
              <a:t>the day of the Lord </a:t>
            </a:r>
            <a:r>
              <a:rPr lang="en-US" sz="3200" dirty="0">
                <a:solidFill>
                  <a:schemeClr val="bg1"/>
                </a:solidFill>
                <a:latin typeface="Abadi" panose="020B0604020104020204" pitchFamily="34" charset="0"/>
                <a:ea typeface="Calibri" panose="020F0502020204030204" pitchFamily="34" charset="0"/>
              </a:rPr>
              <a:t>is coming just like a thief in the night. </a:t>
            </a:r>
            <a:r>
              <a:rPr lang="en-US" sz="3200" baseline="30000" dirty="0">
                <a:solidFill>
                  <a:schemeClr val="bg1"/>
                </a:solidFill>
                <a:latin typeface="Abadi" panose="020B0604020104020204" pitchFamily="34" charset="0"/>
                <a:ea typeface="Calibri" panose="020F0502020204030204" pitchFamily="34" charset="0"/>
              </a:rPr>
              <a:t>3</a:t>
            </a:r>
            <a:r>
              <a:rPr lang="en-US" sz="3200" dirty="0">
                <a:solidFill>
                  <a:schemeClr val="bg1"/>
                </a:solidFill>
                <a:latin typeface="Abadi" panose="020B0604020104020204" pitchFamily="34" charset="0"/>
                <a:ea typeface="Calibri" panose="020F0502020204030204" pitchFamily="34" charset="0"/>
              </a:rPr>
              <a:t> While they are saying, “Peace and safety!” then sudden destruction will come upon them like labor pains upon a pregnant woman, and they will not escape.</a:t>
            </a:r>
          </a:p>
        </p:txBody>
      </p:sp>
      <p:sp>
        <p:nvSpPr>
          <p:cNvPr id="2" name="Rectangle 1">
            <a:extLst>
              <a:ext uri="{FF2B5EF4-FFF2-40B4-BE49-F238E27FC236}">
                <a16:creationId xmlns:a16="http://schemas.microsoft.com/office/drawing/2014/main" id="{E56E649A-4258-DEE7-57CF-446110E41752}"/>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Day of the Lord</a:t>
            </a:r>
            <a:endParaRPr lang="en-NZ" sz="3200" b="1" dirty="0">
              <a:solidFill>
                <a:srgbClr val="00AEEF"/>
              </a:solidFill>
              <a:latin typeface="Abadi" panose="020B0604020104020204" pitchFamily="34" charset="0"/>
            </a:endParaRPr>
          </a:p>
        </p:txBody>
      </p:sp>
      <p:grpSp>
        <p:nvGrpSpPr>
          <p:cNvPr id="3" name="Group 2">
            <a:extLst>
              <a:ext uri="{FF2B5EF4-FFF2-40B4-BE49-F238E27FC236}">
                <a16:creationId xmlns:a16="http://schemas.microsoft.com/office/drawing/2014/main" id="{DE5CBC3F-930D-CDA4-34D4-FE5CFAD042A5}"/>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F1E34C54-1082-BC68-900B-E75A01507F63}"/>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5" name="Picture 4">
              <a:extLst>
                <a:ext uri="{FF2B5EF4-FFF2-40B4-BE49-F238E27FC236}">
                  <a16:creationId xmlns:a16="http://schemas.microsoft.com/office/drawing/2014/main" id="{3450644B-F8CC-8C53-9980-34A70675F0D3}"/>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6" name="Picture 5">
              <a:extLst>
                <a:ext uri="{FF2B5EF4-FFF2-40B4-BE49-F238E27FC236}">
                  <a16:creationId xmlns:a16="http://schemas.microsoft.com/office/drawing/2014/main" id="{B9EC7AD0-548B-0F49-FC90-9DCC7F93B9CF}"/>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82120104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e sun turned black like sackcloth made of goat hair, the whole moon  turned blood red, and the stars in the sky fell to earth, as fig... |  Instagram">
            <a:extLst>
              <a:ext uri="{FF2B5EF4-FFF2-40B4-BE49-F238E27FC236}">
                <a16:creationId xmlns:a16="http://schemas.microsoft.com/office/drawing/2014/main" id="{41DB091D-E773-E9F5-7600-72EDA0BAD3E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8695428" y="1109114"/>
            <a:ext cx="3053358" cy="3904488"/>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a:extLst>
              <a:ext uri="{FF2B5EF4-FFF2-40B4-BE49-F238E27FC236}">
                <a16:creationId xmlns:a16="http://schemas.microsoft.com/office/drawing/2014/main" id="{C817EC0E-DDA6-8141-93ED-7C0B0ACC3EE7}"/>
              </a:ext>
            </a:extLst>
          </p:cNvPr>
          <p:cNvSpPr/>
          <p:nvPr/>
        </p:nvSpPr>
        <p:spPr>
          <a:xfrm>
            <a:off x="421178" y="971670"/>
            <a:ext cx="8438009" cy="4770537"/>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2 Thessalonians 2:1–10</a:t>
            </a:r>
          </a:p>
          <a:p>
            <a:endParaRPr lang="en-US" sz="1600" dirty="0">
              <a:solidFill>
                <a:schemeClr val="bg1"/>
              </a:solidFill>
              <a:latin typeface="Abadi" panose="020B0604020104020204" pitchFamily="34" charset="0"/>
              <a:ea typeface="Calibri" panose="020F0502020204030204" pitchFamily="34" charset="0"/>
            </a:endParaRPr>
          </a:p>
          <a:p>
            <a:r>
              <a:rPr lang="en-US" sz="3200" baseline="30000" dirty="0">
                <a:solidFill>
                  <a:schemeClr val="bg1"/>
                </a:solidFill>
                <a:latin typeface="Abadi" panose="020B0604020104020204" pitchFamily="34" charset="0"/>
                <a:ea typeface="Calibri" panose="020F0502020204030204" pitchFamily="34" charset="0"/>
              </a:rPr>
              <a:t>1</a:t>
            </a:r>
            <a:r>
              <a:rPr lang="en-US" sz="3200" dirty="0">
                <a:solidFill>
                  <a:schemeClr val="bg1"/>
                </a:solidFill>
                <a:latin typeface="Abadi" panose="020B0604020104020204" pitchFamily="34" charset="0"/>
                <a:ea typeface="Calibri" panose="020F0502020204030204" pitchFamily="34" charset="0"/>
              </a:rPr>
              <a:t> Now we ask you, brothers and sisters, regarding the coming of our Lord Jesus Christ and our gathering together to Him, </a:t>
            </a:r>
            <a:r>
              <a:rPr lang="en-US" sz="3200" baseline="30000" dirty="0">
                <a:solidFill>
                  <a:schemeClr val="bg1"/>
                </a:solidFill>
                <a:latin typeface="Abadi" panose="020B0604020104020204" pitchFamily="34" charset="0"/>
                <a:ea typeface="Calibri" panose="020F0502020204030204" pitchFamily="34" charset="0"/>
              </a:rPr>
              <a:t>2</a:t>
            </a:r>
            <a:r>
              <a:rPr lang="en-US" sz="3200" dirty="0">
                <a:solidFill>
                  <a:schemeClr val="bg1"/>
                </a:solidFill>
                <a:latin typeface="Abadi" panose="020B0604020104020204" pitchFamily="34" charset="0"/>
                <a:ea typeface="Calibri" panose="020F0502020204030204" pitchFamily="34" charset="0"/>
              </a:rPr>
              <a:t> that you not be quickly shaken from your composure or be disturbed either by a spirit, or a message, or a letter as if from us, to the effect that </a:t>
            </a:r>
            <a:r>
              <a:rPr lang="en-US" sz="3200" dirty="0">
                <a:solidFill>
                  <a:srgbClr val="FF0000"/>
                </a:solidFill>
                <a:latin typeface="Abadi" panose="020B0604020104020204" pitchFamily="34" charset="0"/>
                <a:ea typeface="Calibri" panose="020F0502020204030204" pitchFamily="34" charset="0"/>
              </a:rPr>
              <a:t>the day of the Lord</a:t>
            </a:r>
            <a:r>
              <a:rPr lang="en-US" sz="3200" dirty="0">
                <a:solidFill>
                  <a:schemeClr val="bg1"/>
                </a:solidFill>
                <a:latin typeface="Abadi" panose="020B0604020104020204" pitchFamily="34" charset="0"/>
                <a:ea typeface="Calibri" panose="020F0502020204030204" pitchFamily="34" charset="0"/>
              </a:rPr>
              <a:t> has come [</a:t>
            </a:r>
            <a:r>
              <a:rPr lang="en-US" sz="3200" i="1" dirty="0">
                <a:solidFill>
                  <a:schemeClr val="bg1"/>
                </a:solidFill>
                <a:latin typeface="Abadi" panose="020B0604020104020204" pitchFamily="34" charset="0"/>
                <a:ea typeface="Calibri" panose="020F0502020204030204" pitchFamily="34" charset="0"/>
              </a:rPr>
              <a:t>literally, ‘that the day of the Lord is present</a:t>
            </a:r>
            <a:r>
              <a:rPr lang="en-US" sz="3200" dirty="0">
                <a:solidFill>
                  <a:schemeClr val="bg1"/>
                </a:solidFill>
                <a:latin typeface="Abadi" panose="020B0604020104020204" pitchFamily="34" charset="0"/>
                <a:ea typeface="Calibri" panose="020F0502020204030204" pitchFamily="34" charset="0"/>
              </a:rPr>
              <a:t>]. </a:t>
            </a:r>
          </a:p>
        </p:txBody>
      </p:sp>
      <p:sp>
        <p:nvSpPr>
          <p:cNvPr id="2" name="Rectangle 1">
            <a:extLst>
              <a:ext uri="{FF2B5EF4-FFF2-40B4-BE49-F238E27FC236}">
                <a16:creationId xmlns:a16="http://schemas.microsoft.com/office/drawing/2014/main" id="{E56E649A-4258-DEE7-57CF-446110E41752}"/>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Day of the Lord</a:t>
            </a:r>
            <a:endParaRPr lang="en-NZ" sz="3200" b="1" dirty="0">
              <a:solidFill>
                <a:srgbClr val="00AEEF"/>
              </a:solidFill>
              <a:latin typeface="Abadi" panose="020B0604020104020204" pitchFamily="34" charset="0"/>
            </a:endParaRPr>
          </a:p>
        </p:txBody>
      </p:sp>
      <p:grpSp>
        <p:nvGrpSpPr>
          <p:cNvPr id="3" name="Group 2">
            <a:extLst>
              <a:ext uri="{FF2B5EF4-FFF2-40B4-BE49-F238E27FC236}">
                <a16:creationId xmlns:a16="http://schemas.microsoft.com/office/drawing/2014/main" id="{3271DB71-06BC-C184-9EAF-6B47A5F35E93}"/>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6225FBF5-2E0F-6A42-6FEF-42BA45A09523}"/>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5" name="Picture 4">
              <a:extLst>
                <a:ext uri="{FF2B5EF4-FFF2-40B4-BE49-F238E27FC236}">
                  <a16:creationId xmlns:a16="http://schemas.microsoft.com/office/drawing/2014/main" id="{F891F3AC-B729-10EE-F057-B9E6C99E5549}"/>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6" name="Picture 5">
              <a:extLst>
                <a:ext uri="{FF2B5EF4-FFF2-40B4-BE49-F238E27FC236}">
                  <a16:creationId xmlns:a16="http://schemas.microsoft.com/office/drawing/2014/main" id="{3C1CB1FE-0D1C-A290-CDD1-31C71B197BF5}"/>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08701872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e sun turned black like sackcloth made of goat hair, the whole moon  turned blood red, and the stars in the sky fell to earth, as fig... |  Instagram">
            <a:extLst>
              <a:ext uri="{FF2B5EF4-FFF2-40B4-BE49-F238E27FC236}">
                <a16:creationId xmlns:a16="http://schemas.microsoft.com/office/drawing/2014/main" id="{41DB091D-E773-E9F5-7600-72EDA0BAD3E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8695428" y="1109114"/>
            <a:ext cx="3053358" cy="3904488"/>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a:extLst>
              <a:ext uri="{FF2B5EF4-FFF2-40B4-BE49-F238E27FC236}">
                <a16:creationId xmlns:a16="http://schemas.microsoft.com/office/drawing/2014/main" id="{C817EC0E-DDA6-8141-93ED-7C0B0ACC3EE7}"/>
              </a:ext>
            </a:extLst>
          </p:cNvPr>
          <p:cNvSpPr/>
          <p:nvPr/>
        </p:nvSpPr>
        <p:spPr>
          <a:xfrm>
            <a:off x="421178" y="971670"/>
            <a:ext cx="8438009" cy="4770537"/>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2 Thessalonians 2:1–10</a:t>
            </a:r>
          </a:p>
          <a:p>
            <a:endParaRPr lang="en-US" sz="1600" dirty="0">
              <a:solidFill>
                <a:schemeClr val="bg1"/>
              </a:solidFill>
              <a:latin typeface="Abadi" panose="020B0604020104020204" pitchFamily="34" charset="0"/>
              <a:ea typeface="Calibri" panose="020F0502020204030204" pitchFamily="34" charset="0"/>
            </a:endParaRPr>
          </a:p>
          <a:p>
            <a:r>
              <a:rPr lang="en-US" sz="3200" baseline="30000" dirty="0">
                <a:solidFill>
                  <a:schemeClr val="bg1"/>
                </a:solidFill>
                <a:latin typeface="Abadi" panose="020B0604020104020204" pitchFamily="34" charset="0"/>
                <a:ea typeface="Calibri" panose="020F0502020204030204" pitchFamily="34" charset="0"/>
              </a:rPr>
              <a:t>3</a:t>
            </a:r>
            <a:r>
              <a:rPr lang="en-US" sz="3200" dirty="0">
                <a:solidFill>
                  <a:schemeClr val="bg1"/>
                </a:solidFill>
                <a:latin typeface="Abadi" panose="020B0604020104020204" pitchFamily="34" charset="0"/>
                <a:ea typeface="Calibri" panose="020F0502020204030204" pitchFamily="34" charset="0"/>
              </a:rPr>
              <a:t> No one is to deceive you in any way! For [</a:t>
            </a:r>
            <a:r>
              <a:rPr lang="en-US" sz="3200" i="1" dirty="0">
                <a:solidFill>
                  <a:schemeClr val="bg1"/>
                </a:solidFill>
                <a:latin typeface="Abadi" panose="020B0604020104020204" pitchFamily="34" charset="0"/>
                <a:ea typeface="Calibri" panose="020F0502020204030204" pitchFamily="34" charset="0"/>
              </a:rPr>
              <a:t>it will not be present</a:t>
            </a:r>
            <a:r>
              <a:rPr lang="en-US" sz="3200" dirty="0">
                <a:solidFill>
                  <a:schemeClr val="bg1"/>
                </a:solidFill>
                <a:latin typeface="Abadi" panose="020B0604020104020204" pitchFamily="34" charset="0"/>
                <a:ea typeface="Calibri" panose="020F0502020204030204" pitchFamily="34" charset="0"/>
              </a:rPr>
              <a:t>] unless the apostasy comes first, and the man of lawlessness is revealed, the son of destruction, </a:t>
            </a:r>
            <a:r>
              <a:rPr lang="en-US" sz="3200" baseline="30000" dirty="0">
                <a:solidFill>
                  <a:schemeClr val="bg1"/>
                </a:solidFill>
                <a:latin typeface="Abadi" panose="020B0604020104020204" pitchFamily="34" charset="0"/>
                <a:ea typeface="Calibri" panose="020F0502020204030204" pitchFamily="34" charset="0"/>
              </a:rPr>
              <a:t>4</a:t>
            </a:r>
            <a:r>
              <a:rPr lang="en-US" sz="3200" dirty="0">
                <a:solidFill>
                  <a:schemeClr val="bg1"/>
                </a:solidFill>
                <a:latin typeface="Abadi" panose="020B0604020104020204" pitchFamily="34" charset="0"/>
                <a:ea typeface="Calibri" panose="020F0502020204030204" pitchFamily="34" charset="0"/>
              </a:rPr>
              <a:t> who opposes and exalts himself above every so-called god or object of worship, so that he takes his seat in the temple of God, displaying himself as being God. </a:t>
            </a:r>
          </a:p>
        </p:txBody>
      </p:sp>
      <p:sp>
        <p:nvSpPr>
          <p:cNvPr id="2" name="Rectangle 1">
            <a:extLst>
              <a:ext uri="{FF2B5EF4-FFF2-40B4-BE49-F238E27FC236}">
                <a16:creationId xmlns:a16="http://schemas.microsoft.com/office/drawing/2014/main" id="{E56E649A-4258-DEE7-57CF-446110E41752}"/>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Day of the Lord</a:t>
            </a:r>
            <a:endParaRPr lang="en-NZ" sz="3200" b="1" dirty="0">
              <a:solidFill>
                <a:srgbClr val="00AEEF"/>
              </a:solidFill>
              <a:latin typeface="Abadi" panose="020B0604020104020204" pitchFamily="34" charset="0"/>
            </a:endParaRPr>
          </a:p>
        </p:txBody>
      </p:sp>
      <p:grpSp>
        <p:nvGrpSpPr>
          <p:cNvPr id="3" name="Group 2">
            <a:extLst>
              <a:ext uri="{FF2B5EF4-FFF2-40B4-BE49-F238E27FC236}">
                <a16:creationId xmlns:a16="http://schemas.microsoft.com/office/drawing/2014/main" id="{E814D09A-B584-84C9-B802-00A1F30F5B84}"/>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14D15B23-ADA4-C6EA-8685-352013462DDF}"/>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5" name="Picture 4">
              <a:extLst>
                <a:ext uri="{FF2B5EF4-FFF2-40B4-BE49-F238E27FC236}">
                  <a16:creationId xmlns:a16="http://schemas.microsoft.com/office/drawing/2014/main" id="{7D603D2A-568E-F51A-FA7B-88C159C0EC17}"/>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6" name="Picture 5">
              <a:extLst>
                <a:ext uri="{FF2B5EF4-FFF2-40B4-BE49-F238E27FC236}">
                  <a16:creationId xmlns:a16="http://schemas.microsoft.com/office/drawing/2014/main" id="{493E2386-CB7D-860A-9536-183C104416CA}"/>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12644426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e sun turned black like sackcloth made of goat hair, the whole moon  turned blood red, and the stars in the sky fell to earth, as fig... |  Instagram">
            <a:extLst>
              <a:ext uri="{FF2B5EF4-FFF2-40B4-BE49-F238E27FC236}">
                <a16:creationId xmlns:a16="http://schemas.microsoft.com/office/drawing/2014/main" id="{41DB091D-E773-E9F5-7600-72EDA0BAD3E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8695428" y="1109114"/>
            <a:ext cx="3053358" cy="3904488"/>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a:extLst>
              <a:ext uri="{FF2B5EF4-FFF2-40B4-BE49-F238E27FC236}">
                <a16:creationId xmlns:a16="http://schemas.microsoft.com/office/drawing/2014/main" id="{C817EC0E-DDA6-8141-93ED-7C0B0ACC3EE7}"/>
              </a:ext>
            </a:extLst>
          </p:cNvPr>
          <p:cNvSpPr/>
          <p:nvPr/>
        </p:nvSpPr>
        <p:spPr>
          <a:xfrm>
            <a:off x="421178" y="971670"/>
            <a:ext cx="8438009" cy="3785652"/>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2 Thessalonians 2:1–10</a:t>
            </a:r>
          </a:p>
          <a:p>
            <a:endParaRPr lang="en-US" sz="1600" dirty="0">
              <a:solidFill>
                <a:schemeClr val="bg1"/>
              </a:solidFill>
              <a:latin typeface="Abadi" panose="020B0604020104020204" pitchFamily="34" charset="0"/>
              <a:ea typeface="Calibri" panose="020F0502020204030204" pitchFamily="34" charset="0"/>
            </a:endParaRPr>
          </a:p>
          <a:p>
            <a:r>
              <a:rPr lang="en-US" sz="3200" baseline="30000" dirty="0">
                <a:solidFill>
                  <a:schemeClr val="bg1"/>
                </a:solidFill>
                <a:latin typeface="Abadi" panose="020B0604020104020204" pitchFamily="34" charset="0"/>
                <a:ea typeface="Calibri" panose="020F0502020204030204" pitchFamily="34" charset="0"/>
              </a:rPr>
              <a:t>5 </a:t>
            </a:r>
            <a:r>
              <a:rPr lang="en-US" sz="3200" dirty="0">
                <a:solidFill>
                  <a:schemeClr val="bg1"/>
                </a:solidFill>
                <a:latin typeface="Abadi" panose="020B0604020104020204" pitchFamily="34" charset="0"/>
                <a:ea typeface="Calibri" panose="020F0502020204030204" pitchFamily="34" charset="0"/>
              </a:rPr>
              <a:t>Do you not remember that while I was still with you, I was telling you these things? </a:t>
            </a:r>
            <a:r>
              <a:rPr lang="en-US" sz="3200" baseline="30000" dirty="0">
                <a:solidFill>
                  <a:schemeClr val="bg1"/>
                </a:solidFill>
                <a:latin typeface="Abadi" panose="020B0604020104020204" pitchFamily="34" charset="0"/>
                <a:ea typeface="Calibri" panose="020F0502020204030204" pitchFamily="34" charset="0"/>
              </a:rPr>
              <a:t>6 </a:t>
            </a:r>
            <a:r>
              <a:rPr lang="en-US" sz="3200" dirty="0">
                <a:solidFill>
                  <a:schemeClr val="bg1"/>
                </a:solidFill>
                <a:latin typeface="Abadi" panose="020B0604020104020204" pitchFamily="34" charset="0"/>
                <a:ea typeface="Calibri" panose="020F0502020204030204" pitchFamily="34" charset="0"/>
              </a:rPr>
              <a:t>And you know what restrains him now, so that he will be revealed in his time. </a:t>
            </a:r>
            <a:r>
              <a:rPr lang="en-US" sz="3200" baseline="30000" dirty="0">
                <a:solidFill>
                  <a:schemeClr val="bg1"/>
                </a:solidFill>
                <a:latin typeface="Abadi" panose="020B0604020104020204" pitchFamily="34" charset="0"/>
                <a:ea typeface="Calibri" panose="020F0502020204030204" pitchFamily="34" charset="0"/>
              </a:rPr>
              <a:t>7 </a:t>
            </a:r>
            <a:r>
              <a:rPr lang="en-US" sz="3200" dirty="0">
                <a:solidFill>
                  <a:schemeClr val="bg1"/>
                </a:solidFill>
                <a:latin typeface="Abadi" panose="020B0604020104020204" pitchFamily="34" charset="0"/>
                <a:ea typeface="Calibri" panose="020F0502020204030204" pitchFamily="34" charset="0"/>
              </a:rPr>
              <a:t>For the mystery of lawlessness is already at work; only He who now restrains will do so until He is removed.    </a:t>
            </a:r>
          </a:p>
        </p:txBody>
      </p:sp>
      <p:sp>
        <p:nvSpPr>
          <p:cNvPr id="2" name="Rectangle 1">
            <a:extLst>
              <a:ext uri="{FF2B5EF4-FFF2-40B4-BE49-F238E27FC236}">
                <a16:creationId xmlns:a16="http://schemas.microsoft.com/office/drawing/2014/main" id="{E56E649A-4258-DEE7-57CF-446110E41752}"/>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Day of the Lord</a:t>
            </a:r>
            <a:endParaRPr lang="en-NZ" sz="3200" b="1" dirty="0">
              <a:solidFill>
                <a:srgbClr val="00AEEF"/>
              </a:solidFill>
              <a:latin typeface="Abadi" panose="020B0604020104020204" pitchFamily="34" charset="0"/>
            </a:endParaRPr>
          </a:p>
        </p:txBody>
      </p:sp>
      <p:grpSp>
        <p:nvGrpSpPr>
          <p:cNvPr id="3" name="Group 2">
            <a:extLst>
              <a:ext uri="{FF2B5EF4-FFF2-40B4-BE49-F238E27FC236}">
                <a16:creationId xmlns:a16="http://schemas.microsoft.com/office/drawing/2014/main" id="{E99AEAB4-3EB7-4213-85B7-B0F475AA6585}"/>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98749D4C-DE57-94C0-568C-913CC9F81E44}"/>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5" name="Picture 4">
              <a:extLst>
                <a:ext uri="{FF2B5EF4-FFF2-40B4-BE49-F238E27FC236}">
                  <a16:creationId xmlns:a16="http://schemas.microsoft.com/office/drawing/2014/main" id="{8DD06658-94C0-74CE-0403-1BD97487E7D7}"/>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6" name="Picture 5">
              <a:extLst>
                <a:ext uri="{FF2B5EF4-FFF2-40B4-BE49-F238E27FC236}">
                  <a16:creationId xmlns:a16="http://schemas.microsoft.com/office/drawing/2014/main" id="{131FE212-A20C-CC43-462A-5CD2B1C9D0A6}"/>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74486536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e sun turned black like sackcloth made of goat hair, the whole moon  turned blood red, and the stars in the sky fell to earth, as fig... |  Instagram">
            <a:extLst>
              <a:ext uri="{FF2B5EF4-FFF2-40B4-BE49-F238E27FC236}">
                <a16:creationId xmlns:a16="http://schemas.microsoft.com/office/drawing/2014/main" id="{41DB091D-E773-E9F5-7600-72EDA0BAD3E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8695428" y="1109114"/>
            <a:ext cx="3053358" cy="3904488"/>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a:extLst>
              <a:ext uri="{FF2B5EF4-FFF2-40B4-BE49-F238E27FC236}">
                <a16:creationId xmlns:a16="http://schemas.microsoft.com/office/drawing/2014/main" id="{C817EC0E-DDA6-8141-93ED-7C0B0ACC3EE7}"/>
              </a:ext>
            </a:extLst>
          </p:cNvPr>
          <p:cNvSpPr/>
          <p:nvPr/>
        </p:nvSpPr>
        <p:spPr>
          <a:xfrm>
            <a:off x="421178" y="971670"/>
            <a:ext cx="8438009" cy="5262979"/>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2 Thessalonians 2:1–10</a:t>
            </a:r>
          </a:p>
          <a:p>
            <a:endParaRPr lang="en-US" sz="1600" dirty="0">
              <a:solidFill>
                <a:schemeClr val="bg1"/>
              </a:solidFill>
              <a:latin typeface="Abadi" panose="020B0604020104020204" pitchFamily="34" charset="0"/>
              <a:ea typeface="Calibri" panose="020F0502020204030204" pitchFamily="34" charset="0"/>
            </a:endParaRPr>
          </a:p>
          <a:p>
            <a:r>
              <a:rPr lang="en-US" sz="3200" baseline="30000" dirty="0">
                <a:solidFill>
                  <a:schemeClr val="bg1"/>
                </a:solidFill>
                <a:latin typeface="Abadi" panose="020B0604020104020204" pitchFamily="34" charset="0"/>
                <a:ea typeface="Calibri" panose="020F0502020204030204" pitchFamily="34" charset="0"/>
              </a:rPr>
              <a:t>8 </a:t>
            </a:r>
            <a:r>
              <a:rPr lang="en-US" sz="3200" dirty="0">
                <a:solidFill>
                  <a:schemeClr val="bg1"/>
                </a:solidFill>
                <a:latin typeface="Abadi" panose="020B0604020104020204" pitchFamily="34" charset="0"/>
                <a:ea typeface="Calibri" panose="020F0502020204030204" pitchFamily="34" charset="0"/>
              </a:rPr>
              <a:t>Then that lawless one will be revealed, whom the Lord will eliminate with the breath of His mouth and bring to an end by the appearance of His coming; </a:t>
            </a:r>
            <a:r>
              <a:rPr lang="en-US" sz="3200" baseline="30000" dirty="0">
                <a:solidFill>
                  <a:schemeClr val="bg1"/>
                </a:solidFill>
                <a:latin typeface="Abadi" panose="020B0604020104020204" pitchFamily="34" charset="0"/>
                <a:ea typeface="Calibri" panose="020F0502020204030204" pitchFamily="34" charset="0"/>
              </a:rPr>
              <a:t>9 </a:t>
            </a:r>
            <a:r>
              <a:rPr lang="en-US" sz="3200" dirty="0">
                <a:solidFill>
                  <a:schemeClr val="bg1"/>
                </a:solidFill>
                <a:latin typeface="Abadi" panose="020B0604020104020204" pitchFamily="34" charset="0"/>
                <a:ea typeface="Calibri" panose="020F0502020204030204" pitchFamily="34" charset="0"/>
              </a:rPr>
              <a:t>that is, the one whose coming is in accord with the activity of Satan, with all power and false signs and wonders, </a:t>
            </a:r>
            <a:r>
              <a:rPr lang="en-US" sz="3200" baseline="30000" dirty="0">
                <a:solidFill>
                  <a:schemeClr val="bg1"/>
                </a:solidFill>
                <a:latin typeface="Abadi" panose="020B0604020104020204" pitchFamily="34" charset="0"/>
                <a:ea typeface="Calibri" panose="020F0502020204030204" pitchFamily="34" charset="0"/>
              </a:rPr>
              <a:t>10 </a:t>
            </a:r>
            <a:r>
              <a:rPr lang="en-US" sz="3200" dirty="0">
                <a:solidFill>
                  <a:schemeClr val="bg1"/>
                </a:solidFill>
                <a:latin typeface="Abadi" panose="020B0604020104020204" pitchFamily="34" charset="0"/>
                <a:ea typeface="Calibri" panose="020F0502020204030204" pitchFamily="34" charset="0"/>
              </a:rPr>
              <a:t>and with all the deception of wickedness for those who perish, because they did not accept the love of the truth so as to be saved. </a:t>
            </a:r>
          </a:p>
        </p:txBody>
      </p:sp>
      <p:sp>
        <p:nvSpPr>
          <p:cNvPr id="2" name="Rectangle 1">
            <a:extLst>
              <a:ext uri="{FF2B5EF4-FFF2-40B4-BE49-F238E27FC236}">
                <a16:creationId xmlns:a16="http://schemas.microsoft.com/office/drawing/2014/main" id="{E56E649A-4258-DEE7-57CF-446110E41752}"/>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Day of the Lord</a:t>
            </a:r>
            <a:endParaRPr lang="en-NZ" sz="3200" b="1" dirty="0">
              <a:solidFill>
                <a:srgbClr val="00AEEF"/>
              </a:solidFill>
              <a:latin typeface="Abadi" panose="020B0604020104020204" pitchFamily="34" charset="0"/>
            </a:endParaRPr>
          </a:p>
        </p:txBody>
      </p:sp>
      <p:grpSp>
        <p:nvGrpSpPr>
          <p:cNvPr id="3" name="Group 2">
            <a:extLst>
              <a:ext uri="{FF2B5EF4-FFF2-40B4-BE49-F238E27FC236}">
                <a16:creationId xmlns:a16="http://schemas.microsoft.com/office/drawing/2014/main" id="{EBB5721C-DFA6-8AFF-D62D-CEFF700558CD}"/>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BE088610-65DC-8684-D52B-E0A426CE3369}"/>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5" name="Picture 4">
              <a:extLst>
                <a:ext uri="{FF2B5EF4-FFF2-40B4-BE49-F238E27FC236}">
                  <a16:creationId xmlns:a16="http://schemas.microsoft.com/office/drawing/2014/main" id="{AAA73150-BE89-BDDF-027B-346B780BA44B}"/>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6" name="Picture 5">
              <a:extLst>
                <a:ext uri="{FF2B5EF4-FFF2-40B4-BE49-F238E27FC236}">
                  <a16:creationId xmlns:a16="http://schemas.microsoft.com/office/drawing/2014/main" id="{0F62A007-6844-AEC8-A49E-4E392811156F}"/>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79980163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e sun turned black like sackcloth made of goat hair, the whole moon  turned blood red, and the stars in the sky fell to earth, as fig... |  Instagram">
            <a:extLst>
              <a:ext uri="{FF2B5EF4-FFF2-40B4-BE49-F238E27FC236}">
                <a16:creationId xmlns:a16="http://schemas.microsoft.com/office/drawing/2014/main" id="{41DB091D-E773-E9F5-7600-72EDA0BAD3E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8695428" y="1109114"/>
            <a:ext cx="3053358" cy="3904488"/>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a:extLst>
              <a:ext uri="{FF2B5EF4-FFF2-40B4-BE49-F238E27FC236}">
                <a16:creationId xmlns:a16="http://schemas.microsoft.com/office/drawing/2014/main" id="{C817EC0E-DDA6-8141-93ED-7C0B0ACC3EE7}"/>
              </a:ext>
            </a:extLst>
          </p:cNvPr>
          <p:cNvSpPr/>
          <p:nvPr/>
        </p:nvSpPr>
        <p:spPr>
          <a:xfrm>
            <a:off x="421178" y="971670"/>
            <a:ext cx="8438009" cy="5262979"/>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Revelation 11–13</a:t>
            </a:r>
          </a:p>
          <a:p>
            <a:endParaRPr lang="en-US" sz="1600" dirty="0">
              <a:solidFill>
                <a:schemeClr val="bg1"/>
              </a:solidFill>
              <a:latin typeface="Abadi" panose="020B0604020104020204" pitchFamily="34" charset="0"/>
              <a:ea typeface="Calibri" panose="020F0502020204030204" pitchFamily="34" charset="0"/>
            </a:endParaRPr>
          </a:p>
          <a:p>
            <a:r>
              <a:rPr lang="en-US" sz="3200" baseline="30000" dirty="0">
                <a:solidFill>
                  <a:schemeClr val="bg1"/>
                </a:solidFill>
                <a:latin typeface="Abadi" panose="020B0604020104020204" pitchFamily="34" charset="0"/>
                <a:ea typeface="Calibri" panose="020F0502020204030204" pitchFamily="34" charset="0"/>
              </a:rPr>
              <a:t>11:1 </a:t>
            </a:r>
            <a:r>
              <a:rPr lang="en-US" sz="3200" dirty="0">
                <a:solidFill>
                  <a:schemeClr val="bg1"/>
                </a:solidFill>
                <a:latin typeface="Abadi" panose="020B0604020104020204" pitchFamily="34" charset="0"/>
                <a:ea typeface="Calibri" panose="020F0502020204030204" pitchFamily="34" charset="0"/>
              </a:rPr>
              <a:t>And someone said, “Get up and measure the temple of God and the altar, and those who worship in it. </a:t>
            </a:r>
            <a:r>
              <a:rPr lang="en-US" sz="3200" baseline="30000" dirty="0">
                <a:solidFill>
                  <a:schemeClr val="bg1"/>
                </a:solidFill>
                <a:latin typeface="Abadi" panose="020B0604020104020204" pitchFamily="34" charset="0"/>
                <a:ea typeface="Calibri" panose="020F0502020204030204" pitchFamily="34" charset="0"/>
              </a:rPr>
              <a:t>2 </a:t>
            </a:r>
            <a:r>
              <a:rPr lang="en-US" sz="3200" dirty="0">
                <a:solidFill>
                  <a:schemeClr val="bg1"/>
                </a:solidFill>
                <a:latin typeface="Abadi" panose="020B0604020104020204" pitchFamily="34" charset="0"/>
                <a:ea typeface="Calibri" panose="020F0502020204030204" pitchFamily="34" charset="0"/>
              </a:rPr>
              <a:t>Leave out the courtyard which is outside the temple and do not measure it, because it has been given to the nations; and they will trample the holy city for </a:t>
            </a:r>
            <a:r>
              <a:rPr lang="en-US" sz="3200" dirty="0">
                <a:solidFill>
                  <a:srgbClr val="FF0000"/>
                </a:solidFill>
                <a:latin typeface="Abadi" panose="020B0604020104020204" pitchFamily="34" charset="0"/>
                <a:ea typeface="Calibri" panose="020F0502020204030204" pitchFamily="34" charset="0"/>
              </a:rPr>
              <a:t>forty-two months</a:t>
            </a:r>
            <a:r>
              <a:rPr lang="en-US" sz="3200" dirty="0">
                <a:solidFill>
                  <a:schemeClr val="bg1"/>
                </a:solidFill>
                <a:latin typeface="Abadi" panose="020B0604020104020204" pitchFamily="34" charset="0"/>
                <a:ea typeface="Calibri" panose="020F0502020204030204" pitchFamily="34" charset="0"/>
              </a:rPr>
              <a:t>.</a:t>
            </a:r>
            <a:r>
              <a:rPr lang="en-US" sz="3200" baseline="30000" dirty="0">
                <a:solidFill>
                  <a:schemeClr val="bg1"/>
                </a:solidFill>
                <a:latin typeface="Abadi" panose="020B0604020104020204" pitchFamily="34" charset="0"/>
                <a:ea typeface="Calibri" panose="020F0502020204030204" pitchFamily="34" charset="0"/>
              </a:rPr>
              <a:t> 3 </a:t>
            </a:r>
            <a:r>
              <a:rPr lang="en-US" sz="3200" dirty="0">
                <a:solidFill>
                  <a:schemeClr val="bg1"/>
                </a:solidFill>
                <a:latin typeface="Abadi" panose="020B0604020104020204" pitchFamily="34" charset="0"/>
                <a:ea typeface="Calibri" panose="020F0502020204030204" pitchFamily="34" charset="0"/>
              </a:rPr>
              <a:t>And I will grant authority to my two witnesses, and they will prophesy for </a:t>
            </a:r>
            <a:r>
              <a:rPr lang="en-US" sz="3200" dirty="0">
                <a:solidFill>
                  <a:srgbClr val="FF0000"/>
                </a:solidFill>
                <a:latin typeface="Abadi" panose="020B0604020104020204" pitchFamily="34" charset="0"/>
                <a:ea typeface="Calibri" panose="020F0502020204030204" pitchFamily="34" charset="0"/>
              </a:rPr>
              <a:t>1,260 days</a:t>
            </a:r>
            <a:r>
              <a:rPr lang="en-US" sz="3200" dirty="0">
                <a:solidFill>
                  <a:schemeClr val="bg1"/>
                </a:solidFill>
                <a:latin typeface="Abadi" panose="020B0604020104020204" pitchFamily="34" charset="0"/>
                <a:ea typeface="Calibri" panose="020F0502020204030204" pitchFamily="34" charset="0"/>
              </a:rPr>
              <a:t>, clothed in sackcloth.”</a:t>
            </a:r>
          </a:p>
        </p:txBody>
      </p:sp>
      <p:sp>
        <p:nvSpPr>
          <p:cNvPr id="2" name="Rectangle 1">
            <a:extLst>
              <a:ext uri="{FF2B5EF4-FFF2-40B4-BE49-F238E27FC236}">
                <a16:creationId xmlns:a16="http://schemas.microsoft.com/office/drawing/2014/main" id="{E56E649A-4258-DEE7-57CF-446110E41752}"/>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Day of the Lord</a:t>
            </a:r>
            <a:endParaRPr lang="en-NZ" sz="3200" b="1" dirty="0">
              <a:solidFill>
                <a:srgbClr val="00AEEF"/>
              </a:solidFill>
              <a:latin typeface="Abadi" panose="020B0604020104020204" pitchFamily="34" charset="0"/>
            </a:endParaRPr>
          </a:p>
        </p:txBody>
      </p:sp>
      <p:grpSp>
        <p:nvGrpSpPr>
          <p:cNvPr id="3" name="Group 2">
            <a:extLst>
              <a:ext uri="{FF2B5EF4-FFF2-40B4-BE49-F238E27FC236}">
                <a16:creationId xmlns:a16="http://schemas.microsoft.com/office/drawing/2014/main" id="{4106D2C7-BCA0-E492-685B-AAFA4B60B27B}"/>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9799B81B-9C25-4F3F-4676-5FA2A546AAD3}"/>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5" name="Picture 4">
              <a:extLst>
                <a:ext uri="{FF2B5EF4-FFF2-40B4-BE49-F238E27FC236}">
                  <a16:creationId xmlns:a16="http://schemas.microsoft.com/office/drawing/2014/main" id="{294F756A-EB1C-D52F-E4BE-616423FD1532}"/>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6" name="Picture 5">
              <a:extLst>
                <a:ext uri="{FF2B5EF4-FFF2-40B4-BE49-F238E27FC236}">
                  <a16:creationId xmlns:a16="http://schemas.microsoft.com/office/drawing/2014/main" id="{4925D93A-A2F1-02A1-9F68-852058E80D8E}"/>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408662942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e sun turned black like sackcloth made of goat hair, the whole moon  turned blood red, and the stars in the sky fell to earth, as fig... |  Instagram">
            <a:extLst>
              <a:ext uri="{FF2B5EF4-FFF2-40B4-BE49-F238E27FC236}">
                <a16:creationId xmlns:a16="http://schemas.microsoft.com/office/drawing/2014/main" id="{41DB091D-E773-E9F5-7600-72EDA0BAD3E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8695428" y="1109114"/>
            <a:ext cx="3053358" cy="3904488"/>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a:extLst>
              <a:ext uri="{FF2B5EF4-FFF2-40B4-BE49-F238E27FC236}">
                <a16:creationId xmlns:a16="http://schemas.microsoft.com/office/drawing/2014/main" id="{C817EC0E-DDA6-8141-93ED-7C0B0ACC3EE7}"/>
              </a:ext>
            </a:extLst>
          </p:cNvPr>
          <p:cNvSpPr/>
          <p:nvPr/>
        </p:nvSpPr>
        <p:spPr>
          <a:xfrm>
            <a:off x="421178" y="971670"/>
            <a:ext cx="8438009" cy="4770537"/>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Revelation 11–13</a:t>
            </a:r>
          </a:p>
          <a:p>
            <a:endParaRPr lang="en-US" sz="1600" dirty="0">
              <a:solidFill>
                <a:schemeClr val="bg1"/>
              </a:solidFill>
              <a:latin typeface="Abadi" panose="020B0604020104020204" pitchFamily="34" charset="0"/>
              <a:ea typeface="Calibri" panose="020F0502020204030204" pitchFamily="34" charset="0"/>
            </a:endParaRPr>
          </a:p>
          <a:p>
            <a:r>
              <a:rPr lang="en-US" sz="3200" baseline="30000" dirty="0">
                <a:solidFill>
                  <a:schemeClr val="bg1"/>
                </a:solidFill>
                <a:latin typeface="Abadi" panose="020B0604020104020204" pitchFamily="34" charset="0"/>
                <a:ea typeface="Calibri" panose="020F0502020204030204" pitchFamily="34" charset="0"/>
              </a:rPr>
              <a:t>12:6 </a:t>
            </a:r>
            <a:r>
              <a:rPr lang="en-US" sz="3200" dirty="0">
                <a:solidFill>
                  <a:schemeClr val="bg1"/>
                </a:solidFill>
                <a:latin typeface="Abadi" panose="020B0604020104020204" pitchFamily="34" charset="0"/>
                <a:ea typeface="Calibri" panose="020F0502020204030204" pitchFamily="34" charset="0"/>
              </a:rPr>
              <a:t>Then the woman fled into the wilderness where she had a place prepared by God, so that there she would be nourished for </a:t>
            </a:r>
            <a:r>
              <a:rPr lang="en-US" sz="3200" dirty="0">
                <a:solidFill>
                  <a:srgbClr val="FF0000"/>
                </a:solidFill>
                <a:latin typeface="Abadi" panose="020B0604020104020204" pitchFamily="34" charset="0"/>
                <a:ea typeface="Calibri" panose="020F0502020204030204" pitchFamily="34" charset="0"/>
              </a:rPr>
              <a:t>1,260 days</a:t>
            </a:r>
            <a:r>
              <a:rPr lang="en-US" sz="3200" dirty="0">
                <a:solidFill>
                  <a:schemeClr val="bg1"/>
                </a:solidFill>
                <a:latin typeface="Abadi" panose="020B0604020104020204" pitchFamily="34" charset="0"/>
                <a:ea typeface="Calibri" panose="020F0502020204030204" pitchFamily="34" charset="0"/>
              </a:rPr>
              <a:t>.</a:t>
            </a:r>
            <a:r>
              <a:rPr lang="en-US" sz="3200" baseline="30000" dirty="0">
                <a:solidFill>
                  <a:schemeClr val="bg1"/>
                </a:solidFill>
                <a:latin typeface="Abadi" panose="020B0604020104020204" pitchFamily="34" charset="0"/>
                <a:ea typeface="Calibri" panose="020F0502020204030204" pitchFamily="34" charset="0"/>
              </a:rPr>
              <a:t> 7 </a:t>
            </a:r>
            <a:r>
              <a:rPr lang="en-US" sz="3200" dirty="0">
                <a:solidFill>
                  <a:schemeClr val="bg1"/>
                </a:solidFill>
                <a:latin typeface="Abadi" panose="020B0604020104020204" pitchFamily="34" charset="0"/>
                <a:ea typeface="Calibri" panose="020F0502020204030204" pitchFamily="34" charset="0"/>
              </a:rPr>
              <a:t>And there was war in heaven, Michael and his angels waging war with the dragon. The dragon and his angels waged war, </a:t>
            </a:r>
            <a:r>
              <a:rPr lang="en-US" sz="3200" baseline="30000" dirty="0">
                <a:solidFill>
                  <a:schemeClr val="bg1"/>
                </a:solidFill>
                <a:latin typeface="Abadi" panose="020B0604020104020204" pitchFamily="34" charset="0"/>
                <a:ea typeface="Calibri" panose="020F0502020204030204" pitchFamily="34" charset="0"/>
              </a:rPr>
              <a:t>8 </a:t>
            </a:r>
            <a:r>
              <a:rPr lang="en-US" sz="3200" dirty="0">
                <a:solidFill>
                  <a:schemeClr val="bg1"/>
                </a:solidFill>
                <a:latin typeface="Abadi" panose="020B0604020104020204" pitchFamily="34" charset="0"/>
                <a:ea typeface="Calibri" panose="020F0502020204030204" pitchFamily="34" charset="0"/>
              </a:rPr>
              <a:t>and they did not prevail, and there was no longer a place found for them in heaven. </a:t>
            </a:r>
          </a:p>
        </p:txBody>
      </p:sp>
      <p:sp>
        <p:nvSpPr>
          <p:cNvPr id="2" name="Rectangle 1">
            <a:extLst>
              <a:ext uri="{FF2B5EF4-FFF2-40B4-BE49-F238E27FC236}">
                <a16:creationId xmlns:a16="http://schemas.microsoft.com/office/drawing/2014/main" id="{E56E649A-4258-DEE7-57CF-446110E41752}"/>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Day of the Lord</a:t>
            </a:r>
            <a:endParaRPr lang="en-NZ" sz="3200" b="1" dirty="0">
              <a:solidFill>
                <a:srgbClr val="00AEEF"/>
              </a:solidFill>
              <a:latin typeface="Abadi" panose="020B0604020104020204" pitchFamily="34" charset="0"/>
            </a:endParaRPr>
          </a:p>
        </p:txBody>
      </p:sp>
      <p:grpSp>
        <p:nvGrpSpPr>
          <p:cNvPr id="3" name="Group 2">
            <a:extLst>
              <a:ext uri="{FF2B5EF4-FFF2-40B4-BE49-F238E27FC236}">
                <a16:creationId xmlns:a16="http://schemas.microsoft.com/office/drawing/2014/main" id="{B0CB1CFE-997D-14E1-3C8E-2AE9F0CF7E3D}"/>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61FA2B4C-E1D8-88D8-7CFC-9DBF9BF5B8FF}"/>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5" name="Picture 4">
              <a:extLst>
                <a:ext uri="{FF2B5EF4-FFF2-40B4-BE49-F238E27FC236}">
                  <a16:creationId xmlns:a16="http://schemas.microsoft.com/office/drawing/2014/main" id="{7DFF2C65-04F1-E75E-4689-277D3B62A9D3}"/>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6" name="Picture 5">
              <a:extLst>
                <a:ext uri="{FF2B5EF4-FFF2-40B4-BE49-F238E27FC236}">
                  <a16:creationId xmlns:a16="http://schemas.microsoft.com/office/drawing/2014/main" id="{1E4C677D-1152-B558-283C-21A3FB27145C}"/>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78093390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e sun turned black like sackcloth made of goat hair, the whole moon  turned blood red, and the stars in the sky fell to earth, as fig... |  Instagram">
            <a:extLst>
              <a:ext uri="{FF2B5EF4-FFF2-40B4-BE49-F238E27FC236}">
                <a16:creationId xmlns:a16="http://schemas.microsoft.com/office/drawing/2014/main" id="{41DB091D-E773-E9F5-7600-72EDA0BAD3E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8695428" y="1109114"/>
            <a:ext cx="3053358" cy="3904488"/>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a:extLst>
              <a:ext uri="{FF2B5EF4-FFF2-40B4-BE49-F238E27FC236}">
                <a16:creationId xmlns:a16="http://schemas.microsoft.com/office/drawing/2014/main" id="{C817EC0E-DDA6-8141-93ED-7C0B0ACC3EE7}"/>
              </a:ext>
            </a:extLst>
          </p:cNvPr>
          <p:cNvSpPr/>
          <p:nvPr/>
        </p:nvSpPr>
        <p:spPr>
          <a:xfrm>
            <a:off x="421178" y="971670"/>
            <a:ext cx="8438009" cy="4770537"/>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Revelation 11–13</a:t>
            </a:r>
          </a:p>
          <a:p>
            <a:endParaRPr lang="en-US" sz="1600" dirty="0">
              <a:solidFill>
                <a:schemeClr val="bg1"/>
              </a:solidFill>
              <a:latin typeface="Abadi" panose="020B0604020104020204" pitchFamily="34" charset="0"/>
              <a:ea typeface="Calibri" panose="020F0502020204030204" pitchFamily="34" charset="0"/>
            </a:endParaRPr>
          </a:p>
          <a:p>
            <a:r>
              <a:rPr lang="en-US" sz="3200" baseline="30000" dirty="0">
                <a:solidFill>
                  <a:schemeClr val="bg1"/>
                </a:solidFill>
                <a:latin typeface="Abadi" panose="020B0604020104020204" pitchFamily="34" charset="0"/>
                <a:ea typeface="Calibri" panose="020F0502020204030204" pitchFamily="34" charset="0"/>
              </a:rPr>
              <a:t>12:9 </a:t>
            </a:r>
            <a:r>
              <a:rPr lang="en-US" sz="3200" dirty="0">
                <a:solidFill>
                  <a:schemeClr val="bg1"/>
                </a:solidFill>
                <a:latin typeface="Abadi" panose="020B0604020104020204" pitchFamily="34" charset="0"/>
                <a:ea typeface="Calibri" panose="020F0502020204030204" pitchFamily="34" charset="0"/>
              </a:rPr>
              <a:t>And the great dragon was thrown down, the serpent of old who is called the devil and Satan, who deceives the whole world; he was thrown down to the earth, and his angels were thrown down with him…. </a:t>
            </a:r>
            <a:r>
              <a:rPr lang="en-US" sz="3200" baseline="30000" dirty="0">
                <a:solidFill>
                  <a:schemeClr val="bg1"/>
                </a:solidFill>
                <a:latin typeface="Abadi" panose="020B0604020104020204" pitchFamily="34" charset="0"/>
                <a:ea typeface="Calibri" panose="020F0502020204030204" pitchFamily="34" charset="0"/>
              </a:rPr>
              <a:t>12 </a:t>
            </a:r>
            <a:r>
              <a:rPr lang="en-US" sz="3200" dirty="0">
                <a:solidFill>
                  <a:schemeClr val="bg1"/>
                </a:solidFill>
                <a:latin typeface="Abadi" panose="020B0604020104020204" pitchFamily="34" charset="0"/>
                <a:ea typeface="Calibri" panose="020F0502020204030204" pitchFamily="34" charset="0"/>
              </a:rPr>
              <a:t>Woe to the earth and the sea, because the devil has come down to you with great wrath, knowing that he has only a short time.”</a:t>
            </a:r>
          </a:p>
        </p:txBody>
      </p:sp>
      <p:sp>
        <p:nvSpPr>
          <p:cNvPr id="2" name="Rectangle 1">
            <a:extLst>
              <a:ext uri="{FF2B5EF4-FFF2-40B4-BE49-F238E27FC236}">
                <a16:creationId xmlns:a16="http://schemas.microsoft.com/office/drawing/2014/main" id="{E56E649A-4258-DEE7-57CF-446110E41752}"/>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Day of the Lord</a:t>
            </a:r>
            <a:endParaRPr lang="en-NZ" sz="3200" b="1" dirty="0">
              <a:solidFill>
                <a:srgbClr val="00AEEF"/>
              </a:solidFill>
              <a:latin typeface="Abadi" panose="020B0604020104020204" pitchFamily="34" charset="0"/>
            </a:endParaRPr>
          </a:p>
        </p:txBody>
      </p:sp>
      <p:grpSp>
        <p:nvGrpSpPr>
          <p:cNvPr id="3" name="Group 2">
            <a:extLst>
              <a:ext uri="{FF2B5EF4-FFF2-40B4-BE49-F238E27FC236}">
                <a16:creationId xmlns:a16="http://schemas.microsoft.com/office/drawing/2014/main" id="{58B54179-5239-9DA3-609C-6346081CDD69}"/>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583AF5CB-D24A-A1AC-1A22-AFC0F4380DB8}"/>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5" name="Picture 4">
              <a:extLst>
                <a:ext uri="{FF2B5EF4-FFF2-40B4-BE49-F238E27FC236}">
                  <a16:creationId xmlns:a16="http://schemas.microsoft.com/office/drawing/2014/main" id="{E346640C-B9E6-0731-2E83-965BD579931A}"/>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6" name="Picture 5">
              <a:extLst>
                <a:ext uri="{FF2B5EF4-FFF2-40B4-BE49-F238E27FC236}">
                  <a16:creationId xmlns:a16="http://schemas.microsoft.com/office/drawing/2014/main" id="{58C11443-97B0-5EAD-7CE8-1F3211EF8E90}"/>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65107621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Pie 14">
            <a:extLst>
              <a:ext uri="{FF2B5EF4-FFF2-40B4-BE49-F238E27FC236}">
                <a16:creationId xmlns:a16="http://schemas.microsoft.com/office/drawing/2014/main" id="{45C5CD2F-EEDC-EB0A-DDBD-955D850F1D8C}"/>
              </a:ext>
            </a:extLst>
          </p:cNvPr>
          <p:cNvSpPr/>
          <p:nvPr/>
        </p:nvSpPr>
        <p:spPr>
          <a:xfrm rot="10800000">
            <a:off x="7335457" y="2705780"/>
            <a:ext cx="2448488" cy="2092663"/>
          </a:xfrm>
          <a:prstGeom prst="pie">
            <a:avLst>
              <a:gd name="adj1" fmla="val 0"/>
              <a:gd name="adj2" fmla="val 10806063"/>
            </a:avLst>
          </a:prstGeom>
          <a:solidFill>
            <a:srgbClr val="C00000">
              <a:alpha val="55000"/>
            </a:srgbClr>
          </a:solid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4" name="Line 3">
            <a:extLst>
              <a:ext uri="{FF2B5EF4-FFF2-40B4-BE49-F238E27FC236}">
                <a16:creationId xmlns:a16="http://schemas.microsoft.com/office/drawing/2014/main" id="{0E65D780-52A8-0546-B80A-8B16392D4670}"/>
              </a:ext>
            </a:extLst>
          </p:cNvPr>
          <p:cNvSpPr>
            <a:spLocks noChangeShapeType="1"/>
          </p:cNvSpPr>
          <p:nvPr/>
        </p:nvSpPr>
        <p:spPr bwMode="auto">
          <a:xfrm>
            <a:off x="111067" y="3768438"/>
            <a:ext cx="11854639" cy="15410"/>
          </a:xfrm>
          <a:prstGeom prst="line">
            <a:avLst/>
          </a:prstGeom>
          <a:noFill/>
          <a:ln w="63500">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35" name="Text Box 7">
            <a:extLst>
              <a:ext uri="{FF2B5EF4-FFF2-40B4-BE49-F238E27FC236}">
                <a16:creationId xmlns:a16="http://schemas.microsoft.com/office/drawing/2014/main" id="{E32ABAB5-255E-CA43-B8DC-84E5727DB595}"/>
              </a:ext>
            </a:extLst>
          </p:cNvPr>
          <p:cNvSpPr txBox="1">
            <a:spLocks noChangeArrowheads="1"/>
          </p:cNvSpPr>
          <p:nvPr/>
        </p:nvSpPr>
        <p:spPr bwMode="auto">
          <a:xfrm>
            <a:off x="9033070" y="1506381"/>
            <a:ext cx="1712713"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FFFF00"/>
                </a:solidFill>
                <a:latin typeface="Abadi" panose="020B0604020104020204" pitchFamily="34" charset="0"/>
                <a:ea typeface="Arial" charset="0"/>
                <a:cs typeface="Arial" charset="0"/>
              </a:rPr>
              <a:t>Return</a:t>
            </a:r>
          </a:p>
          <a:p>
            <a:pPr algn="ctr" eaLnBrk="1" hangingPunct="1"/>
            <a:r>
              <a:rPr lang="en-US" altLang="en-US" sz="3200" b="0" dirty="0">
                <a:solidFill>
                  <a:srgbClr val="FFFF00"/>
                </a:solidFill>
                <a:latin typeface="Abadi" panose="020B0604020104020204" pitchFamily="34" charset="0"/>
                <a:ea typeface="Arial" charset="0"/>
                <a:cs typeface="Arial" charset="0"/>
              </a:rPr>
              <a:t>of Christ</a:t>
            </a:r>
          </a:p>
        </p:txBody>
      </p:sp>
      <p:sp>
        <p:nvSpPr>
          <p:cNvPr id="42" name="Line 3">
            <a:extLst>
              <a:ext uri="{FF2B5EF4-FFF2-40B4-BE49-F238E27FC236}">
                <a16:creationId xmlns:a16="http://schemas.microsoft.com/office/drawing/2014/main" id="{9B894939-74BB-FE4C-973C-3AF46524A53F}"/>
              </a:ext>
            </a:extLst>
          </p:cNvPr>
          <p:cNvSpPr>
            <a:spLocks noChangeShapeType="1"/>
          </p:cNvSpPr>
          <p:nvPr/>
        </p:nvSpPr>
        <p:spPr bwMode="auto">
          <a:xfrm flipH="1">
            <a:off x="9883618" y="2541327"/>
            <a:ext cx="0" cy="556002"/>
          </a:xfrm>
          <a:prstGeom prst="line">
            <a:avLst/>
          </a:prstGeom>
          <a:noFill/>
          <a:ln w="63500">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46" name="Line 6">
            <a:extLst>
              <a:ext uri="{FF2B5EF4-FFF2-40B4-BE49-F238E27FC236}">
                <a16:creationId xmlns:a16="http://schemas.microsoft.com/office/drawing/2014/main" id="{9A0FB517-7C6D-B94D-8F2A-A18D7B330DAB}"/>
              </a:ext>
            </a:extLst>
          </p:cNvPr>
          <p:cNvSpPr>
            <a:spLocks noChangeShapeType="1"/>
          </p:cNvSpPr>
          <p:nvPr/>
        </p:nvSpPr>
        <p:spPr bwMode="auto">
          <a:xfrm>
            <a:off x="9861780" y="3200112"/>
            <a:ext cx="0" cy="1140687"/>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dirty="0">
              <a:latin typeface="Abadi" panose="020B0604020104020204" pitchFamily="34" charset="0"/>
              <a:ea typeface="Arial" charset="0"/>
              <a:cs typeface="Arial" charset="0"/>
            </a:endParaRPr>
          </a:p>
        </p:txBody>
      </p:sp>
      <p:sp>
        <p:nvSpPr>
          <p:cNvPr id="14" name="Line 6">
            <a:extLst>
              <a:ext uri="{FF2B5EF4-FFF2-40B4-BE49-F238E27FC236}">
                <a16:creationId xmlns:a16="http://schemas.microsoft.com/office/drawing/2014/main" id="{85AEB157-F23A-CC45-BADB-1D1EDBEE0EE5}"/>
              </a:ext>
            </a:extLst>
          </p:cNvPr>
          <p:cNvSpPr>
            <a:spLocks noChangeShapeType="1"/>
          </p:cNvSpPr>
          <p:nvPr/>
        </p:nvSpPr>
        <p:spPr bwMode="auto">
          <a:xfrm>
            <a:off x="488267" y="2971843"/>
            <a:ext cx="0" cy="780269"/>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dirty="0">
              <a:latin typeface="Abadi" panose="020B0604020104020204" pitchFamily="34" charset="0"/>
              <a:ea typeface="Arial" charset="0"/>
              <a:cs typeface="Arial" charset="0"/>
            </a:endParaRPr>
          </a:p>
        </p:txBody>
      </p:sp>
      <p:sp>
        <p:nvSpPr>
          <p:cNvPr id="16" name="Line 6">
            <a:extLst>
              <a:ext uri="{FF2B5EF4-FFF2-40B4-BE49-F238E27FC236}">
                <a16:creationId xmlns:a16="http://schemas.microsoft.com/office/drawing/2014/main" id="{8BFD6659-F4C7-8F46-B5D1-5F1F782F14A4}"/>
              </a:ext>
            </a:extLst>
          </p:cNvPr>
          <p:cNvSpPr>
            <a:spLocks noChangeShapeType="1"/>
          </p:cNvSpPr>
          <p:nvPr/>
        </p:nvSpPr>
        <p:spPr bwMode="auto">
          <a:xfrm flipH="1">
            <a:off x="288375" y="3237078"/>
            <a:ext cx="402144" cy="0"/>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2" name="Rectangle 1">
            <a:extLst>
              <a:ext uri="{FF2B5EF4-FFF2-40B4-BE49-F238E27FC236}">
                <a16:creationId xmlns:a16="http://schemas.microsoft.com/office/drawing/2014/main" id="{43E35C7D-5523-8764-B664-46B6C8CA4C28}"/>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Context</a:t>
            </a:r>
          </a:p>
        </p:txBody>
      </p:sp>
      <p:sp>
        <p:nvSpPr>
          <p:cNvPr id="17" name="Line 6">
            <a:extLst>
              <a:ext uri="{FF2B5EF4-FFF2-40B4-BE49-F238E27FC236}">
                <a16:creationId xmlns:a16="http://schemas.microsoft.com/office/drawing/2014/main" id="{E5CCA981-CB71-F130-2F98-77E6005F171A}"/>
              </a:ext>
            </a:extLst>
          </p:cNvPr>
          <p:cNvSpPr>
            <a:spLocks noChangeShapeType="1"/>
          </p:cNvSpPr>
          <p:nvPr/>
        </p:nvSpPr>
        <p:spPr bwMode="auto">
          <a:xfrm>
            <a:off x="7253056" y="3196011"/>
            <a:ext cx="0" cy="1140687"/>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dirty="0">
              <a:latin typeface="Abadi" panose="020B0604020104020204" pitchFamily="34" charset="0"/>
              <a:ea typeface="Arial" charset="0"/>
              <a:cs typeface="Arial" charset="0"/>
            </a:endParaRPr>
          </a:p>
        </p:txBody>
      </p:sp>
      <p:sp>
        <p:nvSpPr>
          <p:cNvPr id="20" name="TextBox 19">
            <a:extLst>
              <a:ext uri="{FF2B5EF4-FFF2-40B4-BE49-F238E27FC236}">
                <a16:creationId xmlns:a16="http://schemas.microsoft.com/office/drawing/2014/main" id="{EC4FE668-230E-570E-8394-75007146E8BD}"/>
              </a:ext>
            </a:extLst>
          </p:cNvPr>
          <p:cNvSpPr txBox="1"/>
          <p:nvPr/>
        </p:nvSpPr>
        <p:spPr>
          <a:xfrm>
            <a:off x="7394628" y="3228891"/>
            <a:ext cx="2448478" cy="523220"/>
          </a:xfrm>
          <a:prstGeom prst="rect">
            <a:avLst/>
          </a:prstGeom>
          <a:noFill/>
        </p:spPr>
        <p:txBody>
          <a:bodyPr wrap="square">
            <a:spAutoFit/>
          </a:bodyPr>
          <a:lstStyle/>
          <a:p>
            <a:r>
              <a:rPr lang="en-NZ" sz="2800" b="1" dirty="0">
                <a:solidFill>
                  <a:schemeClr val="bg1"/>
                </a:solidFill>
                <a:latin typeface="Abadi" panose="020B0604020104020204" pitchFamily="34" charset="0"/>
              </a:rPr>
              <a:t>TRIBULATION</a:t>
            </a:r>
            <a:endParaRPr lang="en-US" sz="2800" dirty="0"/>
          </a:p>
        </p:txBody>
      </p:sp>
      <p:pic>
        <p:nvPicPr>
          <p:cNvPr id="3" name="Picture 2">
            <a:extLst>
              <a:ext uri="{FF2B5EF4-FFF2-40B4-BE49-F238E27FC236}">
                <a16:creationId xmlns:a16="http://schemas.microsoft.com/office/drawing/2014/main" id="{D9D1064F-66BC-D8B3-5832-972089A1D0E0}"/>
              </a:ext>
            </a:extLst>
          </p:cNvPr>
          <p:cNvPicPr>
            <a:picLocks noChangeAspect="1"/>
          </p:cNvPicPr>
          <p:nvPr/>
        </p:nvPicPr>
        <p:blipFill rotWithShape="1">
          <a:blip r:embed="rId3" cstate="email">
            <a:duotone>
              <a:schemeClr val="bg2">
                <a:shade val="45000"/>
                <a:satMod val="135000"/>
              </a:schemeClr>
              <a:prstClr val="white"/>
            </a:duotone>
            <a:extLst>
              <a:ext uri="{BEBA8EAE-BF5A-486C-A8C5-ECC9F3942E4B}">
                <a14:imgProps xmlns:a14="http://schemas.microsoft.com/office/drawing/2010/main">
                  <a14:imgLayer r:embed="rId4">
                    <a14:imgEffect>
                      <a14:backgroundRemoval t="1705" b="99148" l="0" r="100000"/>
                    </a14:imgEffect>
                    <a14:imgEffect>
                      <a14:sharpenSoften amount="50000"/>
                    </a14:imgEffect>
                  </a14:imgLayer>
                </a14:imgProps>
              </a:ext>
              <a:ext uri="{28A0092B-C50C-407E-A947-70E740481C1C}">
                <a14:useLocalDpi xmlns:a14="http://schemas.microsoft.com/office/drawing/2010/main"/>
              </a:ext>
            </a:extLst>
          </a:blip>
          <a:srcRect/>
          <a:stretch/>
        </p:blipFill>
        <p:spPr>
          <a:xfrm>
            <a:off x="6471052" y="2121869"/>
            <a:ext cx="554561" cy="1699948"/>
          </a:xfrm>
          <a:prstGeom prst="rect">
            <a:avLst/>
          </a:prstGeom>
          <a:effectLst/>
        </p:spPr>
      </p:pic>
      <p:sp>
        <p:nvSpPr>
          <p:cNvPr id="4" name="TextBox 3">
            <a:extLst>
              <a:ext uri="{FF2B5EF4-FFF2-40B4-BE49-F238E27FC236}">
                <a16:creationId xmlns:a16="http://schemas.microsoft.com/office/drawing/2014/main" id="{4A996188-98B0-F1D4-28D6-03344EE67EA8}"/>
              </a:ext>
            </a:extLst>
          </p:cNvPr>
          <p:cNvSpPr txBox="1"/>
          <p:nvPr/>
        </p:nvSpPr>
        <p:spPr>
          <a:xfrm>
            <a:off x="927103" y="4581939"/>
            <a:ext cx="10222566" cy="1569660"/>
          </a:xfrm>
          <a:prstGeom prst="rect">
            <a:avLst/>
          </a:prstGeom>
          <a:noFill/>
        </p:spPr>
        <p:txBody>
          <a:bodyPr wrap="square">
            <a:spAutoFit/>
          </a:bodyPr>
          <a:lstStyle/>
          <a:p>
            <a:pPr algn="ctr"/>
            <a:r>
              <a:rPr lang="en-NZ" sz="4000" b="1" dirty="0">
                <a:solidFill>
                  <a:srgbClr val="C00000"/>
                </a:solidFill>
                <a:latin typeface="Abadi" panose="020B0604020104020204" pitchFamily="34" charset="0"/>
              </a:rPr>
              <a:t>FUTURISM</a:t>
            </a:r>
            <a:endParaRPr lang="en-NZ" sz="1800" b="1" dirty="0">
              <a:solidFill>
                <a:srgbClr val="C00000"/>
              </a:solidFill>
              <a:latin typeface="Abadi" panose="020B0604020104020204" pitchFamily="34" charset="0"/>
            </a:endParaRPr>
          </a:p>
          <a:p>
            <a:pPr algn="ctr"/>
            <a:r>
              <a:rPr lang="en-NZ" sz="2800" b="1" dirty="0">
                <a:solidFill>
                  <a:schemeClr val="bg1"/>
                </a:solidFill>
                <a:latin typeface="Abadi" panose="020B0604020104020204" pitchFamily="34" charset="0"/>
              </a:rPr>
              <a:t> The Tribulation described in the Olivet Discourse and Book of Revelation will occur during a distinct period in the future.</a:t>
            </a:r>
          </a:p>
        </p:txBody>
      </p:sp>
      <p:grpSp>
        <p:nvGrpSpPr>
          <p:cNvPr id="9" name="Group 8">
            <a:extLst>
              <a:ext uri="{FF2B5EF4-FFF2-40B4-BE49-F238E27FC236}">
                <a16:creationId xmlns:a16="http://schemas.microsoft.com/office/drawing/2014/main" id="{3511F729-FE18-B59D-291B-9D6938613325}"/>
              </a:ext>
            </a:extLst>
          </p:cNvPr>
          <p:cNvGrpSpPr/>
          <p:nvPr/>
        </p:nvGrpSpPr>
        <p:grpSpPr>
          <a:xfrm>
            <a:off x="10805045" y="5962650"/>
            <a:ext cx="1035886" cy="551231"/>
            <a:chOff x="3471863" y="1857374"/>
            <a:chExt cx="5450432" cy="2900367"/>
          </a:xfrm>
        </p:grpSpPr>
        <p:pic>
          <p:nvPicPr>
            <p:cNvPr id="10" name="Picture 9">
              <a:extLst>
                <a:ext uri="{FF2B5EF4-FFF2-40B4-BE49-F238E27FC236}">
                  <a16:creationId xmlns:a16="http://schemas.microsoft.com/office/drawing/2014/main" id="{3415FFC9-6CF6-E98D-5C1B-A5E7866A5BE4}"/>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1" name="Picture 10">
              <a:extLst>
                <a:ext uri="{FF2B5EF4-FFF2-40B4-BE49-F238E27FC236}">
                  <a16:creationId xmlns:a16="http://schemas.microsoft.com/office/drawing/2014/main" id="{BED13778-DD49-6DDB-1723-AA815E1A3C24}"/>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2" name="Picture 11">
              <a:extLst>
                <a:ext uri="{FF2B5EF4-FFF2-40B4-BE49-F238E27FC236}">
                  <a16:creationId xmlns:a16="http://schemas.microsoft.com/office/drawing/2014/main" id="{A07F7BD6-D7B6-971E-FA8C-9B67E6C832C7}"/>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21805848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e sun turned black like sackcloth made of goat hair, the whole moon  turned blood red, and the stars in the sky fell to earth, as fig... |  Instagram">
            <a:extLst>
              <a:ext uri="{FF2B5EF4-FFF2-40B4-BE49-F238E27FC236}">
                <a16:creationId xmlns:a16="http://schemas.microsoft.com/office/drawing/2014/main" id="{41DB091D-E773-E9F5-7600-72EDA0BAD3E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8695428" y="1109114"/>
            <a:ext cx="3053358" cy="3904488"/>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a:extLst>
              <a:ext uri="{FF2B5EF4-FFF2-40B4-BE49-F238E27FC236}">
                <a16:creationId xmlns:a16="http://schemas.microsoft.com/office/drawing/2014/main" id="{C817EC0E-DDA6-8141-93ED-7C0B0ACC3EE7}"/>
              </a:ext>
            </a:extLst>
          </p:cNvPr>
          <p:cNvSpPr/>
          <p:nvPr/>
        </p:nvSpPr>
        <p:spPr>
          <a:xfrm>
            <a:off x="421178" y="971670"/>
            <a:ext cx="8438009" cy="4770537"/>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Revelation 11–13</a:t>
            </a:r>
          </a:p>
          <a:p>
            <a:endParaRPr lang="en-US" sz="1600" dirty="0">
              <a:solidFill>
                <a:schemeClr val="bg1"/>
              </a:solidFill>
              <a:latin typeface="Abadi" panose="020B0604020104020204" pitchFamily="34" charset="0"/>
              <a:ea typeface="Calibri" panose="020F0502020204030204" pitchFamily="34" charset="0"/>
            </a:endParaRPr>
          </a:p>
          <a:p>
            <a:r>
              <a:rPr lang="en-US" sz="3200" baseline="30000" dirty="0">
                <a:solidFill>
                  <a:schemeClr val="bg1"/>
                </a:solidFill>
                <a:latin typeface="Abadi" panose="020B0604020104020204" pitchFamily="34" charset="0"/>
                <a:ea typeface="Calibri" panose="020F0502020204030204" pitchFamily="34" charset="0"/>
              </a:rPr>
              <a:t>12:13 </a:t>
            </a:r>
            <a:r>
              <a:rPr lang="en-US" sz="3200" dirty="0">
                <a:solidFill>
                  <a:schemeClr val="bg1"/>
                </a:solidFill>
                <a:latin typeface="Abadi" panose="020B0604020104020204" pitchFamily="34" charset="0"/>
                <a:ea typeface="Calibri" panose="020F0502020204030204" pitchFamily="34" charset="0"/>
              </a:rPr>
              <a:t>And when the dragon saw that he was thrown down to the earth, he persecuted the woman who gave birth to the male Child. </a:t>
            </a:r>
            <a:r>
              <a:rPr lang="en-US" sz="3200" baseline="30000" dirty="0">
                <a:solidFill>
                  <a:schemeClr val="bg1"/>
                </a:solidFill>
                <a:latin typeface="Abadi" panose="020B0604020104020204" pitchFamily="34" charset="0"/>
                <a:ea typeface="Calibri" panose="020F0502020204030204" pitchFamily="34" charset="0"/>
              </a:rPr>
              <a:t>14 </a:t>
            </a:r>
            <a:r>
              <a:rPr lang="en-US" sz="3200" dirty="0">
                <a:solidFill>
                  <a:schemeClr val="bg1"/>
                </a:solidFill>
                <a:latin typeface="Abadi" panose="020B0604020104020204" pitchFamily="34" charset="0"/>
                <a:ea typeface="Calibri" panose="020F0502020204030204" pitchFamily="34" charset="0"/>
              </a:rPr>
              <a:t>But the two wings of the great eagle were given to the woman, so that she could fly into the wilderness to her place, where she was nourished for </a:t>
            </a:r>
            <a:r>
              <a:rPr lang="en-US" sz="3200" dirty="0">
                <a:solidFill>
                  <a:srgbClr val="FF0000"/>
                </a:solidFill>
                <a:latin typeface="Abadi" panose="020B0604020104020204" pitchFamily="34" charset="0"/>
                <a:ea typeface="Calibri" panose="020F0502020204030204" pitchFamily="34" charset="0"/>
              </a:rPr>
              <a:t>a time, times, and half a time, </a:t>
            </a:r>
            <a:r>
              <a:rPr lang="en-US" sz="3200" dirty="0">
                <a:solidFill>
                  <a:schemeClr val="bg1"/>
                </a:solidFill>
                <a:latin typeface="Abadi" panose="020B0604020104020204" pitchFamily="34" charset="0"/>
                <a:ea typeface="Calibri" panose="020F0502020204030204" pitchFamily="34" charset="0"/>
              </a:rPr>
              <a:t>away from the presence of the serpent…. </a:t>
            </a:r>
          </a:p>
        </p:txBody>
      </p:sp>
      <p:sp>
        <p:nvSpPr>
          <p:cNvPr id="2" name="Rectangle 1">
            <a:extLst>
              <a:ext uri="{FF2B5EF4-FFF2-40B4-BE49-F238E27FC236}">
                <a16:creationId xmlns:a16="http://schemas.microsoft.com/office/drawing/2014/main" id="{E56E649A-4258-DEE7-57CF-446110E41752}"/>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Day of the Lord</a:t>
            </a:r>
            <a:endParaRPr lang="en-NZ" sz="3200" b="1" dirty="0">
              <a:solidFill>
                <a:srgbClr val="00AEEF"/>
              </a:solidFill>
              <a:latin typeface="Abadi" panose="020B0604020104020204" pitchFamily="34" charset="0"/>
            </a:endParaRPr>
          </a:p>
        </p:txBody>
      </p:sp>
      <p:grpSp>
        <p:nvGrpSpPr>
          <p:cNvPr id="3" name="Group 2">
            <a:extLst>
              <a:ext uri="{FF2B5EF4-FFF2-40B4-BE49-F238E27FC236}">
                <a16:creationId xmlns:a16="http://schemas.microsoft.com/office/drawing/2014/main" id="{A0EB0BBC-D43E-536D-F169-52140A7540F8}"/>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82DE21D9-7472-3688-EDDD-96744EB08707}"/>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5" name="Picture 4">
              <a:extLst>
                <a:ext uri="{FF2B5EF4-FFF2-40B4-BE49-F238E27FC236}">
                  <a16:creationId xmlns:a16="http://schemas.microsoft.com/office/drawing/2014/main" id="{E46960E7-F6F6-25FD-0817-FAA420B4D3D4}"/>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6" name="Picture 5">
              <a:extLst>
                <a:ext uri="{FF2B5EF4-FFF2-40B4-BE49-F238E27FC236}">
                  <a16:creationId xmlns:a16="http://schemas.microsoft.com/office/drawing/2014/main" id="{8A4744C9-C5EB-F653-AE92-157D15ABF96B}"/>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72979547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e sun turned black like sackcloth made of goat hair, the whole moon  turned blood red, and the stars in the sky fell to earth, as fig... |  Instagram">
            <a:extLst>
              <a:ext uri="{FF2B5EF4-FFF2-40B4-BE49-F238E27FC236}">
                <a16:creationId xmlns:a16="http://schemas.microsoft.com/office/drawing/2014/main" id="{41DB091D-E773-E9F5-7600-72EDA0BAD3E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8695428" y="1109114"/>
            <a:ext cx="3053358" cy="3904488"/>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a:extLst>
              <a:ext uri="{FF2B5EF4-FFF2-40B4-BE49-F238E27FC236}">
                <a16:creationId xmlns:a16="http://schemas.microsoft.com/office/drawing/2014/main" id="{C817EC0E-DDA6-8141-93ED-7C0B0ACC3EE7}"/>
              </a:ext>
            </a:extLst>
          </p:cNvPr>
          <p:cNvSpPr/>
          <p:nvPr/>
        </p:nvSpPr>
        <p:spPr>
          <a:xfrm>
            <a:off x="421178" y="971670"/>
            <a:ext cx="8438009" cy="5262979"/>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Revelation 11–13</a:t>
            </a:r>
          </a:p>
          <a:p>
            <a:endParaRPr lang="en-US" sz="1600" dirty="0">
              <a:solidFill>
                <a:schemeClr val="bg1"/>
              </a:solidFill>
              <a:latin typeface="Abadi" panose="020B0604020104020204" pitchFamily="34" charset="0"/>
              <a:ea typeface="Calibri" panose="020F0502020204030204" pitchFamily="34" charset="0"/>
            </a:endParaRPr>
          </a:p>
          <a:p>
            <a:r>
              <a:rPr lang="en-US" sz="3200" baseline="30000" dirty="0">
                <a:solidFill>
                  <a:schemeClr val="bg1"/>
                </a:solidFill>
                <a:latin typeface="Abadi" panose="020B0604020104020204" pitchFamily="34" charset="0"/>
                <a:ea typeface="Calibri" panose="020F0502020204030204" pitchFamily="34" charset="0"/>
              </a:rPr>
              <a:t>12:17 </a:t>
            </a:r>
            <a:r>
              <a:rPr lang="en-US" sz="3200" dirty="0">
                <a:solidFill>
                  <a:schemeClr val="bg1"/>
                </a:solidFill>
                <a:latin typeface="Abadi" panose="020B0604020104020204" pitchFamily="34" charset="0"/>
                <a:ea typeface="Calibri" panose="020F0502020204030204" pitchFamily="34" charset="0"/>
              </a:rPr>
              <a:t> So the dragon was enraged with the woman, and went off to make war with the rest of her children, who keep the commandments of God and hold to the testimony of Jesus.</a:t>
            </a:r>
          </a:p>
          <a:p>
            <a:r>
              <a:rPr lang="en-US" sz="3200" baseline="30000" dirty="0">
                <a:solidFill>
                  <a:schemeClr val="bg1"/>
                </a:solidFill>
                <a:latin typeface="Abadi" panose="020B0604020104020204" pitchFamily="34" charset="0"/>
                <a:ea typeface="Calibri" panose="020F0502020204030204" pitchFamily="34" charset="0"/>
              </a:rPr>
              <a:t>13:1</a:t>
            </a:r>
            <a:r>
              <a:rPr lang="en-US" sz="3200" dirty="0">
                <a:solidFill>
                  <a:schemeClr val="bg1"/>
                </a:solidFill>
                <a:latin typeface="Abadi" panose="020B0604020104020204" pitchFamily="34" charset="0"/>
                <a:ea typeface="Calibri" panose="020F0502020204030204" pitchFamily="34" charset="0"/>
              </a:rPr>
              <a:t> And the dragon stood on the sand of the seashore. Then I saw a beast coming up out of the sea, having ten horns and seven heads, and on his horns were ten crowns, and on his heads were blasphemous names.</a:t>
            </a:r>
          </a:p>
        </p:txBody>
      </p:sp>
      <p:sp>
        <p:nvSpPr>
          <p:cNvPr id="2" name="Rectangle 1">
            <a:extLst>
              <a:ext uri="{FF2B5EF4-FFF2-40B4-BE49-F238E27FC236}">
                <a16:creationId xmlns:a16="http://schemas.microsoft.com/office/drawing/2014/main" id="{E56E649A-4258-DEE7-57CF-446110E41752}"/>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Day of the Lord</a:t>
            </a:r>
            <a:endParaRPr lang="en-NZ" sz="3200" b="1" dirty="0">
              <a:solidFill>
                <a:srgbClr val="00AEEF"/>
              </a:solidFill>
              <a:latin typeface="Abadi" panose="020B0604020104020204" pitchFamily="34" charset="0"/>
            </a:endParaRPr>
          </a:p>
        </p:txBody>
      </p:sp>
      <p:grpSp>
        <p:nvGrpSpPr>
          <p:cNvPr id="3" name="Group 2">
            <a:extLst>
              <a:ext uri="{FF2B5EF4-FFF2-40B4-BE49-F238E27FC236}">
                <a16:creationId xmlns:a16="http://schemas.microsoft.com/office/drawing/2014/main" id="{8C2C6A7B-E338-BDB5-1955-48C75F25B336}"/>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88A5A93A-6E1C-2814-944E-CE6060A754D9}"/>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5" name="Picture 4">
              <a:extLst>
                <a:ext uri="{FF2B5EF4-FFF2-40B4-BE49-F238E27FC236}">
                  <a16:creationId xmlns:a16="http://schemas.microsoft.com/office/drawing/2014/main" id="{53863BF3-7BE5-C2C1-DDE8-2CF6085BFE86}"/>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6" name="Picture 5">
              <a:extLst>
                <a:ext uri="{FF2B5EF4-FFF2-40B4-BE49-F238E27FC236}">
                  <a16:creationId xmlns:a16="http://schemas.microsoft.com/office/drawing/2014/main" id="{89662D73-6936-FAFF-A974-673E0C31B8C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53323946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e sun turned black like sackcloth made of goat hair, the whole moon  turned blood red, and the stars in the sky fell to earth, as fig... |  Instagram">
            <a:extLst>
              <a:ext uri="{FF2B5EF4-FFF2-40B4-BE49-F238E27FC236}">
                <a16:creationId xmlns:a16="http://schemas.microsoft.com/office/drawing/2014/main" id="{41DB091D-E773-E9F5-7600-72EDA0BAD3E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8695428" y="1109114"/>
            <a:ext cx="3053358" cy="3904488"/>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a:extLst>
              <a:ext uri="{FF2B5EF4-FFF2-40B4-BE49-F238E27FC236}">
                <a16:creationId xmlns:a16="http://schemas.microsoft.com/office/drawing/2014/main" id="{C817EC0E-DDA6-8141-93ED-7C0B0ACC3EE7}"/>
              </a:ext>
            </a:extLst>
          </p:cNvPr>
          <p:cNvSpPr/>
          <p:nvPr/>
        </p:nvSpPr>
        <p:spPr>
          <a:xfrm>
            <a:off x="421178" y="971670"/>
            <a:ext cx="8438009" cy="5262979"/>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Revelation 11–13</a:t>
            </a:r>
          </a:p>
          <a:p>
            <a:endParaRPr lang="en-US" sz="1600" dirty="0">
              <a:solidFill>
                <a:schemeClr val="bg1"/>
              </a:solidFill>
              <a:latin typeface="Abadi" panose="020B0604020104020204" pitchFamily="34" charset="0"/>
              <a:ea typeface="Calibri" panose="020F0502020204030204" pitchFamily="34" charset="0"/>
            </a:endParaRPr>
          </a:p>
          <a:p>
            <a:r>
              <a:rPr lang="en-US" sz="3200" baseline="30000" dirty="0">
                <a:solidFill>
                  <a:schemeClr val="bg1"/>
                </a:solidFill>
                <a:latin typeface="Abadi" panose="020B0604020104020204" pitchFamily="34" charset="0"/>
                <a:ea typeface="Calibri" panose="020F0502020204030204" pitchFamily="34" charset="0"/>
              </a:rPr>
              <a:t>13:1 </a:t>
            </a:r>
            <a:r>
              <a:rPr lang="en-US" sz="3200" dirty="0">
                <a:solidFill>
                  <a:schemeClr val="bg1"/>
                </a:solidFill>
                <a:latin typeface="Abadi" panose="020B0604020104020204" pitchFamily="34" charset="0"/>
                <a:ea typeface="Calibri" panose="020F0502020204030204" pitchFamily="34" charset="0"/>
              </a:rPr>
              <a:t>Then I saw a beast coming up out of the sea, having ten horns and seven heads…. </a:t>
            </a:r>
            <a:r>
              <a:rPr lang="en-US" sz="3200" baseline="30000" dirty="0">
                <a:solidFill>
                  <a:schemeClr val="bg1"/>
                </a:solidFill>
                <a:latin typeface="Abadi" panose="020B0604020104020204" pitchFamily="34" charset="0"/>
                <a:ea typeface="Calibri" panose="020F0502020204030204" pitchFamily="34" charset="0"/>
              </a:rPr>
              <a:t>5 </a:t>
            </a:r>
            <a:r>
              <a:rPr lang="en-US" sz="3200" dirty="0">
                <a:solidFill>
                  <a:schemeClr val="bg1"/>
                </a:solidFill>
                <a:latin typeface="Abadi" panose="020B0604020104020204" pitchFamily="34" charset="0"/>
                <a:ea typeface="Calibri" panose="020F0502020204030204" pitchFamily="34" charset="0"/>
              </a:rPr>
              <a:t>A mouth was given to him speaking arrogant words and blasphemies, and authority to act for </a:t>
            </a:r>
            <a:r>
              <a:rPr lang="en-US" sz="3200" dirty="0">
                <a:solidFill>
                  <a:srgbClr val="FF0000"/>
                </a:solidFill>
                <a:latin typeface="Abadi" panose="020B0604020104020204" pitchFamily="34" charset="0"/>
                <a:ea typeface="Calibri" panose="020F0502020204030204" pitchFamily="34" charset="0"/>
              </a:rPr>
              <a:t>forty-two months </a:t>
            </a:r>
            <a:r>
              <a:rPr lang="en-US" sz="3200" dirty="0">
                <a:solidFill>
                  <a:schemeClr val="bg1"/>
                </a:solidFill>
                <a:latin typeface="Abadi" panose="020B0604020104020204" pitchFamily="34" charset="0"/>
                <a:ea typeface="Calibri" panose="020F0502020204030204" pitchFamily="34" charset="0"/>
              </a:rPr>
              <a:t>was given to him…. </a:t>
            </a:r>
            <a:r>
              <a:rPr lang="en-US" sz="3200" baseline="30000" dirty="0">
                <a:solidFill>
                  <a:schemeClr val="bg1"/>
                </a:solidFill>
                <a:latin typeface="Abadi" panose="020B0604020104020204" pitchFamily="34" charset="0"/>
                <a:ea typeface="Calibri" panose="020F0502020204030204" pitchFamily="34" charset="0"/>
              </a:rPr>
              <a:t>7 </a:t>
            </a:r>
            <a:r>
              <a:rPr lang="en-US" sz="3200" dirty="0">
                <a:solidFill>
                  <a:schemeClr val="bg1"/>
                </a:solidFill>
                <a:latin typeface="Abadi" panose="020B0604020104020204" pitchFamily="34" charset="0"/>
                <a:ea typeface="Calibri" panose="020F0502020204030204" pitchFamily="34" charset="0"/>
              </a:rPr>
              <a:t>It was also given to him to make war with the saints and to overcome them, and authority was given to him over every tribe, people, language, and nation.</a:t>
            </a:r>
          </a:p>
        </p:txBody>
      </p:sp>
      <p:sp>
        <p:nvSpPr>
          <p:cNvPr id="2" name="Rectangle 1">
            <a:extLst>
              <a:ext uri="{FF2B5EF4-FFF2-40B4-BE49-F238E27FC236}">
                <a16:creationId xmlns:a16="http://schemas.microsoft.com/office/drawing/2014/main" id="{E56E649A-4258-DEE7-57CF-446110E41752}"/>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Day of the Lord</a:t>
            </a:r>
            <a:endParaRPr lang="en-NZ" sz="3200" b="1" dirty="0">
              <a:solidFill>
                <a:srgbClr val="00AEEF"/>
              </a:solidFill>
              <a:latin typeface="Abadi" panose="020B0604020104020204" pitchFamily="34" charset="0"/>
            </a:endParaRPr>
          </a:p>
        </p:txBody>
      </p:sp>
      <p:grpSp>
        <p:nvGrpSpPr>
          <p:cNvPr id="3" name="Group 2">
            <a:extLst>
              <a:ext uri="{FF2B5EF4-FFF2-40B4-BE49-F238E27FC236}">
                <a16:creationId xmlns:a16="http://schemas.microsoft.com/office/drawing/2014/main" id="{7E2EBA68-968D-506D-84A9-B2666E0EA6D5}"/>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B3F6FEEC-51AE-BFB8-BADF-57A0E35BEF47}"/>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5" name="Picture 4">
              <a:extLst>
                <a:ext uri="{FF2B5EF4-FFF2-40B4-BE49-F238E27FC236}">
                  <a16:creationId xmlns:a16="http://schemas.microsoft.com/office/drawing/2014/main" id="{5198FDEF-BCDC-5656-74E4-1C53C16DB0E7}"/>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6" name="Picture 5">
              <a:extLst>
                <a:ext uri="{FF2B5EF4-FFF2-40B4-BE49-F238E27FC236}">
                  <a16:creationId xmlns:a16="http://schemas.microsoft.com/office/drawing/2014/main" id="{827262E5-EC10-8FC2-F17B-05C1B2745BB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78259882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8274249" cy="3539430"/>
          </a:xfrm>
          <a:prstGeom prst="rect">
            <a:avLst/>
          </a:prstGeom>
        </p:spPr>
        <p:txBody>
          <a:bodyPr wrap="square">
            <a:spAutoFit/>
          </a:bodyPr>
          <a:lstStyle/>
          <a:p>
            <a:pPr algn="ctr"/>
            <a:endParaRPr lang="en-US" sz="4400" dirty="0">
              <a:solidFill>
                <a:srgbClr val="FFF32B"/>
              </a:solidFill>
              <a:latin typeface="Abadi" panose="020B0604020104020204" pitchFamily="34" charset="0"/>
              <a:ea typeface="Calibri" panose="020F0502020204030204" pitchFamily="34" charset="0"/>
            </a:endParaRPr>
          </a:p>
          <a:p>
            <a:pPr algn="ctr"/>
            <a:r>
              <a:rPr lang="en-US" sz="6000" dirty="0">
                <a:solidFill>
                  <a:schemeClr val="bg1"/>
                </a:solidFill>
                <a:latin typeface="Abadi" panose="020B0604020104020204" pitchFamily="34" charset="0"/>
                <a:ea typeface="Calibri" panose="020F0502020204030204" pitchFamily="34" charset="0"/>
              </a:rPr>
              <a:t>5.3</a:t>
            </a:r>
          </a:p>
          <a:p>
            <a:pPr algn="ctr"/>
            <a:r>
              <a:rPr lang="en-US" sz="6000" dirty="0">
                <a:solidFill>
                  <a:srgbClr val="FFF32B"/>
                </a:solidFill>
                <a:latin typeface="Abadi" panose="020B0604020104020204" pitchFamily="34" charset="0"/>
                <a:ea typeface="Calibri" panose="020F0502020204030204" pitchFamily="34" charset="0"/>
              </a:rPr>
              <a:t>The Future</a:t>
            </a:r>
          </a:p>
          <a:p>
            <a:pPr algn="ctr"/>
            <a:r>
              <a:rPr lang="en-US" sz="6000" dirty="0">
                <a:solidFill>
                  <a:srgbClr val="FFF32B"/>
                </a:solidFill>
                <a:latin typeface="Abadi" panose="020B0604020104020204" pitchFamily="34" charset="0"/>
                <a:ea typeface="Calibri" panose="020F0502020204030204" pitchFamily="34" charset="0"/>
              </a:rPr>
              <a:t>Day of the Lord</a:t>
            </a:r>
          </a:p>
        </p:txBody>
      </p:sp>
      <p:sp>
        <p:nvSpPr>
          <p:cNvPr id="3" name="Rectangle 2">
            <a:extLst>
              <a:ext uri="{FF2B5EF4-FFF2-40B4-BE49-F238E27FC236}">
                <a16:creationId xmlns:a16="http://schemas.microsoft.com/office/drawing/2014/main" id="{2A10523E-1ABA-A126-AF74-B7BC788FB424}"/>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Day of the Lord</a:t>
            </a:r>
            <a:endParaRPr lang="en-NZ" sz="3200" b="1" dirty="0">
              <a:solidFill>
                <a:srgbClr val="00AEEF"/>
              </a:solidFill>
              <a:latin typeface="Abadi" panose="020B0604020104020204" pitchFamily="34" charset="0"/>
            </a:endParaRPr>
          </a:p>
        </p:txBody>
      </p:sp>
      <p:pic>
        <p:nvPicPr>
          <p:cNvPr id="4" name="Picture 2" descr="The sun turned black like sackcloth made of goat hair, the whole moon  turned blood red, and the stars in the sky fell to earth, as fig... |  Instagram">
            <a:extLst>
              <a:ext uri="{FF2B5EF4-FFF2-40B4-BE49-F238E27FC236}">
                <a16:creationId xmlns:a16="http://schemas.microsoft.com/office/drawing/2014/main" id="{34D10B84-1276-D64C-60DA-86926E07A8BA}"/>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8695428" y="1109114"/>
            <a:ext cx="3053358" cy="3904488"/>
          </a:xfrm>
          <a:prstGeom prst="rect">
            <a:avLst/>
          </a:prstGeom>
          <a:noFill/>
          <a:extLst>
            <a:ext uri="{909E8E84-426E-40DD-AFC4-6F175D3DCCD1}">
              <a14:hiddenFill xmlns:a14="http://schemas.microsoft.com/office/drawing/2010/main">
                <a:solidFill>
                  <a:srgbClr val="FFFFFF"/>
                </a:solidFill>
              </a14:hiddenFill>
            </a:ext>
          </a:extLst>
        </p:spPr>
      </p:pic>
      <p:grpSp>
        <p:nvGrpSpPr>
          <p:cNvPr id="2" name="Group 1">
            <a:extLst>
              <a:ext uri="{FF2B5EF4-FFF2-40B4-BE49-F238E27FC236}">
                <a16:creationId xmlns:a16="http://schemas.microsoft.com/office/drawing/2014/main" id="{97B4342B-A3B7-313E-F57C-6C1165FB0C4D}"/>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F36F241D-B699-F4B8-DA01-6A5F7AAC907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7B339B25-7546-ACBB-C92D-BC987CFAAC06}"/>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96E15D7B-BDAD-ADAF-6360-2B44BD86D92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84741686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Line 3">
            <a:extLst>
              <a:ext uri="{FF2B5EF4-FFF2-40B4-BE49-F238E27FC236}">
                <a16:creationId xmlns:a16="http://schemas.microsoft.com/office/drawing/2014/main" id="{2E2E306E-646A-5D4A-81F3-1EB3733A6AF0}"/>
              </a:ext>
            </a:extLst>
          </p:cNvPr>
          <p:cNvSpPr>
            <a:spLocks noChangeShapeType="1"/>
          </p:cNvSpPr>
          <p:nvPr/>
        </p:nvSpPr>
        <p:spPr bwMode="auto">
          <a:xfrm>
            <a:off x="110481" y="4456483"/>
            <a:ext cx="11855797" cy="15412"/>
          </a:xfrm>
          <a:prstGeom prst="line">
            <a:avLst/>
          </a:prstGeom>
          <a:noFill/>
          <a:ln w="63500">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36" name="Text Box 7">
            <a:extLst>
              <a:ext uri="{FF2B5EF4-FFF2-40B4-BE49-F238E27FC236}">
                <a16:creationId xmlns:a16="http://schemas.microsoft.com/office/drawing/2014/main" id="{EB68C176-FC0F-A640-B094-FED479BBE549}"/>
              </a:ext>
            </a:extLst>
          </p:cNvPr>
          <p:cNvSpPr txBox="1">
            <a:spLocks noChangeArrowheads="1"/>
          </p:cNvSpPr>
          <p:nvPr/>
        </p:nvSpPr>
        <p:spPr bwMode="auto">
          <a:xfrm>
            <a:off x="1824198" y="3229251"/>
            <a:ext cx="2041520"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FF0000"/>
                </a:solidFill>
                <a:latin typeface="Abadi" panose="020B0604020104020204" pitchFamily="34" charset="0"/>
                <a:ea typeface="Arial" charset="0"/>
                <a:cs typeface="Arial" charset="0"/>
              </a:rPr>
              <a:t>Antichrist/</a:t>
            </a:r>
          </a:p>
          <a:p>
            <a:pPr algn="ctr" eaLnBrk="1" hangingPunct="1"/>
            <a:r>
              <a:rPr lang="en-US" altLang="en-US" sz="3200" b="0" dirty="0">
                <a:solidFill>
                  <a:srgbClr val="FF0000"/>
                </a:solidFill>
                <a:latin typeface="Abadi" panose="020B0604020104020204" pitchFamily="34" charset="0"/>
                <a:ea typeface="Arial" charset="0"/>
                <a:cs typeface="Arial" charset="0"/>
              </a:rPr>
              <a:t>Tribulation</a:t>
            </a:r>
          </a:p>
        </p:txBody>
      </p:sp>
      <p:sp>
        <p:nvSpPr>
          <p:cNvPr id="80" name="Line 6">
            <a:extLst>
              <a:ext uri="{FF2B5EF4-FFF2-40B4-BE49-F238E27FC236}">
                <a16:creationId xmlns:a16="http://schemas.microsoft.com/office/drawing/2014/main" id="{9E44FAB3-142A-CA44-8813-25940D823D90}"/>
              </a:ext>
            </a:extLst>
          </p:cNvPr>
          <p:cNvSpPr>
            <a:spLocks noChangeShapeType="1"/>
          </p:cNvSpPr>
          <p:nvPr/>
        </p:nvSpPr>
        <p:spPr bwMode="auto">
          <a:xfrm>
            <a:off x="1564749" y="3966112"/>
            <a:ext cx="0" cy="1011565"/>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25" name="Text Box 7">
            <a:extLst>
              <a:ext uri="{FF2B5EF4-FFF2-40B4-BE49-F238E27FC236}">
                <a16:creationId xmlns:a16="http://schemas.microsoft.com/office/drawing/2014/main" id="{A29F7D3F-B472-FD42-8767-1CE27985789F}"/>
              </a:ext>
            </a:extLst>
          </p:cNvPr>
          <p:cNvSpPr txBox="1">
            <a:spLocks noChangeArrowheads="1"/>
          </p:cNvSpPr>
          <p:nvPr/>
        </p:nvSpPr>
        <p:spPr bwMode="auto">
          <a:xfrm>
            <a:off x="2657543" y="1849977"/>
            <a:ext cx="2993256"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FFFF00"/>
                </a:solidFill>
                <a:latin typeface="Abadi" panose="020B0604020104020204" pitchFamily="34" charset="0"/>
                <a:ea typeface="Arial" charset="0"/>
                <a:cs typeface="Arial" charset="0"/>
              </a:rPr>
              <a:t>Return of Christ</a:t>
            </a:r>
          </a:p>
          <a:p>
            <a:pPr algn="ctr" eaLnBrk="1" hangingPunct="1"/>
            <a:r>
              <a:rPr lang="en-US" altLang="en-US" sz="3200" b="0" dirty="0">
                <a:solidFill>
                  <a:srgbClr val="FFFF00"/>
                </a:solidFill>
                <a:latin typeface="Abadi" panose="020B0604020104020204" pitchFamily="34" charset="0"/>
                <a:ea typeface="Arial" charset="0"/>
                <a:cs typeface="Arial" charset="0"/>
              </a:rPr>
              <a:t>with Saints</a:t>
            </a:r>
            <a:endParaRPr lang="en-US" altLang="en-US" b="0" dirty="0">
              <a:solidFill>
                <a:srgbClr val="FFFF00"/>
              </a:solidFill>
              <a:latin typeface="Abadi" panose="020B0604020104020204" pitchFamily="34" charset="0"/>
              <a:ea typeface="Arial" charset="0"/>
              <a:cs typeface="Arial" charset="0"/>
            </a:endParaRPr>
          </a:p>
        </p:txBody>
      </p:sp>
      <p:sp>
        <p:nvSpPr>
          <p:cNvPr id="27" name="Line 6">
            <a:extLst>
              <a:ext uri="{FF2B5EF4-FFF2-40B4-BE49-F238E27FC236}">
                <a16:creationId xmlns:a16="http://schemas.microsoft.com/office/drawing/2014/main" id="{5C685357-0A30-C141-A4B4-30A061789EF8}"/>
              </a:ext>
            </a:extLst>
          </p:cNvPr>
          <p:cNvSpPr>
            <a:spLocks noChangeShapeType="1"/>
          </p:cNvSpPr>
          <p:nvPr/>
        </p:nvSpPr>
        <p:spPr bwMode="auto">
          <a:xfrm>
            <a:off x="4148362" y="3888102"/>
            <a:ext cx="5809" cy="1077218"/>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28" name="Line 6">
            <a:extLst>
              <a:ext uri="{FF2B5EF4-FFF2-40B4-BE49-F238E27FC236}">
                <a16:creationId xmlns:a16="http://schemas.microsoft.com/office/drawing/2014/main" id="{8CCA7CD4-132D-0E44-BAB6-26456D7CE8ED}"/>
              </a:ext>
            </a:extLst>
          </p:cNvPr>
          <p:cNvSpPr>
            <a:spLocks noChangeShapeType="1"/>
          </p:cNvSpPr>
          <p:nvPr/>
        </p:nvSpPr>
        <p:spPr bwMode="auto">
          <a:xfrm>
            <a:off x="10555330" y="3950700"/>
            <a:ext cx="0" cy="1011565"/>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29" name="Text Box 23">
            <a:extLst>
              <a:ext uri="{FF2B5EF4-FFF2-40B4-BE49-F238E27FC236}">
                <a16:creationId xmlns:a16="http://schemas.microsoft.com/office/drawing/2014/main" id="{1CAA8533-8E49-BA45-AEAD-F59DF9716972}"/>
              </a:ext>
            </a:extLst>
          </p:cNvPr>
          <p:cNvSpPr txBox="1">
            <a:spLocks noChangeArrowheads="1"/>
          </p:cNvSpPr>
          <p:nvPr/>
        </p:nvSpPr>
        <p:spPr bwMode="auto">
          <a:xfrm>
            <a:off x="4866066" y="3748238"/>
            <a:ext cx="4977388"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B44FFF"/>
                </a:solidFill>
                <a:latin typeface="Abadi" panose="020B0604020104020204" pitchFamily="34" charset="0"/>
                <a:ea typeface="Arial" charset="0"/>
                <a:cs typeface="Arial" charset="0"/>
              </a:rPr>
              <a:t>Gap Between Resurrections</a:t>
            </a:r>
          </a:p>
          <a:p>
            <a:pPr algn="ctr" eaLnBrk="1" hangingPunct="1"/>
            <a:endParaRPr lang="en-US" altLang="en-US" sz="3200" b="0" dirty="0">
              <a:solidFill>
                <a:srgbClr val="B44FFF"/>
              </a:solidFill>
              <a:latin typeface="Abadi" panose="020B0604020104020204" pitchFamily="34" charset="0"/>
              <a:ea typeface="Arial" charset="0"/>
              <a:cs typeface="Arial" charset="0"/>
            </a:endParaRPr>
          </a:p>
          <a:p>
            <a:pPr algn="ctr" eaLnBrk="1" hangingPunct="1"/>
            <a:r>
              <a:rPr lang="en-US" altLang="en-US" sz="3200" b="0" dirty="0">
                <a:solidFill>
                  <a:srgbClr val="B44FFF"/>
                </a:solidFill>
                <a:latin typeface="Abadi" panose="020B0604020104020204" pitchFamily="34" charset="0"/>
                <a:ea typeface="Arial" charset="0"/>
                <a:cs typeface="Arial" charset="0"/>
              </a:rPr>
              <a:t>The Kingdom?</a:t>
            </a:r>
          </a:p>
        </p:txBody>
      </p:sp>
      <p:sp>
        <p:nvSpPr>
          <p:cNvPr id="31" name="Text Box 23">
            <a:extLst>
              <a:ext uri="{FF2B5EF4-FFF2-40B4-BE49-F238E27FC236}">
                <a16:creationId xmlns:a16="http://schemas.microsoft.com/office/drawing/2014/main" id="{54790F3C-389A-1049-B2E2-BDFAA84B01AE}"/>
              </a:ext>
            </a:extLst>
          </p:cNvPr>
          <p:cNvSpPr txBox="1">
            <a:spLocks noChangeArrowheads="1"/>
          </p:cNvSpPr>
          <p:nvPr/>
        </p:nvSpPr>
        <p:spPr bwMode="auto">
          <a:xfrm>
            <a:off x="2976829" y="4978159"/>
            <a:ext cx="2354684"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B44FFF"/>
                </a:solidFill>
                <a:latin typeface="Abadi" panose="020B0604020104020204" pitchFamily="34" charset="0"/>
                <a:ea typeface="Arial" charset="0"/>
                <a:cs typeface="Arial" charset="0"/>
              </a:rPr>
              <a:t>Partial</a:t>
            </a:r>
          </a:p>
          <a:p>
            <a:pPr algn="ctr" eaLnBrk="1" hangingPunct="1"/>
            <a:r>
              <a:rPr lang="en-US" altLang="en-US" sz="3200" b="0" dirty="0">
                <a:solidFill>
                  <a:srgbClr val="B44FFF"/>
                </a:solidFill>
                <a:latin typeface="Abadi" panose="020B0604020104020204" pitchFamily="34" charset="0"/>
                <a:ea typeface="Arial" charset="0"/>
                <a:cs typeface="Arial" charset="0"/>
              </a:rPr>
              <a:t>Resurrection</a:t>
            </a:r>
          </a:p>
        </p:txBody>
      </p:sp>
      <p:sp>
        <p:nvSpPr>
          <p:cNvPr id="34" name="Line 3">
            <a:extLst>
              <a:ext uri="{FF2B5EF4-FFF2-40B4-BE49-F238E27FC236}">
                <a16:creationId xmlns:a16="http://schemas.microsoft.com/office/drawing/2014/main" id="{29D75364-2361-EA43-AAB7-2D1EF63A447A}"/>
              </a:ext>
            </a:extLst>
          </p:cNvPr>
          <p:cNvSpPr>
            <a:spLocks noChangeShapeType="1"/>
          </p:cNvSpPr>
          <p:nvPr/>
        </p:nvSpPr>
        <p:spPr bwMode="auto">
          <a:xfrm flipH="1">
            <a:off x="4148362" y="2859975"/>
            <a:ext cx="0" cy="925334"/>
          </a:xfrm>
          <a:prstGeom prst="line">
            <a:avLst/>
          </a:prstGeom>
          <a:noFill/>
          <a:ln w="63500">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40" name="Text Box 23">
            <a:extLst>
              <a:ext uri="{FF2B5EF4-FFF2-40B4-BE49-F238E27FC236}">
                <a16:creationId xmlns:a16="http://schemas.microsoft.com/office/drawing/2014/main" id="{012E1C9F-FC73-C44A-8C68-F908F0419BF0}"/>
              </a:ext>
            </a:extLst>
          </p:cNvPr>
          <p:cNvSpPr txBox="1">
            <a:spLocks noChangeArrowheads="1"/>
          </p:cNvSpPr>
          <p:nvPr/>
        </p:nvSpPr>
        <p:spPr bwMode="auto">
          <a:xfrm>
            <a:off x="9377990" y="4977677"/>
            <a:ext cx="2354684"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B44FFF"/>
                </a:solidFill>
                <a:latin typeface="Abadi" panose="020B0604020104020204" pitchFamily="34" charset="0"/>
                <a:ea typeface="Arial" charset="0"/>
                <a:cs typeface="Arial" charset="0"/>
              </a:rPr>
              <a:t>Resurrection</a:t>
            </a:r>
          </a:p>
          <a:p>
            <a:pPr algn="ctr" eaLnBrk="1" hangingPunct="1"/>
            <a:r>
              <a:rPr lang="en-US" altLang="en-US" sz="3200" b="0" dirty="0">
                <a:solidFill>
                  <a:srgbClr val="B44FFF"/>
                </a:solidFill>
                <a:latin typeface="Abadi" panose="020B0604020104020204" pitchFamily="34" charset="0"/>
                <a:ea typeface="Arial" charset="0"/>
                <a:cs typeface="Arial" charset="0"/>
              </a:rPr>
              <a:t>Completed</a:t>
            </a:r>
          </a:p>
        </p:txBody>
      </p:sp>
      <p:sp>
        <p:nvSpPr>
          <p:cNvPr id="18" name="Rectangle 17">
            <a:extLst>
              <a:ext uri="{FF2B5EF4-FFF2-40B4-BE49-F238E27FC236}">
                <a16:creationId xmlns:a16="http://schemas.microsoft.com/office/drawing/2014/main" id="{9D24EE33-3C4C-9B40-83CA-DF9FED7F48F5}"/>
              </a:ext>
            </a:extLst>
          </p:cNvPr>
          <p:cNvSpPr/>
          <p:nvPr/>
        </p:nvSpPr>
        <p:spPr>
          <a:xfrm>
            <a:off x="2784954" y="786528"/>
            <a:ext cx="5731689" cy="707886"/>
          </a:xfrm>
          <a:prstGeom prst="rect">
            <a:avLst/>
          </a:prstGeom>
        </p:spPr>
        <p:txBody>
          <a:bodyPr wrap="square">
            <a:spAutoFit/>
          </a:bodyPr>
          <a:lstStyle/>
          <a:p>
            <a:pPr algn="ctr"/>
            <a:r>
              <a:rPr lang="en-NZ" sz="4000" b="1" dirty="0">
                <a:solidFill>
                  <a:schemeClr val="bg1"/>
                </a:solidFill>
                <a:latin typeface="Abadi" panose="020B0604020104020204" pitchFamily="34" charset="0"/>
              </a:rPr>
              <a:t>The </a:t>
            </a:r>
            <a:r>
              <a:rPr lang="en-NZ" sz="4000" b="1" i="1" dirty="0">
                <a:solidFill>
                  <a:schemeClr val="bg1"/>
                </a:solidFill>
                <a:latin typeface="Abadi" panose="020B0604020104020204" pitchFamily="34" charset="0"/>
              </a:rPr>
              <a:t>Didache </a:t>
            </a:r>
            <a:r>
              <a:rPr lang="en-NZ" sz="4000" b="1" dirty="0">
                <a:solidFill>
                  <a:schemeClr val="bg1"/>
                </a:solidFill>
                <a:latin typeface="Abadi" panose="020B0604020104020204" pitchFamily="34" charset="0"/>
              </a:rPr>
              <a:t>(c. 50-70)</a:t>
            </a:r>
            <a:endParaRPr lang="en-NZ" sz="3200" b="1" i="1" dirty="0">
              <a:solidFill>
                <a:schemeClr val="bg1"/>
              </a:solidFill>
              <a:latin typeface="Abadi" panose="020B0604020104020204" pitchFamily="34" charset="0"/>
            </a:endParaRPr>
          </a:p>
        </p:txBody>
      </p:sp>
      <p:sp>
        <p:nvSpPr>
          <p:cNvPr id="2" name="Rectangle 1">
            <a:extLst>
              <a:ext uri="{FF2B5EF4-FFF2-40B4-BE49-F238E27FC236}">
                <a16:creationId xmlns:a16="http://schemas.microsoft.com/office/drawing/2014/main" id="{6D8AB3F3-705F-94E5-9B92-82CDA461B29D}"/>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Day of the Lord</a:t>
            </a:r>
            <a:endParaRPr lang="en-NZ" sz="3200" b="1" dirty="0">
              <a:solidFill>
                <a:srgbClr val="00AEEF"/>
              </a:solidFill>
              <a:latin typeface="Abadi" panose="020B0604020104020204" pitchFamily="34" charset="0"/>
            </a:endParaRPr>
          </a:p>
        </p:txBody>
      </p:sp>
      <p:grpSp>
        <p:nvGrpSpPr>
          <p:cNvPr id="3" name="Group 2">
            <a:extLst>
              <a:ext uri="{FF2B5EF4-FFF2-40B4-BE49-F238E27FC236}">
                <a16:creationId xmlns:a16="http://schemas.microsoft.com/office/drawing/2014/main" id="{8EFD6578-7D79-A5A8-983E-DBC7A3612F4B}"/>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1F3E4645-9939-CEAE-9B48-540328DF2CAD}"/>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5" name="Picture 4">
              <a:extLst>
                <a:ext uri="{FF2B5EF4-FFF2-40B4-BE49-F238E27FC236}">
                  <a16:creationId xmlns:a16="http://schemas.microsoft.com/office/drawing/2014/main" id="{EDB62A2A-CA6D-6634-2D01-D148B3345B59}"/>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6" name="Picture 5">
              <a:extLst>
                <a:ext uri="{FF2B5EF4-FFF2-40B4-BE49-F238E27FC236}">
                  <a16:creationId xmlns:a16="http://schemas.microsoft.com/office/drawing/2014/main" id="{50E5FEC6-1E15-864B-10EA-7C16B72CACCE}"/>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4824424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Line 3">
            <a:extLst>
              <a:ext uri="{FF2B5EF4-FFF2-40B4-BE49-F238E27FC236}">
                <a16:creationId xmlns:a16="http://schemas.microsoft.com/office/drawing/2014/main" id="{2E2E306E-646A-5D4A-81F3-1EB3733A6AF0}"/>
              </a:ext>
            </a:extLst>
          </p:cNvPr>
          <p:cNvSpPr>
            <a:spLocks noChangeShapeType="1"/>
          </p:cNvSpPr>
          <p:nvPr/>
        </p:nvSpPr>
        <p:spPr bwMode="auto">
          <a:xfrm>
            <a:off x="110481" y="4456483"/>
            <a:ext cx="11855797" cy="15412"/>
          </a:xfrm>
          <a:prstGeom prst="line">
            <a:avLst/>
          </a:prstGeom>
          <a:noFill/>
          <a:ln w="63500">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36" name="Text Box 7">
            <a:extLst>
              <a:ext uri="{FF2B5EF4-FFF2-40B4-BE49-F238E27FC236}">
                <a16:creationId xmlns:a16="http://schemas.microsoft.com/office/drawing/2014/main" id="{EB68C176-FC0F-A640-B094-FED479BBE549}"/>
              </a:ext>
            </a:extLst>
          </p:cNvPr>
          <p:cNvSpPr txBox="1">
            <a:spLocks noChangeArrowheads="1"/>
          </p:cNvSpPr>
          <p:nvPr/>
        </p:nvSpPr>
        <p:spPr bwMode="auto">
          <a:xfrm>
            <a:off x="1824198" y="3229251"/>
            <a:ext cx="2041520"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FF0000"/>
                </a:solidFill>
                <a:latin typeface="Abadi" panose="020B0604020104020204" pitchFamily="34" charset="0"/>
                <a:ea typeface="Arial" charset="0"/>
                <a:cs typeface="Arial" charset="0"/>
              </a:rPr>
              <a:t>Coming</a:t>
            </a:r>
          </a:p>
          <a:p>
            <a:pPr algn="ctr" eaLnBrk="1" hangingPunct="1"/>
            <a:r>
              <a:rPr lang="en-US" altLang="en-US" sz="3200" b="0" dirty="0">
                <a:solidFill>
                  <a:srgbClr val="FF0000"/>
                </a:solidFill>
                <a:latin typeface="Abadi" panose="020B0604020104020204" pitchFamily="34" charset="0"/>
                <a:ea typeface="Arial" charset="0"/>
                <a:cs typeface="Arial" charset="0"/>
              </a:rPr>
              <a:t>Tribulation</a:t>
            </a:r>
          </a:p>
        </p:txBody>
      </p:sp>
      <p:sp>
        <p:nvSpPr>
          <p:cNvPr id="80" name="Line 6">
            <a:extLst>
              <a:ext uri="{FF2B5EF4-FFF2-40B4-BE49-F238E27FC236}">
                <a16:creationId xmlns:a16="http://schemas.microsoft.com/office/drawing/2014/main" id="{9E44FAB3-142A-CA44-8813-25940D823D90}"/>
              </a:ext>
            </a:extLst>
          </p:cNvPr>
          <p:cNvSpPr>
            <a:spLocks noChangeShapeType="1"/>
          </p:cNvSpPr>
          <p:nvPr/>
        </p:nvSpPr>
        <p:spPr bwMode="auto">
          <a:xfrm>
            <a:off x="1564749" y="3966112"/>
            <a:ext cx="0" cy="1011565"/>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25" name="Text Box 7">
            <a:extLst>
              <a:ext uri="{FF2B5EF4-FFF2-40B4-BE49-F238E27FC236}">
                <a16:creationId xmlns:a16="http://schemas.microsoft.com/office/drawing/2014/main" id="{A29F7D3F-B472-FD42-8767-1CE27985789F}"/>
              </a:ext>
            </a:extLst>
          </p:cNvPr>
          <p:cNvSpPr txBox="1">
            <a:spLocks noChangeArrowheads="1"/>
          </p:cNvSpPr>
          <p:nvPr/>
        </p:nvSpPr>
        <p:spPr bwMode="auto">
          <a:xfrm>
            <a:off x="3297816" y="1849977"/>
            <a:ext cx="1712713"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FFFF00"/>
                </a:solidFill>
                <a:latin typeface="Abadi" panose="020B0604020104020204" pitchFamily="34" charset="0"/>
                <a:ea typeface="Arial" charset="0"/>
                <a:cs typeface="Arial" charset="0"/>
              </a:rPr>
              <a:t>Return</a:t>
            </a:r>
          </a:p>
          <a:p>
            <a:pPr algn="ctr" eaLnBrk="1" hangingPunct="1"/>
            <a:r>
              <a:rPr lang="en-US" altLang="en-US" sz="3200" b="0" dirty="0">
                <a:solidFill>
                  <a:srgbClr val="FFFF00"/>
                </a:solidFill>
                <a:latin typeface="Abadi" panose="020B0604020104020204" pitchFamily="34" charset="0"/>
                <a:ea typeface="Arial" charset="0"/>
                <a:cs typeface="Arial" charset="0"/>
              </a:rPr>
              <a:t>of Christ</a:t>
            </a:r>
            <a:endParaRPr lang="en-US" altLang="en-US" b="0" dirty="0">
              <a:solidFill>
                <a:srgbClr val="FFFF00"/>
              </a:solidFill>
              <a:latin typeface="Abadi" panose="020B0604020104020204" pitchFamily="34" charset="0"/>
              <a:ea typeface="Arial" charset="0"/>
              <a:cs typeface="Arial" charset="0"/>
            </a:endParaRPr>
          </a:p>
        </p:txBody>
      </p:sp>
      <p:sp>
        <p:nvSpPr>
          <p:cNvPr id="27" name="Line 6">
            <a:extLst>
              <a:ext uri="{FF2B5EF4-FFF2-40B4-BE49-F238E27FC236}">
                <a16:creationId xmlns:a16="http://schemas.microsoft.com/office/drawing/2014/main" id="{5C685357-0A30-C141-A4B4-30A061789EF8}"/>
              </a:ext>
            </a:extLst>
          </p:cNvPr>
          <p:cNvSpPr>
            <a:spLocks noChangeShapeType="1"/>
          </p:cNvSpPr>
          <p:nvPr/>
        </p:nvSpPr>
        <p:spPr bwMode="auto">
          <a:xfrm>
            <a:off x="4148362" y="3888102"/>
            <a:ext cx="5809" cy="1077218"/>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29" name="Text Box 23">
            <a:extLst>
              <a:ext uri="{FF2B5EF4-FFF2-40B4-BE49-F238E27FC236}">
                <a16:creationId xmlns:a16="http://schemas.microsoft.com/office/drawing/2014/main" id="{1CAA8533-8E49-BA45-AEAD-F59DF9716972}"/>
              </a:ext>
            </a:extLst>
          </p:cNvPr>
          <p:cNvSpPr txBox="1">
            <a:spLocks noChangeArrowheads="1"/>
          </p:cNvSpPr>
          <p:nvPr/>
        </p:nvSpPr>
        <p:spPr bwMode="auto">
          <a:xfrm>
            <a:off x="4725649" y="3748238"/>
            <a:ext cx="5258234"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B44FFF"/>
                </a:solidFill>
                <a:latin typeface="Abadi" panose="020B0604020104020204" pitchFamily="34" charset="0"/>
                <a:ea typeface="Arial" charset="0"/>
                <a:cs typeface="Arial" charset="0"/>
              </a:rPr>
              <a:t>Coming Age after the Church</a:t>
            </a:r>
          </a:p>
          <a:p>
            <a:pPr algn="ctr" eaLnBrk="1" hangingPunct="1"/>
            <a:endParaRPr lang="en-US" altLang="en-US" sz="3200" b="0" dirty="0">
              <a:solidFill>
                <a:srgbClr val="B44FFF"/>
              </a:solidFill>
              <a:latin typeface="Abadi" panose="020B0604020104020204" pitchFamily="34" charset="0"/>
              <a:ea typeface="Arial" charset="0"/>
              <a:cs typeface="Arial" charset="0"/>
            </a:endParaRPr>
          </a:p>
        </p:txBody>
      </p:sp>
      <p:sp>
        <p:nvSpPr>
          <p:cNvPr id="34" name="Line 3">
            <a:extLst>
              <a:ext uri="{FF2B5EF4-FFF2-40B4-BE49-F238E27FC236}">
                <a16:creationId xmlns:a16="http://schemas.microsoft.com/office/drawing/2014/main" id="{29D75364-2361-EA43-AAB7-2D1EF63A447A}"/>
              </a:ext>
            </a:extLst>
          </p:cNvPr>
          <p:cNvSpPr>
            <a:spLocks noChangeShapeType="1"/>
          </p:cNvSpPr>
          <p:nvPr/>
        </p:nvSpPr>
        <p:spPr bwMode="auto">
          <a:xfrm flipH="1">
            <a:off x="4148362" y="2859975"/>
            <a:ext cx="0" cy="925334"/>
          </a:xfrm>
          <a:prstGeom prst="line">
            <a:avLst/>
          </a:prstGeom>
          <a:noFill/>
          <a:ln w="63500">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18" name="Rectangle 17">
            <a:extLst>
              <a:ext uri="{FF2B5EF4-FFF2-40B4-BE49-F238E27FC236}">
                <a16:creationId xmlns:a16="http://schemas.microsoft.com/office/drawing/2014/main" id="{9D24EE33-3C4C-9B40-83CA-DF9FED7F48F5}"/>
              </a:ext>
            </a:extLst>
          </p:cNvPr>
          <p:cNvSpPr/>
          <p:nvPr/>
        </p:nvSpPr>
        <p:spPr>
          <a:xfrm>
            <a:off x="866281" y="786528"/>
            <a:ext cx="9569036" cy="707886"/>
          </a:xfrm>
          <a:prstGeom prst="rect">
            <a:avLst/>
          </a:prstGeom>
        </p:spPr>
        <p:txBody>
          <a:bodyPr wrap="square">
            <a:spAutoFit/>
          </a:bodyPr>
          <a:lstStyle/>
          <a:p>
            <a:pPr algn="ctr"/>
            <a:r>
              <a:rPr lang="en-NZ" sz="4000" b="1" i="1" dirty="0">
                <a:solidFill>
                  <a:schemeClr val="bg1"/>
                </a:solidFill>
                <a:latin typeface="Abadi" panose="020B0604020104020204" pitchFamily="34" charset="0"/>
              </a:rPr>
              <a:t>Shepherd of Hermas </a:t>
            </a:r>
            <a:r>
              <a:rPr lang="en-NZ" sz="4000" b="1" dirty="0">
                <a:solidFill>
                  <a:schemeClr val="bg1"/>
                </a:solidFill>
                <a:latin typeface="Abadi" panose="020B0604020104020204" pitchFamily="34" charset="0"/>
              </a:rPr>
              <a:t>(c. 90–140)</a:t>
            </a:r>
            <a:endParaRPr lang="en-NZ" sz="3200" b="1" i="1" dirty="0">
              <a:solidFill>
                <a:schemeClr val="bg1"/>
              </a:solidFill>
              <a:latin typeface="Abadi" panose="020B0604020104020204" pitchFamily="34" charset="0"/>
            </a:endParaRPr>
          </a:p>
        </p:txBody>
      </p:sp>
      <p:sp>
        <p:nvSpPr>
          <p:cNvPr id="2" name="Rectangle 1">
            <a:extLst>
              <a:ext uri="{FF2B5EF4-FFF2-40B4-BE49-F238E27FC236}">
                <a16:creationId xmlns:a16="http://schemas.microsoft.com/office/drawing/2014/main" id="{6D8AB3F3-705F-94E5-9B92-82CDA461B29D}"/>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Day of the Lord</a:t>
            </a:r>
            <a:endParaRPr lang="en-NZ" sz="3200" b="1" dirty="0">
              <a:solidFill>
                <a:srgbClr val="00AEEF"/>
              </a:solidFill>
              <a:latin typeface="Abadi" panose="020B0604020104020204" pitchFamily="34" charset="0"/>
            </a:endParaRPr>
          </a:p>
        </p:txBody>
      </p:sp>
      <p:grpSp>
        <p:nvGrpSpPr>
          <p:cNvPr id="3" name="Group 2">
            <a:extLst>
              <a:ext uri="{FF2B5EF4-FFF2-40B4-BE49-F238E27FC236}">
                <a16:creationId xmlns:a16="http://schemas.microsoft.com/office/drawing/2014/main" id="{FD56BB1D-CE0A-8CBA-6F48-561A79EDFFA6}"/>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0E312378-D1A9-EE15-787D-0ED42C286B5E}"/>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5" name="Picture 4">
              <a:extLst>
                <a:ext uri="{FF2B5EF4-FFF2-40B4-BE49-F238E27FC236}">
                  <a16:creationId xmlns:a16="http://schemas.microsoft.com/office/drawing/2014/main" id="{E197FAAD-CB14-CBB1-993D-E32557BDD6C4}"/>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6" name="Picture 5">
              <a:extLst>
                <a:ext uri="{FF2B5EF4-FFF2-40B4-BE49-F238E27FC236}">
                  <a16:creationId xmlns:a16="http://schemas.microsoft.com/office/drawing/2014/main" id="{643EA958-EE6C-4279-C3B5-238AD6D9255B}"/>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96634260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Line 3">
            <a:extLst>
              <a:ext uri="{FF2B5EF4-FFF2-40B4-BE49-F238E27FC236}">
                <a16:creationId xmlns:a16="http://schemas.microsoft.com/office/drawing/2014/main" id="{2E2E306E-646A-5D4A-81F3-1EB3733A6AF0}"/>
              </a:ext>
            </a:extLst>
          </p:cNvPr>
          <p:cNvSpPr>
            <a:spLocks noChangeShapeType="1"/>
          </p:cNvSpPr>
          <p:nvPr/>
        </p:nvSpPr>
        <p:spPr bwMode="auto">
          <a:xfrm>
            <a:off x="110481" y="4209346"/>
            <a:ext cx="11855797" cy="15412"/>
          </a:xfrm>
          <a:prstGeom prst="line">
            <a:avLst/>
          </a:prstGeom>
          <a:noFill/>
          <a:ln w="63500">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36" name="Text Box 7">
            <a:extLst>
              <a:ext uri="{FF2B5EF4-FFF2-40B4-BE49-F238E27FC236}">
                <a16:creationId xmlns:a16="http://schemas.microsoft.com/office/drawing/2014/main" id="{EB68C176-FC0F-A640-B094-FED479BBE549}"/>
              </a:ext>
            </a:extLst>
          </p:cNvPr>
          <p:cNvSpPr txBox="1">
            <a:spLocks noChangeArrowheads="1"/>
          </p:cNvSpPr>
          <p:nvPr/>
        </p:nvSpPr>
        <p:spPr bwMode="auto">
          <a:xfrm>
            <a:off x="946861" y="2982114"/>
            <a:ext cx="2041520"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FF0000"/>
                </a:solidFill>
                <a:latin typeface="Abadi" panose="020B0604020104020204" pitchFamily="34" charset="0"/>
                <a:ea typeface="Arial" charset="0"/>
                <a:cs typeface="Arial" charset="0"/>
              </a:rPr>
              <a:t>7-Year</a:t>
            </a:r>
          </a:p>
          <a:p>
            <a:pPr algn="ctr" eaLnBrk="1" hangingPunct="1"/>
            <a:r>
              <a:rPr lang="en-US" altLang="en-US" sz="3200" b="0" dirty="0">
                <a:solidFill>
                  <a:srgbClr val="FF0000"/>
                </a:solidFill>
                <a:latin typeface="Abadi" panose="020B0604020104020204" pitchFamily="34" charset="0"/>
                <a:ea typeface="Arial" charset="0"/>
                <a:cs typeface="Arial" charset="0"/>
              </a:rPr>
              <a:t>Tribulation</a:t>
            </a:r>
          </a:p>
        </p:txBody>
      </p:sp>
      <p:sp>
        <p:nvSpPr>
          <p:cNvPr id="80" name="Line 6">
            <a:extLst>
              <a:ext uri="{FF2B5EF4-FFF2-40B4-BE49-F238E27FC236}">
                <a16:creationId xmlns:a16="http://schemas.microsoft.com/office/drawing/2014/main" id="{9E44FAB3-142A-CA44-8813-25940D823D90}"/>
              </a:ext>
            </a:extLst>
          </p:cNvPr>
          <p:cNvSpPr>
            <a:spLocks noChangeShapeType="1"/>
          </p:cNvSpPr>
          <p:nvPr/>
        </p:nvSpPr>
        <p:spPr bwMode="auto">
          <a:xfrm>
            <a:off x="848053" y="3718975"/>
            <a:ext cx="0" cy="1011565"/>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25" name="Text Box 7">
            <a:extLst>
              <a:ext uri="{FF2B5EF4-FFF2-40B4-BE49-F238E27FC236}">
                <a16:creationId xmlns:a16="http://schemas.microsoft.com/office/drawing/2014/main" id="{A29F7D3F-B472-FD42-8767-1CE27985789F}"/>
              </a:ext>
            </a:extLst>
          </p:cNvPr>
          <p:cNvSpPr txBox="1">
            <a:spLocks noChangeArrowheads="1"/>
          </p:cNvSpPr>
          <p:nvPr/>
        </p:nvSpPr>
        <p:spPr bwMode="auto">
          <a:xfrm>
            <a:off x="2309264" y="1751124"/>
            <a:ext cx="1712713"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FFFF00"/>
                </a:solidFill>
                <a:latin typeface="Abadi" panose="020B0604020104020204" pitchFamily="34" charset="0"/>
                <a:ea typeface="Arial" charset="0"/>
                <a:cs typeface="Arial" charset="0"/>
              </a:rPr>
              <a:t>Return</a:t>
            </a:r>
          </a:p>
          <a:p>
            <a:pPr algn="ctr" eaLnBrk="1" hangingPunct="1"/>
            <a:r>
              <a:rPr lang="en-US" altLang="en-US" sz="3200" b="0" dirty="0">
                <a:solidFill>
                  <a:srgbClr val="FFFF00"/>
                </a:solidFill>
                <a:latin typeface="Abadi" panose="020B0604020104020204" pitchFamily="34" charset="0"/>
                <a:ea typeface="Arial" charset="0"/>
                <a:cs typeface="Arial" charset="0"/>
              </a:rPr>
              <a:t>of Christ</a:t>
            </a:r>
          </a:p>
        </p:txBody>
      </p:sp>
      <p:sp>
        <p:nvSpPr>
          <p:cNvPr id="27" name="Line 6">
            <a:extLst>
              <a:ext uri="{FF2B5EF4-FFF2-40B4-BE49-F238E27FC236}">
                <a16:creationId xmlns:a16="http://schemas.microsoft.com/office/drawing/2014/main" id="{5C685357-0A30-C141-A4B4-30A061789EF8}"/>
              </a:ext>
            </a:extLst>
          </p:cNvPr>
          <p:cNvSpPr>
            <a:spLocks noChangeShapeType="1"/>
          </p:cNvSpPr>
          <p:nvPr/>
        </p:nvSpPr>
        <p:spPr bwMode="auto">
          <a:xfrm>
            <a:off x="3159812" y="3640965"/>
            <a:ext cx="5809" cy="1077218"/>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28" name="Line 6">
            <a:extLst>
              <a:ext uri="{FF2B5EF4-FFF2-40B4-BE49-F238E27FC236}">
                <a16:creationId xmlns:a16="http://schemas.microsoft.com/office/drawing/2014/main" id="{8CCA7CD4-132D-0E44-BAB6-26456D7CE8ED}"/>
              </a:ext>
            </a:extLst>
          </p:cNvPr>
          <p:cNvSpPr>
            <a:spLocks noChangeShapeType="1"/>
          </p:cNvSpPr>
          <p:nvPr/>
        </p:nvSpPr>
        <p:spPr bwMode="auto">
          <a:xfrm>
            <a:off x="10073416" y="3703563"/>
            <a:ext cx="0" cy="1011565"/>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29" name="Text Box 23">
            <a:extLst>
              <a:ext uri="{FF2B5EF4-FFF2-40B4-BE49-F238E27FC236}">
                <a16:creationId xmlns:a16="http://schemas.microsoft.com/office/drawing/2014/main" id="{1CAA8533-8E49-BA45-AEAD-F59DF9716972}"/>
              </a:ext>
            </a:extLst>
          </p:cNvPr>
          <p:cNvSpPr txBox="1">
            <a:spLocks noChangeArrowheads="1"/>
          </p:cNvSpPr>
          <p:nvPr/>
        </p:nvSpPr>
        <p:spPr bwMode="auto">
          <a:xfrm>
            <a:off x="3496682" y="2982114"/>
            <a:ext cx="5954643"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B44FFF"/>
                </a:solidFill>
                <a:latin typeface="Abadi" panose="020B0604020104020204" pitchFamily="34" charset="0"/>
                <a:ea typeface="Arial" charset="0"/>
                <a:cs typeface="Arial" charset="0"/>
              </a:rPr>
              <a:t>1000-Year Reign of Christ</a:t>
            </a:r>
          </a:p>
          <a:p>
            <a:pPr algn="ctr" eaLnBrk="1" hangingPunct="1"/>
            <a:r>
              <a:rPr lang="en-US" altLang="en-US" sz="3200" b="0" dirty="0">
                <a:solidFill>
                  <a:srgbClr val="B44FFF"/>
                </a:solidFill>
                <a:latin typeface="Abadi" panose="020B0604020104020204" pitchFamily="34" charset="0"/>
                <a:ea typeface="Arial" charset="0"/>
                <a:cs typeface="Arial" charset="0"/>
              </a:rPr>
              <a:t>In Jerusalem with Glorified Saints</a:t>
            </a:r>
          </a:p>
        </p:txBody>
      </p:sp>
      <p:sp>
        <p:nvSpPr>
          <p:cNvPr id="39" name="Rectangle 38">
            <a:extLst>
              <a:ext uri="{FF2B5EF4-FFF2-40B4-BE49-F238E27FC236}">
                <a16:creationId xmlns:a16="http://schemas.microsoft.com/office/drawing/2014/main" id="{595BAA52-72AD-2242-B35D-FAC82CB3F2B8}"/>
              </a:ext>
            </a:extLst>
          </p:cNvPr>
          <p:cNvSpPr/>
          <p:nvPr/>
        </p:nvSpPr>
        <p:spPr>
          <a:xfrm>
            <a:off x="2900181" y="806504"/>
            <a:ext cx="6391638" cy="707886"/>
          </a:xfrm>
          <a:prstGeom prst="rect">
            <a:avLst/>
          </a:prstGeom>
        </p:spPr>
        <p:txBody>
          <a:bodyPr wrap="square">
            <a:spAutoFit/>
          </a:bodyPr>
          <a:lstStyle/>
          <a:p>
            <a:pPr algn="ctr"/>
            <a:r>
              <a:rPr lang="en-NZ" sz="4000" b="1" dirty="0">
                <a:solidFill>
                  <a:schemeClr val="bg1"/>
                </a:solidFill>
                <a:latin typeface="Abadi" panose="020B0604020104020204" pitchFamily="34" charset="0"/>
              </a:rPr>
              <a:t>Irenaeus of Lyons (c. 180)</a:t>
            </a:r>
            <a:endParaRPr lang="en-NZ" sz="3200" b="1" i="1" dirty="0">
              <a:solidFill>
                <a:schemeClr val="bg1"/>
              </a:solidFill>
              <a:latin typeface="Abadi" panose="020B0604020104020204" pitchFamily="34" charset="0"/>
            </a:endParaRPr>
          </a:p>
        </p:txBody>
      </p:sp>
      <p:sp>
        <p:nvSpPr>
          <p:cNvPr id="31" name="Text Box 23">
            <a:extLst>
              <a:ext uri="{FF2B5EF4-FFF2-40B4-BE49-F238E27FC236}">
                <a16:creationId xmlns:a16="http://schemas.microsoft.com/office/drawing/2014/main" id="{54790F3C-389A-1049-B2E2-BDFAA84B01AE}"/>
              </a:ext>
            </a:extLst>
          </p:cNvPr>
          <p:cNvSpPr txBox="1">
            <a:spLocks noChangeArrowheads="1"/>
          </p:cNvSpPr>
          <p:nvPr/>
        </p:nvSpPr>
        <p:spPr bwMode="auto">
          <a:xfrm>
            <a:off x="1941375" y="4731022"/>
            <a:ext cx="2448492"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B44FFF"/>
                </a:solidFill>
                <a:latin typeface="Abadi" panose="020B0604020104020204" pitchFamily="34" charset="0"/>
                <a:ea typeface="Arial" charset="0"/>
                <a:cs typeface="Arial" charset="0"/>
              </a:rPr>
              <a:t>Resurrection</a:t>
            </a:r>
          </a:p>
          <a:p>
            <a:pPr algn="ctr" eaLnBrk="1" hangingPunct="1"/>
            <a:r>
              <a:rPr lang="en-US" altLang="en-US" sz="3200" b="0" dirty="0">
                <a:solidFill>
                  <a:srgbClr val="B44FFF"/>
                </a:solidFill>
                <a:latin typeface="Abadi" panose="020B0604020104020204" pitchFamily="34" charset="0"/>
                <a:ea typeface="Arial" charset="0"/>
                <a:cs typeface="Arial" charset="0"/>
              </a:rPr>
              <a:t>of Righteous</a:t>
            </a:r>
          </a:p>
        </p:txBody>
      </p:sp>
      <p:sp>
        <p:nvSpPr>
          <p:cNvPr id="34" name="Line 3">
            <a:extLst>
              <a:ext uri="{FF2B5EF4-FFF2-40B4-BE49-F238E27FC236}">
                <a16:creationId xmlns:a16="http://schemas.microsoft.com/office/drawing/2014/main" id="{29D75364-2361-EA43-AAB7-2D1EF63A447A}"/>
              </a:ext>
            </a:extLst>
          </p:cNvPr>
          <p:cNvSpPr>
            <a:spLocks noChangeShapeType="1"/>
          </p:cNvSpPr>
          <p:nvPr/>
        </p:nvSpPr>
        <p:spPr bwMode="auto">
          <a:xfrm flipH="1">
            <a:off x="3159812" y="2817338"/>
            <a:ext cx="0" cy="720833"/>
          </a:xfrm>
          <a:prstGeom prst="line">
            <a:avLst/>
          </a:prstGeom>
          <a:noFill/>
          <a:ln w="63500">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19" name="Text Box 23">
            <a:extLst>
              <a:ext uri="{FF2B5EF4-FFF2-40B4-BE49-F238E27FC236}">
                <a16:creationId xmlns:a16="http://schemas.microsoft.com/office/drawing/2014/main" id="{5272BB85-2598-BD41-A7CF-3B769E0418FD}"/>
              </a:ext>
            </a:extLst>
          </p:cNvPr>
          <p:cNvSpPr txBox="1">
            <a:spLocks noChangeArrowheads="1"/>
          </p:cNvSpPr>
          <p:nvPr/>
        </p:nvSpPr>
        <p:spPr bwMode="auto">
          <a:xfrm>
            <a:off x="8170715" y="4731022"/>
            <a:ext cx="3805401"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B44FFF"/>
                </a:solidFill>
                <a:latin typeface="Abadi" panose="020B0604020104020204" pitchFamily="34" charset="0"/>
                <a:ea typeface="Arial" charset="0"/>
                <a:cs typeface="Arial" charset="0"/>
              </a:rPr>
              <a:t>General Resurrection</a:t>
            </a:r>
          </a:p>
          <a:p>
            <a:pPr algn="ctr" eaLnBrk="1" hangingPunct="1"/>
            <a:r>
              <a:rPr lang="en-US" altLang="en-US" sz="3200" b="0" dirty="0">
                <a:solidFill>
                  <a:srgbClr val="B44FFF"/>
                </a:solidFill>
                <a:latin typeface="Abadi" panose="020B0604020104020204" pitchFamily="34" charset="0"/>
                <a:ea typeface="Arial" charset="0"/>
                <a:cs typeface="Arial" charset="0"/>
              </a:rPr>
              <a:t>for Judgment</a:t>
            </a:r>
          </a:p>
        </p:txBody>
      </p:sp>
      <p:sp>
        <p:nvSpPr>
          <p:cNvPr id="2" name="Rectangle 1">
            <a:extLst>
              <a:ext uri="{FF2B5EF4-FFF2-40B4-BE49-F238E27FC236}">
                <a16:creationId xmlns:a16="http://schemas.microsoft.com/office/drawing/2014/main" id="{78DBE9B7-202D-EB24-91AB-CCDB4132014D}"/>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Day of the Lord</a:t>
            </a:r>
            <a:endParaRPr lang="en-NZ" sz="3200" b="1" dirty="0">
              <a:solidFill>
                <a:srgbClr val="00AEEF"/>
              </a:solidFill>
              <a:latin typeface="Abadi" panose="020B0604020104020204" pitchFamily="34" charset="0"/>
            </a:endParaRPr>
          </a:p>
        </p:txBody>
      </p:sp>
      <p:grpSp>
        <p:nvGrpSpPr>
          <p:cNvPr id="3" name="Group 2">
            <a:extLst>
              <a:ext uri="{FF2B5EF4-FFF2-40B4-BE49-F238E27FC236}">
                <a16:creationId xmlns:a16="http://schemas.microsoft.com/office/drawing/2014/main" id="{04DACC2C-E062-C53E-B733-EEAD70D69D8D}"/>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F818C4C0-DDF4-169C-5877-61489286BEBB}"/>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5" name="Picture 4">
              <a:extLst>
                <a:ext uri="{FF2B5EF4-FFF2-40B4-BE49-F238E27FC236}">
                  <a16:creationId xmlns:a16="http://schemas.microsoft.com/office/drawing/2014/main" id="{A4159F20-8B08-7B1B-B9A3-D995071788B8}"/>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6" name="Picture 5">
              <a:extLst>
                <a:ext uri="{FF2B5EF4-FFF2-40B4-BE49-F238E27FC236}">
                  <a16:creationId xmlns:a16="http://schemas.microsoft.com/office/drawing/2014/main" id="{25EF381C-A36A-4D6C-16B4-DA4CB954EE3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45388653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e sun turned black like sackcloth made of goat hair, the whole moon  turned blood red, and the stars in the sky fell to earth, as fig... |  Instagram">
            <a:extLst>
              <a:ext uri="{FF2B5EF4-FFF2-40B4-BE49-F238E27FC236}">
                <a16:creationId xmlns:a16="http://schemas.microsoft.com/office/drawing/2014/main" id="{41DB091D-E773-E9F5-7600-72EDA0BAD3E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8695428" y="1109114"/>
            <a:ext cx="3053358" cy="3904488"/>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a:extLst>
              <a:ext uri="{FF2B5EF4-FFF2-40B4-BE49-F238E27FC236}">
                <a16:creationId xmlns:a16="http://schemas.microsoft.com/office/drawing/2014/main" id="{C817EC0E-DDA6-8141-93ED-7C0B0ACC3EE7}"/>
              </a:ext>
            </a:extLst>
          </p:cNvPr>
          <p:cNvSpPr/>
          <p:nvPr/>
        </p:nvSpPr>
        <p:spPr>
          <a:xfrm>
            <a:off x="421178" y="971670"/>
            <a:ext cx="8438009" cy="4770537"/>
          </a:xfrm>
          <a:prstGeom prst="rect">
            <a:avLst/>
          </a:prstGeom>
        </p:spPr>
        <p:txBody>
          <a:bodyPr wrap="square">
            <a:spAutoFit/>
          </a:bodyPr>
          <a:lstStyle/>
          <a:p>
            <a:r>
              <a:rPr lang="en-US" sz="3200" dirty="0">
                <a:solidFill>
                  <a:srgbClr val="FFFF00"/>
                </a:solidFill>
                <a:latin typeface="Abadi" panose="020B0604020104020204" pitchFamily="34" charset="0"/>
                <a:ea typeface="Calibri" panose="020F0502020204030204" pitchFamily="34" charset="0"/>
              </a:rPr>
              <a:t>Irenaeus of Lyons, </a:t>
            </a:r>
            <a:r>
              <a:rPr lang="en-US" sz="3200" i="1" dirty="0">
                <a:solidFill>
                  <a:srgbClr val="FFFF00"/>
                </a:solidFill>
                <a:latin typeface="Abadi" panose="020B0604020104020204" pitchFamily="34" charset="0"/>
                <a:ea typeface="Calibri" panose="020F0502020204030204" pitchFamily="34" charset="0"/>
              </a:rPr>
              <a:t>Against Heresies </a:t>
            </a:r>
            <a:r>
              <a:rPr lang="en-US" sz="3200" dirty="0">
                <a:solidFill>
                  <a:srgbClr val="FFFF00"/>
                </a:solidFill>
                <a:latin typeface="Abadi" panose="020B0604020104020204" pitchFamily="34" charset="0"/>
                <a:ea typeface="Calibri" panose="020F0502020204030204" pitchFamily="34" charset="0"/>
              </a:rPr>
              <a:t>5.25.2</a:t>
            </a:r>
          </a:p>
          <a:p>
            <a:endParaRPr lang="en-US" sz="1600" dirty="0">
              <a:solidFill>
                <a:srgbClr val="FFFF00"/>
              </a:solidFill>
              <a:latin typeface="Abadi" panose="020B0604020104020204" pitchFamily="34" charset="0"/>
              <a:ea typeface="Calibri" panose="020F0502020204030204" pitchFamily="34" charset="0"/>
            </a:endParaRPr>
          </a:p>
          <a:p>
            <a:r>
              <a:rPr lang="en-US" sz="3200" dirty="0">
                <a:solidFill>
                  <a:srgbClr val="FFFF00"/>
                </a:solidFill>
                <a:latin typeface="Abadi" panose="020B0604020104020204" pitchFamily="34" charset="0"/>
                <a:ea typeface="Calibri" panose="020F0502020204030204" pitchFamily="34" charset="0"/>
              </a:rPr>
              <a:t>“For he [Antichrist] being endued with all the power of the devil, shall come, not as a righteous king, nor as a legitimate king, in subjection to God, but an impious, unjust, and lawless one; as an apostate, iniquitous and murderous; as a robber, concentrating in himself satanic apostasy, and setting aside idols to persuade that he himself is God...</a:t>
            </a:r>
          </a:p>
        </p:txBody>
      </p:sp>
      <p:sp>
        <p:nvSpPr>
          <p:cNvPr id="2" name="Rectangle 1">
            <a:extLst>
              <a:ext uri="{FF2B5EF4-FFF2-40B4-BE49-F238E27FC236}">
                <a16:creationId xmlns:a16="http://schemas.microsoft.com/office/drawing/2014/main" id="{E56E649A-4258-DEE7-57CF-446110E41752}"/>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Day of the Lord</a:t>
            </a:r>
            <a:endParaRPr lang="en-NZ" sz="3200" b="1" dirty="0">
              <a:solidFill>
                <a:srgbClr val="00AEEF"/>
              </a:solidFill>
              <a:latin typeface="Abadi" panose="020B0604020104020204" pitchFamily="34" charset="0"/>
            </a:endParaRPr>
          </a:p>
        </p:txBody>
      </p:sp>
      <p:grpSp>
        <p:nvGrpSpPr>
          <p:cNvPr id="3" name="Group 2">
            <a:extLst>
              <a:ext uri="{FF2B5EF4-FFF2-40B4-BE49-F238E27FC236}">
                <a16:creationId xmlns:a16="http://schemas.microsoft.com/office/drawing/2014/main" id="{FC1E7C70-A920-C573-0826-015D0E707031}"/>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79B8DA23-1877-6224-57E6-C4C9F20F45C4}"/>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5" name="Picture 4">
              <a:extLst>
                <a:ext uri="{FF2B5EF4-FFF2-40B4-BE49-F238E27FC236}">
                  <a16:creationId xmlns:a16="http://schemas.microsoft.com/office/drawing/2014/main" id="{2A51EA8E-AFB1-33FD-6537-DEAD6443FC22}"/>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6" name="Picture 5">
              <a:extLst>
                <a:ext uri="{FF2B5EF4-FFF2-40B4-BE49-F238E27FC236}">
                  <a16:creationId xmlns:a16="http://schemas.microsoft.com/office/drawing/2014/main" id="{0DB9C4E3-1AEE-E23B-6402-27E6C899911B}"/>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78053711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e sun turned black like sackcloth made of goat hair, the whole moon  turned blood red, and the stars in the sky fell to earth, as fig... |  Instagram">
            <a:extLst>
              <a:ext uri="{FF2B5EF4-FFF2-40B4-BE49-F238E27FC236}">
                <a16:creationId xmlns:a16="http://schemas.microsoft.com/office/drawing/2014/main" id="{41DB091D-E773-E9F5-7600-72EDA0BAD3E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8695428" y="1109114"/>
            <a:ext cx="3053358" cy="3904488"/>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a:extLst>
              <a:ext uri="{FF2B5EF4-FFF2-40B4-BE49-F238E27FC236}">
                <a16:creationId xmlns:a16="http://schemas.microsoft.com/office/drawing/2014/main" id="{C817EC0E-DDA6-8141-93ED-7C0B0ACC3EE7}"/>
              </a:ext>
            </a:extLst>
          </p:cNvPr>
          <p:cNvSpPr/>
          <p:nvPr/>
        </p:nvSpPr>
        <p:spPr>
          <a:xfrm>
            <a:off x="421178" y="971670"/>
            <a:ext cx="8438009" cy="4278094"/>
          </a:xfrm>
          <a:prstGeom prst="rect">
            <a:avLst/>
          </a:prstGeom>
        </p:spPr>
        <p:txBody>
          <a:bodyPr wrap="square">
            <a:spAutoFit/>
          </a:bodyPr>
          <a:lstStyle/>
          <a:p>
            <a:r>
              <a:rPr lang="en-US" sz="3200" dirty="0">
                <a:solidFill>
                  <a:srgbClr val="FFFF00"/>
                </a:solidFill>
                <a:latin typeface="Abadi" panose="020B0604020104020204" pitchFamily="34" charset="0"/>
                <a:ea typeface="Calibri" panose="020F0502020204030204" pitchFamily="34" charset="0"/>
              </a:rPr>
              <a:t>Irenaeus of Lyons, </a:t>
            </a:r>
            <a:r>
              <a:rPr lang="en-US" sz="3200" i="1" dirty="0">
                <a:solidFill>
                  <a:srgbClr val="FFFF00"/>
                </a:solidFill>
                <a:latin typeface="Abadi" panose="020B0604020104020204" pitchFamily="34" charset="0"/>
                <a:ea typeface="Calibri" panose="020F0502020204030204" pitchFamily="34" charset="0"/>
              </a:rPr>
              <a:t>Against Heresies </a:t>
            </a:r>
            <a:r>
              <a:rPr lang="en-US" sz="3200" dirty="0">
                <a:solidFill>
                  <a:srgbClr val="FFFF00"/>
                </a:solidFill>
                <a:latin typeface="Abadi" panose="020B0604020104020204" pitchFamily="34" charset="0"/>
                <a:ea typeface="Calibri" panose="020F0502020204030204" pitchFamily="34" charset="0"/>
              </a:rPr>
              <a:t>5.25.2</a:t>
            </a:r>
          </a:p>
          <a:p>
            <a:endParaRPr lang="en-US" sz="1600" dirty="0">
              <a:solidFill>
                <a:srgbClr val="FFFF00"/>
              </a:solidFill>
              <a:latin typeface="Abadi" panose="020B0604020104020204" pitchFamily="34" charset="0"/>
              <a:ea typeface="Calibri" panose="020F0502020204030204" pitchFamily="34" charset="0"/>
            </a:endParaRPr>
          </a:p>
          <a:p>
            <a:r>
              <a:rPr lang="en-US" sz="3200" dirty="0">
                <a:solidFill>
                  <a:srgbClr val="FFFF00"/>
                </a:solidFill>
                <a:latin typeface="Abadi" panose="020B0604020104020204" pitchFamily="34" charset="0"/>
                <a:ea typeface="Calibri" panose="020F0502020204030204" pitchFamily="34" charset="0"/>
              </a:rPr>
              <a:t>…raising up himself as the only idol, having in himself the multifarious errors of the other idols. This he does, in order that they who do [now] worship the devil by means of many abominations, may serve himself by this one idol, of whom the apostle thus speaks in the second Epistle to the Thessalonians.”</a:t>
            </a:r>
          </a:p>
        </p:txBody>
      </p:sp>
      <p:sp>
        <p:nvSpPr>
          <p:cNvPr id="2" name="Rectangle 1">
            <a:extLst>
              <a:ext uri="{FF2B5EF4-FFF2-40B4-BE49-F238E27FC236}">
                <a16:creationId xmlns:a16="http://schemas.microsoft.com/office/drawing/2014/main" id="{E56E649A-4258-DEE7-57CF-446110E41752}"/>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Day of the Lord</a:t>
            </a:r>
            <a:endParaRPr lang="en-NZ" sz="3200" b="1" dirty="0">
              <a:solidFill>
                <a:srgbClr val="00AEEF"/>
              </a:solidFill>
              <a:latin typeface="Abadi" panose="020B0604020104020204" pitchFamily="34" charset="0"/>
            </a:endParaRPr>
          </a:p>
        </p:txBody>
      </p:sp>
      <p:grpSp>
        <p:nvGrpSpPr>
          <p:cNvPr id="3" name="Group 2">
            <a:extLst>
              <a:ext uri="{FF2B5EF4-FFF2-40B4-BE49-F238E27FC236}">
                <a16:creationId xmlns:a16="http://schemas.microsoft.com/office/drawing/2014/main" id="{8E4DAF4A-83D6-ACC4-C2F2-638BE821E2DE}"/>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92FECB43-314A-C189-5534-75760313E6E0}"/>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5" name="Picture 4">
              <a:extLst>
                <a:ext uri="{FF2B5EF4-FFF2-40B4-BE49-F238E27FC236}">
                  <a16:creationId xmlns:a16="http://schemas.microsoft.com/office/drawing/2014/main" id="{D70CCA7E-CF54-8DA6-92E2-721411B15DCF}"/>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6" name="Picture 5">
              <a:extLst>
                <a:ext uri="{FF2B5EF4-FFF2-40B4-BE49-F238E27FC236}">
                  <a16:creationId xmlns:a16="http://schemas.microsoft.com/office/drawing/2014/main" id="{A5D31CC9-F778-044B-8CEB-DC4BBDEFB74B}"/>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70753477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e sun turned black like sackcloth made of goat hair, the whole moon  turned blood red, and the stars in the sky fell to earth, as fig... |  Instagram">
            <a:extLst>
              <a:ext uri="{FF2B5EF4-FFF2-40B4-BE49-F238E27FC236}">
                <a16:creationId xmlns:a16="http://schemas.microsoft.com/office/drawing/2014/main" id="{41DB091D-E773-E9F5-7600-72EDA0BAD3E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8695428" y="1109114"/>
            <a:ext cx="3053358" cy="3904488"/>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a:extLst>
              <a:ext uri="{FF2B5EF4-FFF2-40B4-BE49-F238E27FC236}">
                <a16:creationId xmlns:a16="http://schemas.microsoft.com/office/drawing/2014/main" id="{C817EC0E-DDA6-8141-93ED-7C0B0ACC3EE7}"/>
              </a:ext>
            </a:extLst>
          </p:cNvPr>
          <p:cNvSpPr/>
          <p:nvPr/>
        </p:nvSpPr>
        <p:spPr>
          <a:xfrm>
            <a:off x="421178" y="971670"/>
            <a:ext cx="8438009" cy="4770537"/>
          </a:xfrm>
          <a:prstGeom prst="rect">
            <a:avLst/>
          </a:prstGeom>
        </p:spPr>
        <p:txBody>
          <a:bodyPr wrap="square">
            <a:spAutoFit/>
          </a:bodyPr>
          <a:lstStyle/>
          <a:p>
            <a:r>
              <a:rPr lang="en-US" sz="3200" dirty="0">
                <a:solidFill>
                  <a:srgbClr val="FFFF00"/>
                </a:solidFill>
                <a:latin typeface="Abadi" panose="020B0604020104020204" pitchFamily="34" charset="0"/>
                <a:ea typeface="Calibri" panose="020F0502020204030204" pitchFamily="34" charset="0"/>
              </a:rPr>
              <a:t>Irenaeus of Lyons, </a:t>
            </a:r>
            <a:r>
              <a:rPr lang="en-US" sz="3200" i="1" dirty="0">
                <a:solidFill>
                  <a:srgbClr val="FFFF00"/>
                </a:solidFill>
                <a:latin typeface="Abadi" panose="020B0604020104020204" pitchFamily="34" charset="0"/>
                <a:ea typeface="Calibri" panose="020F0502020204030204" pitchFamily="34" charset="0"/>
              </a:rPr>
              <a:t>Against Heresies </a:t>
            </a:r>
            <a:r>
              <a:rPr lang="en-US" sz="3200" dirty="0">
                <a:solidFill>
                  <a:srgbClr val="FFFF00"/>
                </a:solidFill>
                <a:latin typeface="Abadi" panose="020B0604020104020204" pitchFamily="34" charset="0"/>
                <a:ea typeface="Calibri" panose="020F0502020204030204" pitchFamily="34" charset="0"/>
              </a:rPr>
              <a:t>5.25.3, 4</a:t>
            </a:r>
          </a:p>
          <a:p>
            <a:endParaRPr lang="en-US" sz="1600" dirty="0">
              <a:solidFill>
                <a:srgbClr val="FFFF00"/>
              </a:solidFill>
              <a:latin typeface="Abadi" panose="020B0604020104020204" pitchFamily="34" charset="0"/>
              <a:ea typeface="Calibri" panose="020F0502020204030204" pitchFamily="34" charset="0"/>
            </a:endParaRPr>
          </a:p>
          <a:p>
            <a:r>
              <a:rPr lang="en-US" sz="3200" dirty="0">
                <a:solidFill>
                  <a:srgbClr val="FFFF00"/>
                </a:solidFill>
                <a:latin typeface="Abadi" panose="020B0604020104020204" pitchFamily="34" charset="0"/>
                <a:ea typeface="Calibri" panose="020F0502020204030204" pitchFamily="34" charset="0"/>
              </a:rPr>
              <a:t>“For </a:t>
            </a:r>
            <a:r>
              <a:rPr lang="en-US" sz="3200" dirty="0">
                <a:solidFill>
                  <a:srgbClr val="FF0000"/>
                </a:solidFill>
                <a:latin typeface="Abadi" panose="020B0604020104020204" pitchFamily="34" charset="0"/>
                <a:ea typeface="Calibri" panose="020F0502020204030204" pitchFamily="34" charset="0"/>
              </a:rPr>
              <a:t>three years and six months</a:t>
            </a:r>
            <a:r>
              <a:rPr lang="en-US" sz="3200" dirty="0">
                <a:solidFill>
                  <a:srgbClr val="FFFF00"/>
                </a:solidFill>
                <a:latin typeface="Abadi" panose="020B0604020104020204" pitchFamily="34" charset="0"/>
                <a:ea typeface="Calibri" panose="020F0502020204030204" pitchFamily="34" charset="0"/>
              </a:rPr>
              <a:t>, during which time, when he comes, he shall reign over the earth… And then he [Daniel] points out the time that his tyranny shall last, during which the saints shall be put to flight, they who offer a pure sacrifice unto God:…</a:t>
            </a:r>
          </a:p>
          <a:p>
            <a:endParaRPr lang="en-US" sz="3200" dirty="0">
              <a:solidFill>
                <a:srgbClr val="FFFF00"/>
              </a:solidFill>
              <a:latin typeface="Abadi" panose="020B0604020104020204" pitchFamily="34" charset="0"/>
              <a:ea typeface="Calibri" panose="020F0502020204030204" pitchFamily="34" charset="0"/>
            </a:endParaRPr>
          </a:p>
          <a:p>
            <a:endParaRPr lang="en-US" sz="3200" dirty="0">
              <a:solidFill>
                <a:schemeClr val="bg1"/>
              </a:solidFill>
              <a:latin typeface="Abadi" panose="020B0604020104020204" pitchFamily="34" charset="0"/>
              <a:ea typeface="Calibri" panose="020F0502020204030204" pitchFamily="34" charset="0"/>
            </a:endParaRPr>
          </a:p>
        </p:txBody>
      </p:sp>
      <p:sp>
        <p:nvSpPr>
          <p:cNvPr id="2" name="Rectangle 1">
            <a:extLst>
              <a:ext uri="{FF2B5EF4-FFF2-40B4-BE49-F238E27FC236}">
                <a16:creationId xmlns:a16="http://schemas.microsoft.com/office/drawing/2014/main" id="{E56E649A-4258-DEE7-57CF-446110E41752}"/>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Day of the Lord</a:t>
            </a:r>
            <a:endParaRPr lang="en-NZ" sz="3200" b="1" dirty="0">
              <a:solidFill>
                <a:srgbClr val="00AEEF"/>
              </a:solidFill>
              <a:latin typeface="Abadi" panose="020B0604020104020204" pitchFamily="34" charset="0"/>
            </a:endParaRPr>
          </a:p>
        </p:txBody>
      </p:sp>
      <p:grpSp>
        <p:nvGrpSpPr>
          <p:cNvPr id="3" name="Group 2">
            <a:extLst>
              <a:ext uri="{FF2B5EF4-FFF2-40B4-BE49-F238E27FC236}">
                <a16:creationId xmlns:a16="http://schemas.microsoft.com/office/drawing/2014/main" id="{59C74BA5-61BF-B73E-802F-A7CF03602002}"/>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4CC53733-D64C-1EC2-FD85-EBB70263458C}"/>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5" name="Picture 4">
              <a:extLst>
                <a:ext uri="{FF2B5EF4-FFF2-40B4-BE49-F238E27FC236}">
                  <a16:creationId xmlns:a16="http://schemas.microsoft.com/office/drawing/2014/main" id="{F491CF32-392D-79CE-0D34-FB446F820BA0}"/>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6" name="Picture 5">
              <a:extLst>
                <a:ext uri="{FF2B5EF4-FFF2-40B4-BE49-F238E27FC236}">
                  <a16:creationId xmlns:a16="http://schemas.microsoft.com/office/drawing/2014/main" id="{C8FA925D-9BC1-66E5-C8EE-A89764AB3A90}"/>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56008554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Pie 14">
            <a:extLst>
              <a:ext uri="{FF2B5EF4-FFF2-40B4-BE49-F238E27FC236}">
                <a16:creationId xmlns:a16="http://schemas.microsoft.com/office/drawing/2014/main" id="{45C5CD2F-EEDC-EB0A-DDBD-955D850F1D8C}"/>
              </a:ext>
            </a:extLst>
          </p:cNvPr>
          <p:cNvSpPr/>
          <p:nvPr/>
        </p:nvSpPr>
        <p:spPr>
          <a:xfrm rot="10800000">
            <a:off x="737434" y="2730812"/>
            <a:ext cx="8998223" cy="2067630"/>
          </a:xfrm>
          <a:prstGeom prst="pie">
            <a:avLst>
              <a:gd name="adj1" fmla="val 0"/>
              <a:gd name="adj2" fmla="val 10806063"/>
            </a:avLst>
          </a:prstGeom>
          <a:solidFill>
            <a:srgbClr val="C00000">
              <a:alpha val="55000"/>
            </a:srgbClr>
          </a:solid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4" name="Line 3">
            <a:extLst>
              <a:ext uri="{FF2B5EF4-FFF2-40B4-BE49-F238E27FC236}">
                <a16:creationId xmlns:a16="http://schemas.microsoft.com/office/drawing/2014/main" id="{0E65D780-52A8-0546-B80A-8B16392D4670}"/>
              </a:ext>
            </a:extLst>
          </p:cNvPr>
          <p:cNvSpPr>
            <a:spLocks noChangeShapeType="1"/>
          </p:cNvSpPr>
          <p:nvPr/>
        </p:nvSpPr>
        <p:spPr bwMode="auto">
          <a:xfrm>
            <a:off x="111067" y="3768438"/>
            <a:ext cx="11854639" cy="15410"/>
          </a:xfrm>
          <a:prstGeom prst="line">
            <a:avLst/>
          </a:prstGeom>
          <a:noFill/>
          <a:ln w="63500">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35" name="Text Box 7">
            <a:extLst>
              <a:ext uri="{FF2B5EF4-FFF2-40B4-BE49-F238E27FC236}">
                <a16:creationId xmlns:a16="http://schemas.microsoft.com/office/drawing/2014/main" id="{E32ABAB5-255E-CA43-B8DC-84E5727DB595}"/>
              </a:ext>
            </a:extLst>
          </p:cNvPr>
          <p:cNvSpPr txBox="1">
            <a:spLocks noChangeArrowheads="1"/>
          </p:cNvSpPr>
          <p:nvPr/>
        </p:nvSpPr>
        <p:spPr bwMode="auto">
          <a:xfrm>
            <a:off x="9033070" y="1506381"/>
            <a:ext cx="1712713"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FFFF00"/>
                </a:solidFill>
                <a:latin typeface="Abadi" panose="020B0604020104020204" pitchFamily="34" charset="0"/>
                <a:ea typeface="Arial" charset="0"/>
                <a:cs typeface="Arial" charset="0"/>
              </a:rPr>
              <a:t>Return</a:t>
            </a:r>
          </a:p>
          <a:p>
            <a:pPr algn="ctr" eaLnBrk="1" hangingPunct="1"/>
            <a:r>
              <a:rPr lang="en-US" altLang="en-US" sz="3200" b="0" dirty="0">
                <a:solidFill>
                  <a:srgbClr val="FFFF00"/>
                </a:solidFill>
                <a:latin typeface="Abadi" panose="020B0604020104020204" pitchFamily="34" charset="0"/>
                <a:ea typeface="Arial" charset="0"/>
                <a:cs typeface="Arial" charset="0"/>
              </a:rPr>
              <a:t>of Christ</a:t>
            </a:r>
          </a:p>
        </p:txBody>
      </p:sp>
      <p:sp>
        <p:nvSpPr>
          <p:cNvPr id="42" name="Line 3">
            <a:extLst>
              <a:ext uri="{FF2B5EF4-FFF2-40B4-BE49-F238E27FC236}">
                <a16:creationId xmlns:a16="http://schemas.microsoft.com/office/drawing/2014/main" id="{9B894939-74BB-FE4C-973C-3AF46524A53F}"/>
              </a:ext>
            </a:extLst>
          </p:cNvPr>
          <p:cNvSpPr>
            <a:spLocks noChangeShapeType="1"/>
          </p:cNvSpPr>
          <p:nvPr/>
        </p:nvSpPr>
        <p:spPr bwMode="auto">
          <a:xfrm flipH="1">
            <a:off x="9883618" y="2541327"/>
            <a:ext cx="0" cy="556002"/>
          </a:xfrm>
          <a:prstGeom prst="line">
            <a:avLst/>
          </a:prstGeom>
          <a:noFill/>
          <a:ln w="63500">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46" name="Line 6">
            <a:extLst>
              <a:ext uri="{FF2B5EF4-FFF2-40B4-BE49-F238E27FC236}">
                <a16:creationId xmlns:a16="http://schemas.microsoft.com/office/drawing/2014/main" id="{9A0FB517-7C6D-B94D-8F2A-A18D7B330DAB}"/>
              </a:ext>
            </a:extLst>
          </p:cNvPr>
          <p:cNvSpPr>
            <a:spLocks noChangeShapeType="1"/>
          </p:cNvSpPr>
          <p:nvPr/>
        </p:nvSpPr>
        <p:spPr bwMode="auto">
          <a:xfrm>
            <a:off x="9861780" y="3200112"/>
            <a:ext cx="0" cy="1140687"/>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dirty="0">
              <a:latin typeface="Abadi" panose="020B0604020104020204" pitchFamily="34" charset="0"/>
              <a:ea typeface="Arial" charset="0"/>
              <a:cs typeface="Arial" charset="0"/>
            </a:endParaRPr>
          </a:p>
        </p:txBody>
      </p:sp>
      <p:sp>
        <p:nvSpPr>
          <p:cNvPr id="14" name="Line 6">
            <a:extLst>
              <a:ext uri="{FF2B5EF4-FFF2-40B4-BE49-F238E27FC236}">
                <a16:creationId xmlns:a16="http://schemas.microsoft.com/office/drawing/2014/main" id="{85AEB157-F23A-CC45-BADB-1D1EDBEE0EE5}"/>
              </a:ext>
            </a:extLst>
          </p:cNvPr>
          <p:cNvSpPr>
            <a:spLocks noChangeShapeType="1"/>
          </p:cNvSpPr>
          <p:nvPr/>
        </p:nvSpPr>
        <p:spPr bwMode="auto">
          <a:xfrm>
            <a:off x="488267" y="2971843"/>
            <a:ext cx="0" cy="780269"/>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dirty="0">
              <a:latin typeface="Abadi" panose="020B0604020104020204" pitchFamily="34" charset="0"/>
              <a:ea typeface="Arial" charset="0"/>
              <a:cs typeface="Arial" charset="0"/>
            </a:endParaRPr>
          </a:p>
        </p:txBody>
      </p:sp>
      <p:sp>
        <p:nvSpPr>
          <p:cNvPr id="16" name="Line 6">
            <a:extLst>
              <a:ext uri="{FF2B5EF4-FFF2-40B4-BE49-F238E27FC236}">
                <a16:creationId xmlns:a16="http://schemas.microsoft.com/office/drawing/2014/main" id="{8BFD6659-F4C7-8F46-B5D1-5F1F782F14A4}"/>
              </a:ext>
            </a:extLst>
          </p:cNvPr>
          <p:cNvSpPr>
            <a:spLocks noChangeShapeType="1"/>
          </p:cNvSpPr>
          <p:nvPr/>
        </p:nvSpPr>
        <p:spPr bwMode="auto">
          <a:xfrm flipH="1">
            <a:off x="288375" y="3237078"/>
            <a:ext cx="402144" cy="0"/>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2" name="Rectangle 1">
            <a:extLst>
              <a:ext uri="{FF2B5EF4-FFF2-40B4-BE49-F238E27FC236}">
                <a16:creationId xmlns:a16="http://schemas.microsoft.com/office/drawing/2014/main" id="{43E35C7D-5523-8764-B664-46B6C8CA4C28}"/>
              </a:ext>
            </a:extLst>
          </p:cNvPr>
          <p:cNvSpPr/>
          <p:nvPr/>
        </p:nvSpPr>
        <p:spPr>
          <a:xfrm>
            <a:off x="122839" y="81955"/>
            <a:ext cx="11927647" cy="1200329"/>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Context</a:t>
            </a:r>
          </a:p>
          <a:p>
            <a:endParaRPr lang="en-NZ" sz="3200" b="1" dirty="0">
              <a:solidFill>
                <a:schemeClr val="bg1"/>
              </a:solidFill>
              <a:latin typeface="Abadi" panose="020B0604020104020204" pitchFamily="34" charset="0"/>
            </a:endParaRPr>
          </a:p>
        </p:txBody>
      </p:sp>
      <p:sp>
        <p:nvSpPr>
          <p:cNvPr id="20" name="TextBox 19">
            <a:extLst>
              <a:ext uri="{FF2B5EF4-FFF2-40B4-BE49-F238E27FC236}">
                <a16:creationId xmlns:a16="http://schemas.microsoft.com/office/drawing/2014/main" id="{EC4FE668-230E-570E-8394-75007146E8BD}"/>
              </a:ext>
            </a:extLst>
          </p:cNvPr>
          <p:cNvSpPr txBox="1"/>
          <p:nvPr/>
        </p:nvSpPr>
        <p:spPr>
          <a:xfrm>
            <a:off x="3847318" y="3237055"/>
            <a:ext cx="2778453" cy="523220"/>
          </a:xfrm>
          <a:prstGeom prst="rect">
            <a:avLst/>
          </a:prstGeom>
          <a:noFill/>
        </p:spPr>
        <p:txBody>
          <a:bodyPr wrap="square">
            <a:spAutoFit/>
          </a:bodyPr>
          <a:lstStyle/>
          <a:p>
            <a:pPr algn="ctr"/>
            <a:r>
              <a:rPr lang="en-NZ" sz="2800" b="1" dirty="0">
                <a:solidFill>
                  <a:schemeClr val="bg1"/>
                </a:solidFill>
                <a:latin typeface="Abadi" panose="020B0604020104020204" pitchFamily="34" charset="0"/>
              </a:rPr>
              <a:t>TRIBULATION(S)</a:t>
            </a:r>
            <a:endParaRPr lang="en-US" sz="2800" dirty="0"/>
          </a:p>
        </p:txBody>
      </p:sp>
      <p:sp>
        <p:nvSpPr>
          <p:cNvPr id="3" name="Pie 2">
            <a:extLst>
              <a:ext uri="{FF2B5EF4-FFF2-40B4-BE49-F238E27FC236}">
                <a16:creationId xmlns:a16="http://schemas.microsoft.com/office/drawing/2014/main" id="{8443C42D-304F-08B4-3CF6-7C6627272C93}"/>
              </a:ext>
            </a:extLst>
          </p:cNvPr>
          <p:cNvSpPr/>
          <p:nvPr/>
        </p:nvSpPr>
        <p:spPr>
          <a:xfrm rot="10800000">
            <a:off x="737435" y="2705780"/>
            <a:ext cx="2448488" cy="2092663"/>
          </a:xfrm>
          <a:prstGeom prst="pie">
            <a:avLst>
              <a:gd name="adj1" fmla="val 0"/>
              <a:gd name="adj2" fmla="val 10806063"/>
            </a:avLst>
          </a:prstGeom>
          <a:solidFill>
            <a:srgbClr val="C00000">
              <a:alpha val="55000"/>
            </a:srgbClr>
          </a:solid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 name="Line 6">
            <a:extLst>
              <a:ext uri="{FF2B5EF4-FFF2-40B4-BE49-F238E27FC236}">
                <a16:creationId xmlns:a16="http://schemas.microsoft.com/office/drawing/2014/main" id="{7DC7C847-A721-801C-CA0C-87211931C34E}"/>
              </a:ext>
            </a:extLst>
          </p:cNvPr>
          <p:cNvSpPr>
            <a:spLocks noChangeShapeType="1"/>
          </p:cNvSpPr>
          <p:nvPr/>
        </p:nvSpPr>
        <p:spPr bwMode="auto">
          <a:xfrm>
            <a:off x="3272736" y="3196011"/>
            <a:ext cx="0" cy="1140687"/>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dirty="0">
              <a:latin typeface="Abadi" panose="020B0604020104020204" pitchFamily="34" charset="0"/>
              <a:ea typeface="Arial" charset="0"/>
              <a:cs typeface="Arial" charset="0"/>
            </a:endParaRPr>
          </a:p>
        </p:txBody>
      </p:sp>
      <p:sp>
        <p:nvSpPr>
          <p:cNvPr id="5" name="Text Box 7">
            <a:extLst>
              <a:ext uri="{FF2B5EF4-FFF2-40B4-BE49-F238E27FC236}">
                <a16:creationId xmlns:a16="http://schemas.microsoft.com/office/drawing/2014/main" id="{4E73406C-F90C-2950-3921-11AC95FD61F7}"/>
              </a:ext>
            </a:extLst>
          </p:cNvPr>
          <p:cNvSpPr txBox="1">
            <a:spLocks noChangeArrowheads="1"/>
          </p:cNvSpPr>
          <p:nvPr/>
        </p:nvSpPr>
        <p:spPr bwMode="auto">
          <a:xfrm>
            <a:off x="2911098" y="2044990"/>
            <a:ext cx="723275"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chemeClr val="bg1"/>
                </a:solidFill>
                <a:latin typeface="Abadi" panose="020B0604020104020204" pitchFamily="34" charset="0"/>
                <a:ea typeface="Arial" charset="0"/>
                <a:cs typeface="Arial" charset="0"/>
              </a:rPr>
              <a:t>AD</a:t>
            </a:r>
          </a:p>
          <a:p>
            <a:pPr algn="ctr" eaLnBrk="1" hangingPunct="1"/>
            <a:r>
              <a:rPr lang="en-US" altLang="en-US" sz="3200" b="0" dirty="0">
                <a:solidFill>
                  <a:schemeClr val="bg1"/>
                </a:solidFill>
                <a:latin typeface="Abadi" panose="020B0604020104020204" pitchFamily="34" charset="0"/>
                <a:ea typeface="Arial" charset="0"/>
                <a:cs typeface="Arial" charset="0"/>
              </a:rPr>
              <a:t>70</a:t>
            </a:r>
          </a:p>
        </p:txBody>
      </p:sp>
      <p:sp>
        <p:nvSpPr>
          <p:cNvPr id="6" name="TextBox 5">
            <a:extLst>
              <a:ext uri="{FF2B5EF4-FFF2-40B4-BE49-F238E27FC236}">
                <a16:creationId xmlns:a16="http://schemas.microsoft.com/office/drawing/2014/main" id="{A11482BE-6717-4246-36CC-DFE398314793}"/>
              </a:ext>
            </a:extLst>
          </p:cNvPr>
          <p:cNvSpPr txBox="1"/>
          <p:nvPr/>
        </p:nvSpPr>
        <p:spPr>
          <a:xfrm>
            <a:off x="796606" y="3228891"/>
            <a:ext cx="2448478" cy="523220"/>
          </a:xfrm>
          <a:prstGeom prst="rect">
            <a:avLst/>
          </a:prstGeom>
          <a:noFill/>
        </p:spPr>
        <p:txBody>
          <a:bodyPr wrap="square">
            <a:spAutoFit/>
          </a:bodyPr>
          <a:lstStyle/>
          <a:p>
            <a:r>
              <a:rPr lang="en-NZ" sz="2800" b="1" dirty="0">
                <a:solidFill>
                  <a:schemeClr val="bg1"/>
                </a:solidFill>
                <a:latin typeface="Abadi" panose="020B0604020104020204" pitchFamily="34" charset="0"/>
              </a:rPr>
              <a:t>TRIBULATION</a:t>
            </a:r>
            <a:endParaRPr lang="en-US" sz="2800" dirty="0"/>
          </a:p>
        </p:txBody>
      </p:sp>
      <p:sp>
        <p:nvSpPr>
          <p:cNvPr id="7" name="Pie 6">
            <a:extLst>
              <a:ext uri="{FF2B5EF4-FFF2-40B4-BE49-F238E27FC236}">
                <a16:creationId xmlns:a16="http://schemas.microsoft.com/office/drawing/2014/main" id="{A1E228AE-7FE2-D68E-A9D2-FE1F8CE9CEA8}"/>
              </a:ext>
            </a:extLst>
          </p:cNvPr>
          <p:cNvSpPr/>
          <p:nvPr/>
        </p:nvSpPr>
        <p:spPr>
          <a:xfrm rot="10800000">
            <a:off x="7335457" y="2705780"/>
            <a:ext cx="2448488" cy="2092663"/>
          </a:xfrm>
          <a:prstGeom prst="pie">
            <a:avLst>
              <a:gd name="adj1" fmla="val 0"/>
              <a:gd name="adj2" fmla="val 10806063"/>
            </a:avLst>
          </a:prstGeom>
          <a:solidFill>
            <a:srgbClr val="C00000">
              <a:alpha val="55000"/>
            </a:srgbClr>
          </a:solid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8" name="TextBox 7">
            <a:extLst>
              <a:ext uri="{FF2B5EF4-FFF2-40B4-BE49-F238E27FC236}">
                <a16:creationId xmlns:a16="http://schemas.microsoft.com/office/drawing/2014/main" id="{525DCFB9-9E21-C2A6-53C1-D1CB8B28807B}"/>
              </a:ext>
            </a:extLst>
          </p:cNvPr>
          <p:cNvSpPr txBox="1"/>
          <p:nvPr/>
        </p:nvSpPr>
        <p:spPr>
          <a:xfrm>
            <a:off x="7394628" y="3228891"/>
            <a:ext cx="2448478" cy="523220"/>
          </a:xfrm>
          <a:prstGeom prst="rect">
            <a:avLst/>
          </a:prstGeom>
          <a:noFill/>
        </p:spPr>
        <p:txBody>
          <a:bodyPr wrap="square">
            <a:spAutoFit/>
          </a:bodyPr>
          <a:lstStyle/>
          <a:p>
            <a:r>
              <a:rPr lang="en-NZ" sz="2800" b="1" dirty="0">
                <a:solidFill>
                  <a:schemeClr val="bg1"/>
                </a:solidFill>
                <a:latin typeface="Abadi" panose="020B0604020104020204" pitchFamily="34" charset="0"/>
              </a:rPr>
              <a:t>TRIBULATION</a:t>
            </a:r>
            <a:endParaRPr lang="en-US" sz="2800" dirty="0"/>
          </a:p>
        </p:txBody>
      </p:sp>
      <p:sp>
        <p:nvSpPr>
          <p:cNvPr id="9" name="Line 6">
            <a:extLst>
              <a:ext uri="{FF2B5EF4-FFF2-40B4-BE49-F238E27FC236}">
                <a16:creationId xmlns:a16="http://schemas.microsoft.com/office/drawing/2014/main" id="{16024F4F-68C3-F17E-CA8E-18808F3DFB2F}"/>
              </a:ext>
            </a:extLst>
          </p:cNvPr>
          <p:cNvSpPr>
            <a:spLocks noChangeShapeType="1"/>
          </p:cNvSpPr>
          <p:nvPr/>
        </p:nvSpPr>
        <p:spPr bwMode="auto">
          <a:xfrm>
            <a:off x="7253056" y="3196011"/>
            <a:ext cx="0" cy="1140687"/>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dirty="0">
              <a:latin typeface="Abadi" panose="020B0604020104020204" pitchFamily="34" charset="0"/>
              <a:ea typeface="Arial" charset="0"/>
              <a:cs typeface="Arial" charset="0"/>
            </a:endParaRPr>
          </a:p>
        </p:txBody>
      </p:sp>
      <p:pic>
        <p:nvPicPr>
          <p:cNvPr id="10" name="Picture 9">
            <a:extLst>
              <a:ext uri="{FF2B5EF4-FFF2-40B4-BE49-F238E27FC236}">
                <a16:creationId xmlns:a16="http://schemas.microsoft.com/office/drawing/2014/main" id="{39E682A8-1B67-413E-E9A8-8CAEA402682E}"/>
              </a:ext>
            </a:extLst>
          </p:cNvPr>
          <p:cNvPicPr>
            <a:picLocks noChangeAspect="1"/>
          </p:cNvPicPr>
          <p:nvPr/>
        </p:nvPicPr>
        <p:blipFill rotWithShape="1">
          <a:blip r:embed="rId3" cstate="email">
            <a:duotone>
              <a:schemeClr val="bg2">
                <a:shade val="45000"/>
                <a:satMod val="135000"/>
              </a:schemeClr>
              <a:prstClr val="white"/>
            </a:duotone>
            <a:extLst>
              <a:ext uri="{BEBA8EAE-BF5A-486C-A8C5-ECC9F3942E4B}">
                <a14:imgProps xmlns:a14="http://schemas.microsoft.com/office/drawing/2010/main">
                  <a14:imgLayer r:embed="rId4">
                    <a14:imgEffect>
                      <a14:backgroundRemoval t="1705" b="99148" l="0" r="100000"/>
                    </a14:imgEffect>
                    <a14:imgEffect>
                      <a14:sharpenSoften amount="50000"/>
                    </a14:imgEffect>
                  </a14:imgLayer>
                </a14:imgProps>
              </a:ext>
              <a:ext uri="{28A0092B-C50C-407E-A947-70E740481C1C}">
                <a14:useLocalDpi xmlns:a14="http://schemas.microsoft.com/office/drawing/2010/main"/>
              </a:ext>
            </a:extLst>
          </a:blip>
          <a:srcRect/>
          <a:stretch/>
        </p:blipFill>
        <p:spPr>
          <a:xfrm>
            <a:off x="6471052" y="2121869"/>
            <a:ext cx="554561" cy="1699948"/>
          </a:xfrm>
          <a:prstGeom prst="rect">
            <a:avLst/>
          </a:prstGeom>
          <a:effectLst/>
        </p:spPr>
      </p:pic>
      <p:sp>
        <p:nvSpPr>
          <p:cNvPr id="11" name="TextBox 10">
            <a:extLst>
              <a:ext uri="{FF2B5EF4-FFF2-40B4-BE49-F238E27FC236}">
                <a16:creationId xmlns:a16="http://schemas.microsoft.com/office/drawing/2014/main" id="{DA82E3C5-2DF3-7BEB-BFEC-5840BE37D674}"/>
              </a:ext>
            </a:extLst>
          </p:cNvPr>
          <p:cNvSpPr txBox="1"/>
          <p:nvPr/>
        </p:nvSpPr>
        <p:spPr>
          <a:xfrm>
            <a:off x="690519" y="4581939"/>
            <a:ext cx="10695734" cy="2000548"/>
          </a:xfrm>
          <a:prstGeom prst="rect">
            <a:avLst/>
          </a:prstGeom>
          <a:noFill/>
        </p:spPr>
        <p:txBody>
          <a:bodyPr wrap="square">
            <a:spAutoFit/>
          </a:bodyPr>
          <a:lstStyle/>
          <a:p>
            <a:pPr algn="ctr"/>
            <a:r>
              <a:rPr lang="en-NZ" sz="4000" b="1" dirty="0">
                <a:solidFill>
                  <a:srgbClr val="C00000"/>
                </a:solidFill>
                <a:latin typeface="Abadi" panose="020B0604020104020204" pitchFamily="34" charset="0"/>
              </a:rPr>
              <a:t>ECLECTICISM / IDEALISM</a:t>
            </a:r>
            <a:endParaRPr lang="en-NZ" sz="1800" b="1" dirty="0">
              <a:solidFill>
                <a:srgbClr val="C00000"/>
              </a:solidFill>
              <a:latin typeface="Abadi" panose="020B0604020104020204" pitchFamily="34" charset="0"/>
            </a:endParaRPr>
          </a:p>
          <a:p>
            <a:pPr algn="ctr"/>
            <a:r>
              <a:rPr lang="en-NZ" sz="2800" b="1" dirty="0">
                <a:solidFill>
                  <a:schemeClr val="bg1"/>
                </a:solidFill>
                <a:latin typeface="Abadi" panose="020B0604020104020204" pitchFamily="34" charset="0"/>
              </a:rPr>
              <a:t>Some Tribulation prophecies have been fulfilled in the past,</a:t>
            </a:r>
          </a:p>
          <a:p>
            <a:pPr algn="ctr"/>
            <a:r>
              <a:rPr lang="en-NZ" sz="2800" b="1" dirty="0">
                <a:solidFill>
                  <a:schemeClr val="bg1"/>
                </a:solidFill>
                <a:latin typeface="Abadi" panose="020B0604020104020204" pitchFamily="34" charset="0"/>
              </a:rPr>
              <a:t>some ongoing throughout history,</a:t>
            </a:r>
          </a:p>
          <a:p>
            <a:pPr algn="ctr"/>
            <a:r>
              <a:rPr lang="en-NZ" sz="2800" b="1" dirty="0">
                <a:solidFill>
                  <a:schemeClr val="bg1"/>
                </a:solidFill>
                <a:latin typeface="Abadi" panose="020B0604020104020204" pitchFamily="34" charset="0"/>
              </a:rPr>
              <a:t>and some await future fulfilment.</a:t>
            </a:r>
          </a:p>
        </p:txBody>
      </p:sp>
      <p:grpSp>
        <p:nvGrpSpPr>
          <p:cNvPr id="19" name="Group 18">
            <a:extLst>
              <a:ext uri="{FF2B5EF4-FFF2-40B4-BE49-F238E27FC236}">
                <a16:creationId xmlns:a16="http://schemas.microsoft.com/office/drawing/2014/main" id="{0733EA41-4636-4452-93D4-70AA7CDAD87C}"/>
              </a:ext>
            </a:extLst>
          </p:cNvPr>
          <p:cNvGrpSpPr/>
          <p:nvPr/>
        </p:nvGrpSpPr>
        <p:grpSpPr>
          <a:xfrm>
            <a:off x="10805045" y="5962650"/>
            <a:ext cx="1035886" cy="551231"/>
            <a:chOff x="3471863" y="1857374"/>
            <a:chExt cx="5450432" cy="2900367"/>
          </a:xfrm>
        </p:grpSpPr>
        <p:pic>
          <p:nvPicPr>
            <p:cNvPr id="21" name="Picture 20">
              <a:extLst>
                <a:ext uri="{FF2B5EF4-FFF2-40B4-BE49-F238E27FC236}">
                  <a16:creationId xmlns:a16="http://schemas.microsoft.com/office/drawing/2014/main" id="{5AD39B8D-1E60-50D7-C8F1-DDF8E937F887}"/>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22" name="Picture 21">
              <a:extLst>
                <a:ext uri="{FF2B5EF4-FFF2-40B4-BE49-F238E27FC236}">
                  <a16:creationId xmlns:a16="http://schemas.microsoft.com/office/drawing/2014/main" id="{B3375314-7F60-2D7B-88DB-08EE232D7C21}"/>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23" name="Picture 22">
              <a:extLst>
                <a:ext uri="{FF2B5EF4-FFF2-40B4-BE49-F238E27FC236}">
                  <a16:creationId xmlns:a16="http://schemas.microsoft.com/office/drawing/2014/main" id="{0CD07CDD-1400-BA76-F615-FC969D6A987E}"/>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63478077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e sun turned black like sackcloth made of goat hair, the whole moon  turned blood red, and the stars in the sky fell to earth, as fig... |  Instagram">
            <a:extLst>
              <a:ext uri="{FF2B5EF4-FFF2-40B4-BE49-F238E27FC236}">
                <a16:creationId xmlns:a16="http://schemas.microsoft.com/office/drawing/2014/main" id="{41DB091D-E773-E9F5-7600-72EDA0BAD3E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8695428" y="1109114"/>
            <a:ext cx="3053358" cy="3904488"/>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a:extLst>
              <a:ext uri="{FF2B5EF4-FFF2-40B4-BE49-F238E27FC236}">
                <a16:creationId xmlns:a16="http://schemas.microsoft.com/office/drawing/2014/main" id="{C817EC0E-DDA6-8141-93ED-7C0B0ACC3EE7}"/>
              </a:ext>
            </a:extLst>
          </p:cNvPr>
          <p:cNvSpPr/>
          <p:nvPr/>
        </p:nvSpPr>
        <p:spPr>
          <a:xfrm>
            <a:off x="421178" y="971670"/>
            <a:ext cx="8438009" cy="4770537"/>
          </a:xfrm>
          <a:prstGeom prst="rect">
            <a:avLst/>
          </a:prstGeom>
        </p:spPr>
        <p:txBody>
          <a:bodyPr wrap="square">
            <a:spAutoFit/>
          </a:bodyPr>
          <a:lstStyle/>
          <a:p>
            <a:r>
              <a:rPr lang="en-US" sz="3200" dirty="0">
                <a:solidFill>
                  <a:srgbClr val="FFFF00"/>
                </a:solidFill>
                <a:latin typeface="Abadi" panose="020B0604020104020204" pitchFamily="34" charset="0"/>
                <a:ea typeface="Calibri" panose="020F0502020204030204" pitchFamily="34" charset="0"/>
              </a:rPr>
              <a:t>Irenaeus of Lyons, </a:t>
            </a:r>
            <a:r>
              <a:rPr lang="en-US" sz="3200" i="1" dirty="0">
                <a:solidFill>
                  <a:srgbClr val="FFFF00"/>
                </a:solidFill>
                <a:latin typeface="Abadi" panose="020B0604020104020204" pitchFamily="34" charset="0"/>
                <a:ea typeface="Calibri" panose="020F0502020204030204" pitchFamily="34" charset="0"/>
              </a:rPr>
              <a:t>Against Heresies </a:t>
            </a:r>
            <a:r>
              <a:rPr lang="en-US" sz="3200" dirty="0">
                <a:solidFill>
                  <a:srgbClr val="FFFF00"/>
                </a:solidFill>
                <a:latin typeface="Abadi" panose="020B0604020104020204" pitchFamily="34" charset="0"/>
                <a:ea typeface="Calibri" panose="020F0502020204030204" pitchFamily="34" charset="0"/>
              </a:rPr>
              <a:t>5.25.3, 4</a:t>
            </a:r>
          </a:p>
          <a:p>
            <a:endParaRPr lang="en-US" sz="1600" dirty="0">
              <a:solidFill>
                <a:srgbClr val="FFFF00"/>
              </a:solidFill>
              <a:latin typeface="Abadi" panose="020B0604020104020204" pitchFamily="34" charset="0"/>
              <a:ea typeface="Calibri" panose="020F0502020204030204" pitchFamily="34" charset="0"/>
            </a:endParaRPr>
          </a:p>
          <a:p>
            <a:r>
              <a:rPr lang="en-US" sz="3200" dirty="0">
                <a:solidFill>
                  <a:srgbClr val="FFFF00"/>
                </a:solidFill>
                <a:latin typeface="Abadi" panose="020B0604020104020204" pitchFamily="34" charset="0"/>
                <a:ea typeface="Calibri" panose="020F0502020204030204" pitchFamily="34" charset="0"/>
              </a:rPr>
              <a:t>…’And in the midst of the week,’ he says, ‘the sacrifice and the libation shall be taken away, and the abomination of desolation into the temple: even unto the consummation of the time shall the desolation be complete.’ Now </a:t>
            </a:r>
            <a:r>
              <a:rPr lang="en-US" sz="3200" dirty="0">
                <a:solidFill>
                  <a:srgbClr val="FF0000"/>
                </a:solidFill>
                <a:latin typeface="Abadi" panose="020B0604020104020204" pitchFamily="34" charset="0"/>
                <a:ea typeface="Calibri" panose="020F0502020204030204" pitchFamily="34" charset="0"/>
              </a:rPr>
              <a:t>three years and six months </a:t>
            </a:r>
            <a:r>
              <a:rPr lang="en-US" sz="3200" dirty="0">
                <a:solidFill>
                  <a:srgbClr val="FFFF00"/>
                </a:solidFill>
                <a:latin typeface="Abadi" panose="020B0604020104020204" pitchFamily="34" charset="0"/>
                <a:ea typeface="Calibri" panose="020F0502020204030204" pitchFamily="34" charset="0"/>
              </a:rPr>
              <a:t>constitute the half-week.”</a:t>
            </a:r>
          </a:p>
          <a:p>
            <a:endParaRPr lang="en-US" sz="3200" dirty="0">
              <a:solidFill>
                <a:schemeClr val="bg1"/>
              </a:solidFill>
              <a:latin typeface="Abadi" panose="020B0604020104020204" pitchFamily="34" charset="0"/>
              <a:ea typeface="Calibri" panose="020F0502020204030204" pitchFamily="34" charset="0"/>
            </a:endParaRPr>
          </a:p>
        </p:txBody>
      </p:sp>
      <p:sp>
        <p:nvSpPr>
          <p:cNvPr id="2" name="Rectangle 1">
            <a:extLst>
              <a:ext uri="{FF2B5EF4-FFF2-40B4-BE49-F238E27FC236}">
                <a16:creationId xmlns:a16="http://schemas.microsoft.com/office/drawing/2014/main" id="{E56E649A-4258-DEE7-57CF-446110E41752}"/>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Day of the Lord</a:t>
            </a:r>
            <a:endParaRPr lang="en-NZ" sz="3200" b="1" dirty="0">
              <a:solidFill>
                <a:srgbClr val="00AEEF"/>
              </a:solidFill>
              <a:latin typeface="Abadi" panose="020B0604020104020204" pitchFamily="34" charset="0"/>
            </a:endParaRPr>
          </a:p>
        </p:txBody>
      </p:sp>
      <p:grpSp>
        <p:nvGrpSpPr>
          <p:cNvPr id="3" name="Group 2">
            <a:extLst>
              <a:ext uri="{FF2B5EF4-FFF2-40B4-BE49-F238E27FC236}">
                <a16:creationId xmlns:a16="http://schemas.microsoft.com/office/drawing/2014/main" id="{DFAFC7CF-234D-E116-3F84-3B3A89C5FFFA}"/>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845193A5-08CB-6A5B-A064-D88F698DE99C}"/>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5" name="Picture 4">
              <a:extLst>
                <a:ext uri="{FF2B5EF4-FFF2-40B4-BE49-F238E27FC236}">
                  <a16:creationId xmlns:a16="http://schemas.microsoft.com/office/drawing/2014/main" id="{86A2BD8D-60F7-F189-CF2F-EE979E149A4B}"/>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6" name="Picture 5">
              <a:extLst>
                <a:ext uri="{FF2B5EF4-FFF2-40B4-BE49-F238E27FC236}">
                  <a16:creationId xmlns:a16="http://schemas.microsoft.com/office/drawing/2014/main" id="{64ADD6CE-3285-CDA3-775A-F20967693A01}"/>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57268521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Line 3">
            <a:extLst>
              <a:ext uri="{FF2B5EF4-FFF2-40B4-BE49-F238E27FC236}">
                <a16:creationId xmlns:a16="http://schemas.microsoft.com/office/drawing/2014/main" id="{2E2E306E-646A-5D4A-81F3-1EB3733A6AF0}"/>
              </a:ext>
            </a:extLst>
          </p:cNvPr>
          <p:cNvSpPr>
            <a:spLocks noChangeShapeType="1"/>
          </p:cNvSpPr>
          <p:nvPr/>
        </p:nvSpPr>
        <p:spPr bwMode="auto">
          <a:xfrm>
            <a:off x="110481" y="4209346"/>
            <a:ext cx="11855797" cy="15412"/>
          </a:xfrm>
          <a:prstGeom prst="line">
            <a:avLst/>
          </a:prstGeom>
          <a:noFill/>
          <a:ln w="63500">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36" name="Text Box 7">
            <a:extLst>
              <a:ext uri="{FF2B5EF4-FFF2-40B4-BE49-F238E27FC236}">
                <a16:creationId xmlns:a16="http://schemas.microsoft.com/office/drawing/2014/main" id="{EB68C176-FC0F-A640-B094-FED479BBE549}"/>
              </a:ext>
            </a:extLst>
          </p:cNvPr>
          <p:cNvSpPr txBox="1">
            <a:spLocks noChangeArrowheads="1"/>
          </p:cNvSpPr>
          <p:nvPr/>
        </p:nvSpPr>
        <p:spPr bwMode="auto">
          <a:xfrm>
            <a:off x="946861" y="2982114"/>
            <a:ext cx="2041520"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FF0000"/>
                </a:solidFill>
                <a:latin typeface="Abadi" panose="020B0604020104020204" pitchFamily="34" charset="0"/>
                <a:ea typeface="Arial" charset="0"/>
                <a:cs typeface="Arial" charset="0"/>
              </a:rPr>
              <a:t>7-Year</a:t>
            </a:r>
          </a:p>
          <a:p>
            <a:pPr algn="ctr" eaLnBrk="1" hangingPunct="1"/>
            <a:r>
              <a:rPr lang="en-US" altLang="en-US" sz="3200" b="0" dirty="0">
                <a:solidFill>
                  <a:srgbClr val="FF0000"/>
                </a:solidFill>
                <a:latin typeface="Abadi" panose="020B0604020104020204" pitchFamily="34" charset="0"/>
                <a:ea typeface="Arial" charset="0"/>
                <a:cs typeface="Arial" charset="0"/>
              </a:rPr>
              <a:t>Tribulation</a:t>
            </a:r>
          </a:p>
        </p:txBody>
      </p:sp>
      <p:sp>
        <p:nvSpPr>
          <p:cNvPr id="80" name="Line 6">
            <a:extLst>
              <a:ext uri="{FF2B5EF4-FFF2-40B4-BE49-F238E27FC236}">
                <a16:creationId xmlns:a16="http://schemas.microsoft.com/office/drawing/2014/main" id="{9E44FAB3-142A-CA44-8813-25940D823D90}"/>
              </a:ext>
            </a:extLst>
          </p:cNvPr>
          <p:cNvSpPr>
            <a:spLocks noChangeShapeType="1"/>
          </p:cNvSpPr>
          <p:nvPr/>
        </p:nvSpPr>
        <p:spPr bwMode="auto">
          <a:xfrm>
            <a:off x="848053" y="3718975"/>
            <a:ext cx="0" cy="1011565"/>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25" name="Text Box 7">
            <a:extLst>
              <a:ext uri="{FF2B5EF4-FFF2-40B4-BE49-F238E27FC236}">
                <a16:creationId xmlns:a16="http://schemas.microsoft.com/office/drawing/2014/main" id="{A29F7D3F-B472-FD42-8767-1CE27985789F}"/>
              </a:ext>
            </a:extLst>
          </p:cNvPr>
          <p:cNvSpPr txBox="1">
            <a:spLocks noChangeArrowheads="1"/>
          </p:cNvSpPr>
          <p:nvPr/>
        </p:nvSpPr>
        <p:spPr bwMode="auto">
          <a:xfrm>
            <a:off x="2309264" y="1751124"/>
            <a:ext cx="1712713"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FFFF00"/>
                </a:solidFill>
                <a:latin typeface="Abadi" panose="020B0604020104020204" pitchFamily="34" charset="0"/>
                <a:ea typeface="Arial" charset="0"/>
                <a:cs typeface="Arial" charset="0"/>
              </a:rPr>
              <a:t>Return</a:t>
            </a:r>
          </a:p>
          <a:p>
            <a:pPr algn="ctr" eaLnBrk="1" hangingPunct="1"/>
            <a:r>
              <a:rPr lang="en-US" altLang="en-US" sz="3200" b="0" dirty="0">
                <a:solidFill>
                  <a:srgbClr val="FFFF00"/>
                </a:solidFill>
                <a:latin typeface="Abadi" panose="020B0604020104020204" pitchFamily="34" charset="0"/>
                <a:ea typeface="Arial" charset="0"/>
                <a:cs typeface="Arial" charset="0"/>
              </a:rPr>
              <a:t>of Christ</a:t>
            </a:r>
          </a:p>
        </p:txBody>
      </p:sp>
      <p:sp>
        <p:nvSpPr>
          <p:cNvPr id="27" name="Line 6">
            <a:extLst>
              <a:ext uri="{FF2B5EF4-FFF2-40B4-BE49-F238E27FC236}">
                <a16:creationId xmlns:a16="http://schemas.microsoft.com/office/drawing/2014/main" id="{5C685357-0A30-C141-A4B4-30A061789EF8}"/>
              </a:ext>
            </a:extLst>
          </p:cNvPr>
          <p:cNvSpPr>
            <a:spLocks noChangeShapeType="1"/>
          </p:cNvSpPr>
          <p:nvPr/>
        </p:nvSpPr>
        <p:spPr bwMode="auto">
          <a:xfrm>
            <a:off x="3159812" y="3640965"/>
            <a:ext cx="5809" cy="1077218"/>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28" name="Line 6">
            <a:extLst>
              <a:ext uri="{FF2B5EF4-FFF2-40B4-BE49-F238E27FC236}">
                <a16:creationId xmlns:a16="http://schemas.microsoft.com/office/drawing/2014/main" id="{8CCA7CD4-132D-0E44-BAB6-26456D7CE8ED}"/>
              </a:ext>
            </a:extLst>
          </p:cNvPr>
          <p:cNvSpPr>
            <a:spLocks noChangeShapeType="1"/>
          </p:cNvSpPr>
          <p:nvPr/>
        </p:nvSpPr>
        <p:spPr bwMode="auto">
          <a:xfrm>
            <a:off x="10073416" y="3703563"/>
            <a:ext cx="0" cy="1011565"/>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29" name="Text Box 23">
            <a:extLst>
              <a:ext uri="{FF2B5EF4-FFF2-40B4-BE49-F238E27FC236}">
                <a16:creationId xmlns:a16="http://schemas.microsoft.com/office/drawing/2014/main" id="{1CAA8533-8E49-BA45-AEAD-F59DF9716972}"/>
              </a:ext>
            </a:extLst>
          </p:cNvPr>
          <p:cNvSpPr txBox="1">
            <a:spLocks noChangeArrowheads="1"/>
          </p:cNvSpPr>
          <p:nvPr/>
        </p:nvSpPr>
        <p:spPr bwMode="auto">
          <a:xfrm>
            <a:off x="3496682" y="2982114"/>
            <a:ext cx="5954643"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B44FFF"/>
                </a:solidFill>
                <a:latin typeface="Abadi" panose="020B0604020104020204" pitchFamily="34" charset="0"/>
                <a:ea typeface="Arial" charset="0"/>
                <a:cs typeface="Arial" charset="0"/>
              </a:rPr>
              <a:t>1000-Year Reign of Christ</a:t>
            </a:r>
          </a:p>
          <a:p>
            <a:pPr algn="ctr" eaLnBrk="1" hangingPunct="1"/>
            <a:r>
              <a:rPr lang="en-US" altLang="en-US" sz="3200" b="0" dirty="0">
                <a:solidFill>
                  <a:srgbClr val="B44FFF"/>
                </a:solidFill>
                <a:latin typeface="Abadi" panose="020B0604020104020204" pitchFamily="34" charset="0"/>
                <a:ea typeface="Arial" charset="0"/>
                <a:cs typeface="Arial" charset="0"/>
              </a:rPr>
              <a:t>In Jerusalem with Glorified Saints</a:t>
            </a:r>
          </a:p>
        </p:txBody>
      </p:sp>
      <p:sp>
        <p:nvSpPr>
          <p:cNvPr id="39" name="Rectangle 38">
            <a:extLst>
              <a:ext uri="{FF2B5EF4-FFF2-40B4-BE49-F238E27FC236}">
                <a16:creationId xmlns:a16="http://schemas.microsoft.com/office/drawing/2014/main" id="{595BAA52-72AD-2242-B35D-FAC82CB3F2B8}"/>
              </a:ext>
            </a:extLst>
          </p:cNvPr>
          <p:cNvSpPr/>
          <p:nvPr/>
        </p:nvSpPr>
        <p:spPr>
          <a:xfrm>
            <a:off x="1756613" y="806504"/>
            <a:ext cx="8678774" cy="707886"/>
          </a:xfrm>
          <a:prstGeom prst="rect">
            <a:avLst/>
          </a:prstGeom>
        </p:spPr>
        <p:txBody>
          <a:bodyPr wrap="square">
            <a:spAutoFit/>
          </a:bodyPr>
          <a:lstStyle/>
          <a:p>
            <a:pPr algn="ctr"/>
            <a:r>
              <a:rPr lang="en-NZ" sz="4000" b="1" dirty="0">
                <a:solidFill>
                  <a:schemeClr val="bg1"/>
                </a:solidFill>
                <a:latin typeface="Abadi" panose="020B0604020104020204" pitchFamily="34" charset="0"/>
              </a:rPr>
              <a:t>Hippolytus of Rome (c. 220)</a:t>
            </a:r>
            <a:endParaRPr lang="en-NZ" sz="3200" b="1" i="1" dirty="0">
              <a:solidFill>
                <a:schemeClr val="bg1"/>
              </a:solidFill>
              <a:latin typeface="Abadi" panose="020B0604020104020204" pitchFamily="34" charset="0"/>
            </a:endParaRPr>
          </a:p>
        </p:txBody>
      </p:sp>
      <p:sp>
        <p:nvSpPr>
          <p:cNvPr id="31" name="Text Box 23">
            <a:extLst>
              <a:ext uri="{FF2B5EF4-FFF2-40B4-BE49-F238E27FC236}">
                <a16:creationId xmlns:a16="http://schemas.microsoft.com/office/drawing/2014/main" id="{54790F3C-389A-1049-B2E2-BDFAA84B01AE}"/>
              </a:ext>
            </a:extLst>
          </p:cNvPr>
          <p:cNvSpPr txBox="1">
            <a:spLocks noChangeArrowheads="1"/>
          </p:cNvSpPr>
          <p:nvPr/>
        </p:nvSpPr>
        <p:spPr bwMode="auto">
          <a:xfrm>
            <a:off x="1941375" y="4731022"/>
            <a:ext cx="2448492"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B44FFF"/>
                </a:solidFill>
                <a:latin typeface="Abadi" panose="020B0604020104020204" pitchFamily="34" charset="0"/>
                <a:ea typeface="Arial" charset="0"/>
                <a:cs typeface="Arial" charset="0"/>
              </a:rPr>
              <a:t>Resurrection</a:t>
            </a:r>
          </a:p>
          <a:p>
            <a:pPr algn="ctr" eaLnBrk="1" hangingPunct="1"/>
            <a:r>
              <a:rPr lang="en-US" altLang="en-US" sz="3200" b="0" dirty="0">
                <a:solidFill>
                  <a:srgbClr val="B44FFF"/>
                </a:solidFill>
                <a:latin typeface="Abadi" panose="020B0604020104020204" pitchFamily="34" charset="0"/>
                <a:ea typeface="Arial" charset="0"/>
                <a:cs typeface="Arial" charset="0"/>
              </a:rPr>
              <a:t>of Righteous</a:t>
            </a:r>
          </a:p>
        </p:txBody>
      </p:sp>
      <p:sp>
        <p:nvSpPr>
          <p:cNvPr id="34" name="Line 3">
            <a:extLst>
              <a:ext uri="{FF2B5EF4-FFF2-40B4-BE49-F238E27FC236}">
                <a16:creationId xmlns:a16="http://schemas.microsoft.com/office/drawing/2014/main" id="{29D75364-2361-EA43-AAB7-2D1EF63A447A}"/>
              </a:ext>
            </a:extLst>
          </p:cNvPr>
          <p:cNvSpPr>
            <a:spLocks noChangeShapeType="1"/>
          </p:cNvSpPr>
          <p:nvPr/>
        </p:nvSpPr>
        <p:spPr bwMode="auto">
          <a:xfrm flipH="1">
            <a:off x="3159812" y="2817338"/>
            <a:ext cx="0" cy="720833"/>
          </a:xfrm>
          <a:prstGeom prst="line">
            <a:avLst/>
          </a:prstGeom>
          <a:noFill/>
          <a:ln w="63500">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endParaRPr lang="en-US">
              <a:latin typeface="Abadi" panose="020B0604020104020204" pitchFamily="34" charset="0"/>
              <a:ea typeface="Arial" charset="0"/>
              <a:cs typeface="Arial" charset="0"/>
            </a:endParaRPr>
          </a:p>
        </p:txBody>
      </p:sp>
      <p:sp>
        <p:nvSpPr>
          <p:cNvPr id="19" name="Text Box 23">
            <a:extLst>
              <a:ext uri="{FF2B5EF4-FFF2-40B4-BE49-F238E27FC236}">
                <a16:creationId xmlns:a16="http://schemas.microsoft.com/office/drawing/2014/main" id="{5272BB85-2598-BD41-A7CF-3B769E0418FD}"/>
              </a:ext>
            </a:extLst>
          </p:cNvPr>
          <p:cNvSpPr txBox="1">
            <a:spLocks noChangeArrowheads="1"/>
          </p:cNvSpPr>
          <p:nvPr/>
        </p:nvSpPr>
        <p:spPr bwMode="auto">
          <a:xfrm>
            <a:off x="8170715" y="4731022"/>
            <a:ext cx="3805401"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B44FFF"/>
                </a:solidFill>
                <a:latin typeface="Abadi" panose="020B0604020104020204" pitchFamily="34" charset="0"/>
                <a:ea typeface="Arial" charset="0"/>
                <a:cs typeface="Arial" charset="0"/>
              </a:rPr>
              <a:t>General Resurrection</a:t>
            </a:r>
          </a:p>
          <a:p>
            <a:pPr algn="ctr" eaLnBrk="1" hangingPunct="1"/>
            <a:r>
              <a:rPr lang="en-US" altLang="en-US" sz="3200" b="0" dirty="0">
                <a:solidFill>
                  <a:srgbClr val="B44FFF"/>
                </a:solidFill>
                <a:latin typeface="Abadi" panose="020B0604020104020204" pitchFamily="34" charset="0"/>
                <a:ea typeface="Arial" charset="0"/>
                <a:cs typeface="Arial" charset="0"/>
              </a:rPr>
              <a:t>for Judgment</a:t>
            </a:r>
          </a:p>
        </p:txBody>
      </p:sp>
      <p:sp>
        <p:nvSpPr>
          <p:cNvPr id="2" name="Rectangle 1">
            <a:extLst>
              <a:ext uri="{FF2B5EF4-FFF2-40B4-BE49-F238E27FC236}">
                <a16:creationId xmlns:a16="http://schemas.microsoft.com/office/drawing/2014/main" id="{78DBE9B7-202D-EB24-91AB-CCDB4132014D}"/>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Day of the Lord</a:t>
            </a:r>
            <a:endParaRPr lang="en-NZ" sz="3200" b="1" dirty="0">
              <a:solidFill>
                <a:srgbClr val="00AEEF"/>
              </a:solidFill>
              <a:latin typeface="Abadi" panose="020B0604020104020204" pitchFamily="34" charset="0"/>
            </a:endParaRPr>
          </a:p>
        </p:txBody>
      </p:sp>
      <p:grpSp>
        <p:nvGrpSpPr>
          <p:cNvPr id="3" name="Group 2">
            <a:extLst>
              <a:ext uri="{FF2B5EF4-FFF2-40B4-BE49-F238E27FC236}">
                <a16:creationId xmlns:a16="http://schemas.microsoft.com/office/drawing/2014/main" id="{F55E824E-E396-6614-40EE-1326BCCCA1DD}"/>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546D9A64-4D9D-92D5-FCE6-CCEB6420380D}"/>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5" name="Picture 4">
              <a:extLst>
                <a:ext uri="{FF2B5EF4-FFF2-40B4-BE49-F238E27FC236}">
                  <a16:creationId xmlns:a16="http://schemas.microsoft.com/office/drawing/2014/main" id="{CFD16A8E-2FAF-45BF-5BE3-18F27888877A}"/>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6" name="Picture 5">
              <a:extLst>
                <a:ext uri="{FF2B5EF4-FFF2-40B4-BE49-F238E27FC236}">
                  <a16:creationId xmlns:a16="http://schemas.microsoft.com/office/drawing/2014/main" id="{FA7008D2-07C8-C310-9FE2-1BAFCF77D9D0}"/>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15298446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e sun turned black like sackcloth made of goat hair, the whole moon  turned blood red, and the stars in the sky fell to earth, as fig... |  Instagram">
            <a:extLst>
              <a:ext uri="{FF2B5EF4-FFF2-40B4-BE49-F238E27FC236}">
                <a16:creationId xmlns:a16="http://schemas.microsoft.com/office/drawing/2014/main" id="{41DB091D-E773-E9F5-7600-72EDA0BAD3E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8695428" y="1109114"/>
            <a:ext cx="3053358" cy="3904488"/>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a:extLst>
              <a:ext uri="{FF2B5EF4-FFF2-40B4-BE49-F238E27FC236}">
                <a16:creationId xmlns:a16="http://schemas.microsoft.com/office/drawing/2014/main" id="{C817EC0E-DDA6-8141-93ED-7C0B0ACC3EE7}"/>
              </a:ext>
            </a:extLst>
          </p:cNvPr>
          <p:cNvSpPr/>
          <p:nvPr/>
        </p:nvSpPr>
        <p:spPr>
          <a:xfrm>
            <a:off x="421178" y="971670"/>
            <a:ext cx="8109047" cy="5755422"/>
          </a:xfrm>
          <a:prstGeom prst="rect">
            <a:avLst/>
          </a:prstGeom>
        </p:spPr>
        <p:txBody>
          <a:bodyPr wrap="square">
            <a:spAutoFit/>
          </a:bodyPr>
          <a:lstStyle/>
          <a:p>
            <a:r>
              <a:rPr lang="en-US" sz="3200" dirty="0">
                <a:solidFill>
                  <a:srgbClr val="FFFF00"/>
                </a:solidFill>
                <a:latin typeface="Abadi" panose="020B0604020104020204" pitchFamily="34" charset="0"/>
                <a:ea typeface="Calibri" panose="020F0502020204030204" pitchFamily="34" charset="0"/>
              </a:rPr>
              <a:t>Hippolytus, </a:t>
            </a:r>
            <a:r>
              <a:rPr lang="en-US" sz="3200" i="1" dirty="0">
                <a:solidFill>
                  <a:srgbClr val="FFFF00"/>
                </a:solidFill>
                <a:latin typeface="Abadi" panose="020B0604020104020204" pitchFamily="34" charset="0"/>
                <a:ea typeface="Calibri" panose="020F0502020204030204" pitchFamily="34" charset="0"/>
              </a:rPr>
              <a:t>On Christ and Antichrist </a:t>
            </a:r>
            <a:r>
              <a:rPr lang="en-US" sz="3200" dirty="0">
                <a:solidFill>
                  <a:srgbClr val="FFFF00"/>
                </a:solidFill>
                <a:latin typeface="Abadi" panose="020B0604020104020204" pitchFamily="34" charset="0"/>
                <a:ea typeface="Calibri" panose="020F0502020204030204" pitchFamily="34" charset="0"/>
              </a:rPr>
              <a:t>43</a:t>
            </a:r>
          </a:p>
          <a:p>
            <a:endParaRPr lang="en-US" sz="1600" dirty="0">
              <a:solidFill>
                <a:srgbClr val="FFFF00"/>
              </a:solidFill>
              <a:latin typeface="Abadi" panose="020B0604020104020204" pitchFamily="34" charset="0"/>
              <a:ea typeface="Calibri" panose="020F0502020204030204" pitchFamily="34" charset="0"/>
            </a:endParaRPr>
          </a:p>
          <a:p>
            <a:r>
              <a:rPr lang="en-US" sz="3200" dirty="0">
                <a:solidFill>
                  <a:srgbClr val="FFFF00"/>
                </a:solidFill>
                <a:latin typeface="Abadi" panose="020B0604020104020204" pitchFamily="34" charset="0"/>
                <a:ea typeface="Calibri" panose="020F0502020204030204" pitchFamily="34" charset="0"/>
              </a:rPr>
              <a:t>“Now Daniel will set forth this subject to us.   For he says, ‘And one week will make a  covenant with many, and it shall be that in the midst of the week my sacrifice and oblation  shall cease.’ By one week, therefore, he meant </a:t>
            </a:r>
            <a:r>
              <a:rPr lang="en-US" sz="3200" dirty="0">
                <a:solidFill>
                  <a:srgbClr val="FF0000"/>
                </a:solidFill>
                <a:latin typeface="Abadi" panose="020B0604020104020204" pitchFamily="34" charset="0"/>
                <a:ea typeface="Calibri" panose="020F0502020204030204" pitchFamily="34" charset="0"/>
              </a:rPr>
              <a:t>the last week </a:t>
            </a:r>
            <a:r>
              <a:rPr lang="en-US" sz="3200" dirty="0">
                <a:solidFill>
                  <a:srgbClr val="FFFF00"/>
                </a:solidFill>
                <a:latin typeface="Abadi" panose="020B0604020104020204" pitchFamily="34" charset="0"/>
                <a:ea typeface="Calibri" panose="020F0502020204030204" pitchFamily="34" charset="0"/>
              </a:rPr>
              <a:t>which is to be at the end of the whole world of which week the two prophets Enoch and Elias will take up the half. For they will preach </a:t>
            </a:r>
            <a:r>
              <a:rPr lang="en-US" sz="3200" dirty="0">
                <a:solidFill>
                  <a:srgbClr val="FF0000"/>
                </a:solidFill>
                <a:latin typeface="Abadi" panose="020B0604020104020204" pitchFamily="34" charset="0"/>
                <a:ea typeface="Calibri" panose="020F0502020204030204" pitchFamily="34" charset="0"/>
              </a:rPr>
              <a:t>1,260 days </a:t>
            </a:r>
            <a:r>
              <a:rPr lang="en-US" sz="3200" dirty="0">
                <a:solidFill>
                  <a:srgbClr val="FFFF00"/>
                </a:solidFill>
                <a:latin typeface="Abadi" panose="020B0604020104020204" pitchFamily="34" charset="0"/>
                <a:ea typeface="Calibri" panose="020F0502020204030204" pitchFamily="34" charset="0"/>
              </a:rPr>
              <a:t>clothed in sackcloth.”</a:t>
            </a:r>
          </a:p>
        </p:txBody>
      </p:sp>
      <p:sp>
        <p:nvSpPr>
          <p:cNvPr id="2" name="Rectangle 1">
            <a:extLst>
              <a:ext uri="{FF2B5EF4-FFF2-40B4-BE49-F238E27FC236}">
                <a16:creationId xmlns:a16="http://schemas.microsoft.com/office/drawing/2014/main" id="{E56E649A-4258-DEE7-57CF-446110E41752}"/>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Day of the Lord</a:t>
            </a:r>
            <a:endParaRPr lang="en-NZ" sz="3200" b="1" dirty="0">
              <a:solidFill>
                <a:srgbClr val="00AEEF"/>
              </a:solidFill>
              <a:latin typeface="Abadi" panose="020B0604020104020204" pitchFamily="34" charset="0"/>
            </a:endParaRPr>
          </a:p>
        </p:txBody>
      </p:sp>
      <p:grpSp>
        <p:nvGrpSpPr>
          <p:cNvPr id="3" name="Group 2">
            <a:extLst>
              <a:ext uri="{FF2B5EF4-FFF2-40B4-BE49-F238E27FC236}">
                <a16:creationId xmlns:a16="http://schemas.microsoft.com/office/drawing/2014/main" id="{EC08F3E0-10F9-D74D-0776-EEC9ABC09AC3}"/>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FCF338F0-73B5-C5EB-945D-BB3E1CFA6FF0}"/>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5" name="Picture 4">
              <a:extLst>
                <a:ext uri="{FF2B5EF4-FFF2-40B4-BE49-F238E27FC236}">
                  <a16:creationId xmlns:a16="http://schemas.microsoft.com/office/drawing/2014/main" id="{6CB3FDB9-B4B1-F87E-C76E-FA14BD4CA1BC}"/>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6" name="Picture 5">
              <a:extLst>
                <a:ext uri="{FF2B5EF4-FFF2-40B4-BE49-F238E27FC236}">
                  <a16:creationId xmlns:a16="http://schemas.microsoft.com/office/drawing/2014/main" id="{60C9E6CA-7C8D-3FF3-7DA5-D77F8D0DA738}"/>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426869062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e sun turned black like sackcloth made of goat hair, the whole moon  turned blood red, and the stars in the sky fell to earth, as fig... |  Instagram">
            <a:extLst>
              <a:ext uri="{FF2B5EF4-FFF2-40B4-BE49-F238E27FC236}">
                <a16:creationId xmlns:a16="http://schemas.microsoft.com/office/drawing/2014/main" id="{41DB091D-E773-E9F5-7600-72EDA0BAD3E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8695428" y="1109114"/>
            <a:ext cx="3053358" cy="3904488"/>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a:extLst>
              <a:ext uri="{FF2B5EF4-FFF2-40B4-BE49-F238E27FC236}">
                <a16:creationId xmlns:a16="http://schemas.microsoft.com/office/drawing/2014/main" id="{C817EC0E-DDA6-8141-93ED-7C0B0ACC3EE7}"/>
              </a:ext>
            </a:extLst>
          </p:cNvPr>
          <p:cNvSpPr/>
          <p:nvPr/>
        </p:nvSpPr>
        <p:spPr>
          <a:xfrm>
            <a:off x="421177" y="971670"/>
            <a:ext cx="8915327" cy="3293209"/>
          </a:xfrm>
          <a:prstGeom prst="rect">
            <a:avLst/>
          </a:prstGeom>
        </p:spPr>
        <p:txBody>
          <a:bodyPr wrap="square">
            <a:spAutoFit/>
          </a:bodyPr>
          <a:lstStyle/>
          <a:p>
            <a:r>
              <a:rPr lang="en-US" sz="3200" dirty="0">
                <a:solidFill>
                  <a:srgbClr val="FFF32B"/>
                </a:solidFill>
                <a:latin typeface="Abadi" panose="020B0604020104020204" pitchFamily="34" charset="0"/>
                <a:ea typeface="Calibri" panose="020F0502020204030204" pitchFamily="34" charset="0"/>
              </a:rPr>
              <a:t>Hippolytus, </a:t>
            </a:r>
            <a:r>
              <a:rPr lang="en-US" sz="3200" i="1" dirty="0">
                <a:solidFill>
                  <a:srgbClr val="FFF32B"/>
                </a:solidFill>
                <a:latin typeface="Abadi" panose="020B0604020104020204" pitchFamily="34" charset="0"/>
                <a:ea typeface="Calibri" panose="020F0502020204030204" pitchFamily="34" charset="0"/>
              </a:rPr>
              <a:t>On the Visions of Daniel </a:t>
            </a:r>
            <a:r>
              <a:rPr lang="en-US" sz="3200" dirty="0">
                <a:solidFill>
                  <a:srgbClr val="FFF32B"/>
                </a:solidFill>
                <a:latin typeface="Abadi" panose="020B0604020104020204" pitchFamily="34" charset="0"/>
                <a:ea typeface="Calibri" panose="020F0502020204030204" pitchFamily="34" charset="0"/>
              </a:rPr>
              <a:t>39</a:t>
            </a:r>
          </a:p>
          <a:p>
            <a:endParaRPr lang="en-US" sz="1600" dirty="0">
              <a:solidFill>
                <a:srgbClr val="FFF32B"/>
              </a:solidFill>
              <a:latin typeface="Abadi" panose="020B0604020104020204" pitchFamily="34" charset="0"/>
              <a:ea typeface="Calibri" panose="020F0502020204030204" pitchFamily="34" charset="0"/>
            </a:endParaRPr>
          </a:p>
          <a:p>
            <a:r>
              <a:rPr lang="en-US" sz="3200" dirty="0">
                <a:solidFill>
                  <a:srgbClr val="FFF32B"/>
                </a:solidFill>
                <a:latin typeface="Abadi" panose="020B0604020104020204" pitchFamily="34" charset="0"/>
                <a:ea typeface="Calibri" panose="020F0502020204030204" pitchFamily="34" charset="0"/>
              </a:rPr>
              <a:t>“Thus, then, does the prophet set forth these things concerning the Antichrist….He shall </a:t>
            </a:r>
          </a:p>
          <a:p>
            <a:r>
              <a:rPr lang="en-US" sz="3200" dirty="0">
                <a:solidFill>
                  <a:srgbClr val="FFF32B"/>
                </a:solidFill>
                <a:latin typeface="Abadi" panose="020B0604020104020204" pitchFamily="34" charset="0"/>
                <a:ea typeface="Calibri" panose="020F0502020204030204" pitchFamily="34" charset="0"/>
              </a:rPr>
              <a:t>cut off the two witnesses and forerunners of Christ, who proclaim His glorious kingdom </a:t>
            </a:r>
          </a:p>
          <a:p>
            <a:r>
              <a:rPr lang="en-US" sz="3200" dirty="0">
                <a:solidFill>
                  <a:srgbClr val="FFF32B"/>
                </a:solidFill>
                <a:latin typeface="Abadi" panose="020B0604020104020204" pitchFamily="34" charset="0"/>
                <a:ea typeface="Calibri" panose="020F0502020204030204" pitchFamily="34" charset="0"/>
              </a:rPr>
              <a:t>from heaven….</a:t>
            </a:r>
          </a:p>
        </p:txBody>
      </p:sp>
      <p:sp>
        <p:nvSpPr>
          <p:cNvPr id="2" name="Rectangle 1">
            <a:extLst>
              <a:ext uri="{FF2B5EF4-FFF2-40B4-BE49-F238E27FC236}">
                <a16:creationId xmlns:a16="http://schemas.microsoft.com/office/drawing/2014/main" id="{E56E649A-4258-DEE7-57CF-446110E41752}"/>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Day of the Lord</a:t>
            </a:r>
            <a:endParaRPr lang="en-NZ" sz="3200" b="1" dirty="0">
              <a:solidFill>
                <a:srgbClr val="00AEEF"/>
              </a:solidFill>
              <a:latin typeface="Abadi" panose="020B0604020104020204" pitchFamily="34" charset="0"/>
            </a:endParaRPr>
          </a:p>
        </p:txBody>
      </p:sp>
      <p:grpSp>
        <p:nvGrpSpPr>
          <p:cNvPr id="3" name="Group 2">
            <a:extLst>
              <a:ext uri="{FF2B5EF4-FFF2-40B4-BE49-F238E27FC236}">
                <a16:creationId xmlns:a16="http://schemas.microsoft.com/office/drawing/2014/main" id="{6DF87486-F6F4-26E4-F6C5-014B22EAC36F}"/>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56CB2ABD-60CA-0BDD-D76A-8E3DB1A56A7C}"/>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5" name="Picture 4">
              <a:extLst>
                <a:ext uri="{FF2B5EF4-FFF2-40B4-BE49-F238E27FC236}">
                  <a16:creationId xmlns:a16="http://schemas.microsoft.com/office/drawing/2014/main" id="{CDBBA0EE-79C0-3080-F889-2D9CBE6E5C0B}"/>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6" name="Picture 5">
              <a:extLst>
                <a:ext uri="{FF2B5EF4-FFF2-40B4-BE49-F238E27FC236}">
                  <a16:creationId xmlns:a16="http://schemas.microsoft.com/office/drawing/2014/main" id="{CF49326E-8245-A681-BB96-3FFBC8876450}"/>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99702553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e sun turned black like sackcloth made of goat hair, the whole moon  turned blood red, and the stars in the sky fell to earth, as fig... |  Instagram">
            <a:extLst>
              <a:ext uri="{FF2B5EF4-FFF2-40B4-BE49-F238E27FC236}">
                <a16:creationId xmlns:a16="http://schemas.microsoft.com/office/drawing/2014/main" id="{41DB091D-E773-E9F5-7600-72EDA0BAD3E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8695428" y="1109114"/>
            <a:ext cx="3053358" cy="3904488"/>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a:extLst>
              <a:ext uri="{FF2B5EF4-FFF2-40B4-BE49-F238E27FC236}">
                <a16:creationId xmlns:a16="http://schemas.microsoft.com/office/drawing/2014/main" id="{C817EC0E-DDA6-8141-93ED-7C0B0ACC3EE7}"/>
              </a:ext>
            </a:extLst>
          </p:cNvPr>
          <p:cNvSpPr/>
          <p:nvPr/>
        </p:nvSpPr>
        <p:spPr>
          <a:xfrm>
            <a:off x="421177" y="971670"/>
            <a:ext cx="8459776" cy="5262979"/>
          </a:xfrm>
          <a:prstGeom prst="rect">
            <a:avLst/>
          </a:prstGeom>
        </p:spPr>
        <p:txBody>
          <a:bodyPr wrap="square">
            <a:spAutoFit/>
          </a:bodyPr>
          <a:lstStyle/>
          <a:p>
            <a:r>
              <a:rPr lang="en-US" sz="3200" dirty="0">
                <a:solidFill>
                  <a:srgbClr val="FFF32B"/>
                </a:solidFill>
                <a:latin typeface="Abadi" panose="020B0604020104020204" pitchFamily="34" charset="0"/>
                <a:ea typeface="Calibri" panose="020F0502020204030204" pitchFamily="34" charset="0"/>
              </a:rPr>
              <a:t>Hippolytus, </a:t>
            </a:r>
            <a:r>
              <a:rPr lang="en-US" sz="3200" i="1" dirty="0">
                <a:solidFill>
                  <a:srgbClr val="FFF32B"/>
                </a:solidFill>
                <a:latin typeface="Abadi" panose="020B0604020104020204" pitchFamily="34" charset="0"/>
                <a:ea typeface="Calibri" panose="020F0502020204030204" pitchFamily="34" charset="0"/>
              </a:rPr>
              <a:t>On the Visions of Daniel </a:t>
            </a:r>
            <a:r>
              <a:rPr lang="en-US" sz="3200" dirty="0">
                <a:solidFill>
                  <a:srgbClr val="FFF32B"/>
                </a:solidFill>
                <a:latin typeface="Abadi" panose="020B0604020104020204" pitchFamily="34" charset="0"/>
                <a:ea typeface="Calibri" panose="020F0502020204030204" pitchFamily="34" charset="0"/>
              </a:rPr>
              <a:t>39</a:t>
            </a:r>
          </a:p>
          <a:p>
            <a:endParaRPr lang="en-US" sz="1600" dirty="0">
              <a:solidFill>
                <a:srgbClr val="FFF32B"/>
              </a:solidFill>
              <a:latin typeface="Abadi" panose="020B0604020104020204" pitchFamily="34" charset="0"/>
              <a:ea typeface="Calibri" panose="020F0502020204030204" pitchFamily="34" charset="0"/>
            </a:endParaRPr>
          </a:p>
          <a:p>
            <a:r>
              <a:rPr lang="en-US" sz="3200" dirty="0">
                <a:solidFill>
                  <a:srgbClr val="FFF32B"/>
                </a:solidFill>
                <a:latin typeface="Abadi" panose="020B0604020104020204" pitchFamily="34" charset="0"/>
                <a:ea typeface="Calibri" panose="020F0502020204030204" pitchFamily="34" charset="0"/>
              </a:rPr>
              <a:t>“…As also it was announced to Daniel: ‘And one week shall confirm a covenant with many; and in the midst of the week it shall be that the sacrifice and oblation shall be removed’—that the one week might be shown to be divided into two. The two witnesses, then, shall preach </a:t>
            </a:r>
            <a:r>
              <a:rPr lang="en-US" sz="3200" dirty="0">
                <a:solidFill>
                  <a:srgbClr val="FF0000"/>
                </a:solidFill>
                <a:latin typeface="Abadi" panose="020B0604020104020204" pitchFamily="34" charset="0"/>
                <a:ea typeface="Calibri" panose="020F0502020204030204" pitchFamily="34" charset="0"/>
              </a:rPr>
              <a:t>three years and a half</a:t>
            </a:r>
            <a:r>
              <a:rPr lang="en-US" sz="3200" dirty="0">
                <a:solidFill>
                  <a:srgbClr val="FFF32B"/>
                </a:solidFill>
                <a:latin typeface="Abadi" panose="020B0604020104020204" pitchFamily="34" charset="0"/>
                <a:ea typeface="Calibri" panose="020F0502020204030204" pitchFamily="34" charset="0"/>
              </a:rPr>
              <a:t>; and Antichrist shall make war upon the saints during </a:t>
            </a:r>
            <a:r>
              <a:rPr lang="en-US" sz="3200" dirty="0">
                <a:solidFill>
                  <a:srgbClr val="FF0000"/>
                </a:solidFill>
                <a:latin typeface="Abadi" panose="020B0604020104020204" pitchFamily="34" charset="0"/>
                <a:ea typeface="Calibri" panose="020F0502020204030204" pitchFamily="34" charset="0"/>
              </a:rPr>
              <a:t>the rest of the week</a:t>
            </a:r>
            <a:r>
              <a:rPr lang="en-US" sz="3200" dirty="0">
                <a:solidFill>
                  <a:srgbClr val="FFF32B"/>
                </a:solidFill>
                <a:latin typeface="Abadi" panose="020B0604020104020204" pitchFamily="34" charset="0"/>
                <a:ea typeface="Calibri" panose="020F0502020204030204" pitchFamily="34" charset="0"/>
              </a:rPr>
              <a:t>.”</a:t>
            </a:r>
          </a:p>
        </p:txBody>
      </p:sp>
      <p:sp>
        <p:nvSpPr>
          <p:cNvPr id="2" name="Rectangle 1">
            <a:extLst>
              <a:ext uri="{FF2B5EF4-FFF2-40B4-BE49-F238E27FC236}">
                <a16:creationId xmlns:a16="http://schemas.microsoft.com/office/drawing/2014/main" id="{E56E649A-4258-DEE7-57CF-446110E41752}"/>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Day of the Lord</a:t>
            </a:r>
            <a:endParaRPr lang="en-NZ" sz="3200" b="1" dirty="0">
              <a:solidFill>
                <a:srgbClr val="00AEEF"/>
              </a:solidFill>
              <a:latin typeface="Abadi" panose="020B0604020104020204" pitchFamily="34" charset="0"/>
            </a:endParaRPr>
          </a:p>
        </p:txBody>
      </p:sp>
      <p:grpSp>
        <p:nvGrpSpPr>
          <p:cNvPr id="3" name="Group 2">
            <a:extLst>
              <a:ext uri="{FF2B5EF4-FFF2-40B4-BE49-F238E27FC236}">
                <a16:creationId xmlns:a16="http://schemas.microsoft.com/office/drawing/2014/main" id="{0A958B5F-CACC-5EE9-69A8-8AE5A73E8F0D}"/>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20AE4F1B-B171-9BC2-0667-F19D5887A3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5" name="Picture 4">
              <a:extLst>
                <a:ext uri="{FF2B5EF4-FFF2-40B4-BE49-F238E27FC236}">
                  <a16:creationId xmlns:a16="http://schemas.microsoft.com/office/drawing/2014/main" id="{B1966B7A-0040-C15D-58CC-D4B411AB2B8A}"/>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6" name="Picture 5">
              <a:extLst>
                <a:ext uri="{FF2B5EF4-FFF2-40B4-BE49-F238E27FC236}">
                  <a16:creationId xmlns:a16="http://schemas.microsoft.com/office/drawing/2014/main" id="{BA32E86B-560E-EEE6-D234-80BBB9D7666D}"/>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66644471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e sun turned black like sackcloth made of goat hair, the whole moon  turned blood red, and the stars in the sky fell to earth, as fig... |  Instagram">
            <a:extLst>
              <a:ext uri="{FF2B5EF4-FFF2-40B4-BE49-F238E27FC236}">
                <a16:creationId xmlns:a16="http://schemas.microsoft.com/office/drawing/2014/main" id="{41DB091D-E773-E9F5-7600-72EDA0BAD3E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8695428" y="1109114"/>
            <a:ext cx="3053358" cy="3904488"/>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a:extLst>
              <a:ext uri="{FF2B5EF4-FFF2-40B4-BE49-F238E27FC236}">
                <a16:creationId xmlns:a16="http://schemas.microsoft.com/office/drawing/2014/main" id="{C817EC0E-DDA6-8141-93ED-7C0B0ACC3EE7}"/>
              </a:ext>
            </a:extLst>
          </p:cNvPr>
          <p:cNvSpPr/>
          <p:nvPr/>
        </p:nvSpPr>
        <p:spPr>
          <a:xfrm>
            <a:off x="421177" y="971670"/>
            <a:ext cx="8915327" cy="5509200"/>
          </a:xfrm>
          <a:prstGeom prst="rect">
            <a:avLst/>
          </a:prstGeom>
        </p:spPr>
        <p:txBody>
          <a:bodyPr wrap="square">
            <a:spAutoFit/>
          </a:bodyPr>
          <a:lstStyle/>
          <a:p>
            <a:r>
              <a:rPr lang="en-US" sz="3200" dirty="0">
                <a:solidFill>
                  <a:srgbClr val="FF0000"/>
                </a:solidFill>
                <a:latin typeface="Abadi" panose="020B0604020104020204" pitchFamily="34" charset="0"/>
                <a:ea typeface="Calibri" panose="020F0502020204030204" pitchFamily="34" charset="0"/>
              </a:rPr>
              <a:t>PURPOSES OF THE COMING DAY OF THE LORD</a:t>
            </a:r>
            <a:endParaRPr lang="en-US" sz="1600" dirty="0">
              <a:solidFill>
                <a:srgbClr val="FF0000"/>
              </a:solidFill>
              <a:latin typeface="Abadi" panose="020B0604020104020204" pitchFamily="34" charset="0"/>
              <a:ea typeface="Calibri" panose="020F0502020204030204" pitchFamily="34" charset="0"/>
            </a:endParaRPr>
          </a:p>
          <a:p>
            <a:r>
              <a:rPr lang="en-US" sz="3200" dirty="0">
                <a:solidFill>
                  <a:srgbClr val="FF0000"/>
                </a:solidFill>
                <a:latin typeface="Abadi" panose="020B0604020104020204" pitchFamily="34" charset="0"/>
                <a:ea typeface="Calibri" panose="020F0502020204030204" pitchFamily="34" charset="0"/>
              </a:rPr>
              <a:t>Purification and Preparation of Israel</a:t>
            </a:r>
          </a:p>
          <a:p>
            <a:pPr marL="1149350" indent="-455613">
              <a:buFont typeface="Arial" panose="020B0604020202020204" pitchFamily="34" charset="0"/>
              <a:buChar char="•"/>
            </a:pPr>
            <a:r>
              <a:rPr lang="en-US" sz="3200" dirty="0">
                <a:solidFill>
                  <a:srgbClr val="FF0000"/>
                </a:solidFill>
                <a:latin typeface="Abadi" panose="020B0604020104020204" pitchFamily="34" charset="0"/>
                <a:ea typeface="Calibri" panose="020F0502020204030204" pitchFamily="34" charset="0"/>
              </a:rPr>
              <a:t>Jeremiah 30:7</a:t>
            </a:r>
          </a:p>
          <a:p>
            <a:pPr marL="1149350" indent="-455613">
              <a:buFont typeface="Arial" panose="020B0604020202020204" pitchFamily="34" charset="0"/>
              <a:buChar char="•"/>
            </a:pPr>
            <a:r>
              <a:rPr lang="en-US" sz="3200" dirty="0">
                <a:solidFill>
                  <a:srgbClr val="FF0000"/>
                </a:solidFill>
                <a:latin typeface="Abadi" panose="020B0604020104020204" pitchFamily="34" charset="0"/>
                <a:ea typeface="Calibri" panose="020F0502020204030204" pitchFamily="34" charset="0"/>
              </a:rPr>
              <a:t>Daniel 9:24</a:t>
            </a:r>
          </a:p>
          <a:p>
            <a:pPr marL="1149350" indent="-455613">
              <a:buFont typeface="Arial" panose="020B0604020202020204" pitchFamily="34" charset="0"/>
              <a:buChar char="•"/>
            </a:pPr>
            <a:r>
              <a:rPr lang="en-US" sz="3200" dirty="0">
                <a:solidFill>
                  <a:srgbClr val="FF0000"/>
                </a:solidFill>
                <a:latin typeface="Abadi" panose="020B0604020104020204" pitchFamily="34" charset="0"/>
                <a:ea typeface="Calibri" panose="020F0502020204030204" pitchFamily="34" charset="0"/>
              </a:rPr>
              <a:t>Romans 11:25–27</a:t>
            </a:r>
          </a:p>
          <a:p>
            <a:r>
              <a:rPr lang="en-US" sz="3200" dirty="0">
                <a:solidFill>
                  <a:srgbClr val="FF0000"/>
                </a:solidFill>
                <a:latin typeface="Abadi" panose="020B0604020104020204" pitchFamily="34" charset="0"/>
                <a:ea typeface="Calibri" panose="020F0502020204030204" pitchFamily="34" charset="0"/>
              </a:rPr>
              <a:t>Repentance or Reprobation of the Wicked</a:t>
            </a:r>
          </a:p>
          <a:p>
            <a:pPr marL="1220788" indent="-527050">
              <a:buFont typeface="Arial" panose="020B0604020202020204" pitchFamily="34" charset="0"/>
              <a:buChar char="•"/>
            </a:pPr>
            <a:r>
              <a:rPr lang="en-US" sz="3200" dirty="0">
                <a:solidFill>
                  <a:srgbClr val="FF0000"/>
                </a:solidFill>
                <a:latin typeface="Abadi" panose="020B0604020104020204" pitchFamily="34" charset="0"/>
                <a:ea typeface="Calibri" panose="020F0502020204030204" pitchFamily="34" charset="0"/>
              </a:rPr>
              <a:t>Isaiah 26:21</a:t>
            </a:r>
          </a:p>
          <a:p>
            <a:pPr marL="1220788" indent="-527050">
              <a:buFont typeface="Arial" panose="020B0604020202020204" pitchFamily="34" charset="0"/>
              <a:buChar char="•"/>
            </a:pPr>
            <a:r>
              <a:rPr lang="en-US" sz="3200" dirty="0">
                <a:solidFill>
                  <a:srgbClr val="FF0000"/>
                </a:solidFill>
                <a:latin typeface="Abadi" panose="020B0604020104020204" pitchFamily="34" charset="0"/>
                <a:ea typeface="Calibri" panose="020F0502020204030204" pitchFamily="34" charset="0"/>
              </a:rPr>
              <a:t>Joel 2–3</a:t>
            </a:r>
          </a:p>
          <a:p>
            <a:pPr marL="1220788" indent="-527050">
              <a:buFont typeface="Arial" panose="020B0604020202020204" pitchFamily="34" charset="0"/>
              <a:buChar char="•"/>
            </a:pPr>
            <a:r>
              <a:rPr lang="en-US" sz="3200" dirty="0">
                <a:solidFill>
                  <a:srgbClr val="FF0000"/>
                </a:solidFill>
                <a:latin typeface="Abadi" panose="020B0604020104020204" pitchFamily="34" charset="0"/>
                <a:ea typeface="Calibri" panose="020F0502020204030204" pitchFamily="34" charset="0"/>
              </a:rPr>
              <a:t>Revelation 6:12–17</a:t>
            </a:r>
          </a:p>
          <a:p>
            <a:pPr marL="1220788" indent="-527050">
              <a:buFont typeface="Arial" panose="020B0604020202020204" pitchFamily="34" charset="0"/>
              <a:buChar char="•"/>
            </a:pPr>
            <a:r>
              <a:rPr lang="en-US" sz="3200" dirty="0">
                <a:solidFill>
                  <a:srgbClr val="FF0000"/>
                </a:solidFill>
                <a:latin typeface="Abadi" panose="020B0604020104020204" pitchFamily="34" charset="0"/>
                <a:ea typeface="Calibri" panose="020F0502020204030204" pitchFamily="34" charset="0"/>
              </a:rPr>
              <a:t>Revelation 11:18</a:t>
            </a:r>
          </a:p>
          <a:p>
            <a:pPr marL="1220788" indent="-527050">
              <a:buFont typeface="Arial" panose="020B0604020202020204" pitchFamily="34" charset="0"/>
              <a:buChar char="•"/>
            </a:pPr>
            <a:r>
              <a:rPr lang="en-US" sz="3200" dirty="0">
                <a:solidFill>
                  <a:srgbClr val="FF0000"/>
                </a:solidFill>
                <a:latin typeface="Abadi" panose="020B0604020104020204" pitchFamily="34" charset="0"/>
                <a:ea typeface="Calibri" panose="020F0502020204030204" pitchFamily="34" charset="0"/>
              </a:rPr>
              <a:t>Revelation 15:1</a:t>
            </a:r>
          </a:p>
        </p:txBody>
      </p:sp>
      <p:sp>
        <p:nvSpPr>
          <p:cNvPr id="2" name="Rectangle 1">
            <a:extLst>
              <a:ext uri="{FF2B5EF4-FFF2-40B4-BE49-F238E27FC236}">
                <a16:creationId xmlns:a16="http://schemas.microsoft.com/office/drawing/2014/main" id="{E56E649A-4258-DEE7-57CF-446110E41752}"/>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Day of the Lord</a:t>
            </a:r>
            <a:endParaRPr lang="en-NZ" sz="3200" b="1" dirty="0">
              <a:solidFill>
                <a:srgbClr val="00AEEF"/>
              </a:solidFill>
              <a:latin typeface="Abadi" panose="020B0604020104020204" pitchFamily="34" charset="0"/>
            </a:endParaRPr>
          </a:p>
        </p:txBody>
      </p:sp>
      <p:grpSp>
        <p:nvGrpSpPr>
          <p:cNvPr id="3" name="Group 2">
            <a:extLst>
              <a:ext uri="{FF2B5EF4-FFF2-40B4-BE49-F238E27FC236}">
                <a16:creationId xmlns:a16="http://schemas.microsoft.com/office/drawing/2014/main" id="{0B5BF7B6-BEAB-F338-437D-31FCB3253669}"/>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AB0D99B1-5A4F-5CCD-6E71-25F4E4E0DBC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5" name="Picture 4">
              <a:extLst>
                <a:ext uri="{FF2B5EF4-FFF2-40B4-BE49-F238E27FC236}">
                  <a16:creationId xmlns:a16="http://schemas.microsoft.com/office/drawing/2014/main" id="{71DEF308-0B31-2687-BF5F-F38F1205B744}"/>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6" name="Picture 5">
              <a:extLst>
                <a:ext uri="{FF2B5EF4-FFF2-40B4-BE49-F238E27FC236}">
                  <a16:creationId xmlns:a16="http://schemas.microsoft.com/office/drawing/2014/main" id="{29083424-84B1-DAE2-7651-CC411F765163}"/>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43368370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56E649A-4258-DEE7-57CF-446110E41752}"/>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Day of the Lord</a:t>
            </a:r>
            <a:endParaRPr lang="en-NZ" sz="3200" b="1" dirty="0">
              <a:solidFill>
                <a:srgbClr val="00AEEF"/>
              </a:solidFill>
              <a:latin typeface="Abadi" panose="020B0604020104020204" pitchFamily="34" charset="0"/>
            </a:endParaRPr>
          </a:p>
        </p:txBody>
      </p:sp>
      <p:sp>
        <p:nvSpPr>
          <p:cNvPr id="4" name="Text Box 4">
            <a:extLst>
              <a:ext uri="{FF2B5EF4-FFF2-40B4-BE49-F238E27FC236}">
                <a16:creationId xmlns:a16="http://schemas.microsoft.com/office/drawing/2014/main" id="{6D42BE90-5FEC-0A2D-5B5A-267702C46067}"/>
              </a:ext>
            </a:extLst>
          </p:cNvPr>
          <p:cNvSpPr txBox="1">
            <a:spLocks noChangeArrowheads="1"/>
          </p:cNvSpPr>
          <p:nvPr/>
        </p:nvSpPr>
        <p:spPr bwMode="auto">
          <a:xfrm>
            <a:off x="4355205" y="1657810"/>
            <a:ext cx="3425553"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r>
              <a:rPr lang="en-US" altLang="en-US" sz="3600" b="0" dirty="0">
                <a:solidFill>
                  <a:schemeClr val="bg1"/>
                </a:solidFill>
                <a:latin typeface="+mn-lt"/>
              </a:rPr>
              <a:t>Revelation 11–13</a:t>
            </a:r>
          </a:p>
        </p:txBody>
      </p:sp>
      <p:sp>
        <p:nvSpPr>
          <p:cNvPr id="5" name="Rectangle 5">
            <a:extLst>
              <a:ext uri="{FF2B5EF4-FFF2-40B4-BE49-F238E27FC236}">
                <a16:creationId xmlns:a16="http://schemas.microsoft.com/office/drawing/2014/main" id="{34E1975A-5F04-F0E3-8F36-3F821F4083DB}"/>
              </a:ext>
            </a:extLst>
          </p:cNvPr>
          <p:cNvSpPr>
            <a:spLocks noChangeArrowheads="1"/>
          </p:cNvSpPr>
          <p:nvPr/>
        </p:nvSpPr>
        <p:spPr bwMode="auto">
          <a:xfrm>
            <a:off x="1426407" y="2273761"/>
            <a:ext cx="4597401" cy="3149224"/>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algn="ctr" eaLnBrk="1" hangingPunct="1">
              <a:defRPr/>
            </a:pPr>
            <a:r>
              <a:rPr lang="en-US" altLang="en-US" sz="4000" dirty="0">
                <a:latin typeface="+mn-lt"/>
              </a:rPr>
              <a:t>3 ½ Years</a:t>
            </a:r>
          </a:p>
          <a:p>
            <a:pPr algn="ctr" eaLnBrk="1" hangingPunct="1">
              <a:defRPr/>
            </a:pPr>
            <a:r>
              <a:rPr lang="en-US" altLang="en-US" sz="3200" b="0" dirty="0">
                <a:solidFill>
                  <a:schemeClr val="bg1"/>
                </a:solidFill>
                <a:latin typeface="+mn-lt"/>
              </a:rPr>
              <a:t>2 Witnesses</a:t>
            </a:r>
          </a:p>
          <a:p>
            <a:pPr algn="ctr" eaLnBrk="1" hangingPunct="1">
              <a:defRPr/>
            </a:pPr>
            <a:r>
              <a:rPr lang="en-US" altLang="en-US" sz="3200" b="0" dirty="0">
                <a:solidFill>
                  <a:schemeClr val="bg1"/>
                </a:solidFill>
                <a:latin typeface="+mn-lt"/>
              </a:rPr>
              <a:t>Temple Restored</a:t>
            </a:r>
          </a:p>
          <a:p>
            <a:pPr algn="ctr" eaLnBrk="1" hangingPunct="1">
              <a:defRPr/>
            </a:pPr>
            <a:r>
              <a:rPr lang="en-US" altLang="en-US" sz="3200" b="0" dirty="0">
                <a:solidFill>
                  <a:schemeClr val="bg1"/>
                </a:solidFill>
                <a:latin typeface="+mn-lt"/>
              </a:rPr>
              <a:t>Israel Flees</a:t>
            </a:r>
          </a:p>
          <a:p>
            <a:pPr algn="ctr" eaLnBrk="1" hangingPunct="1">
              <a:defRPr/>
            </a:pPr>
            <a:r>
              <a:rPr lang="en-US" altLang="en-US" sz="3200" b="0" dirty="0">
                <a:solidFill>
                  <a:schemeClr val="bg1"/>
                </a:solidFill>
                <a:latin typeface="+mn-lt"/>
              </a:rPr>
              <a:t>Saints Protected</a:t>
            </a:r>
          </a:p>
          <a:p>
            <a:pPr algn="ctr" eaLnBrk="1" hangingPunct="1">
              <a:defRPr/>
            </a:pPr>
            <a:r>
              <a:rPr lang="en-US" altLang="en-US" sz="3200" b="0" dirty="0">
                <a:solidFill>
                  <a:schemeClr val="bg1"/>
                </a:solidFill>
                <a:latin typeface="+mn-lt"/>
              </a:rPr>
              <a:t>Trumpets</a:t>
            </a:r>
          </a:p>
        </p:txBody>
      </p:sp>
      <p:sp>
        <p:nvSpPr>
          <p:cNvPr id="6" name="Rectangle 6">
            <a:extLst>
              <a:ext uri="{FF2B5EF4-FFF2-40B4-BE49-F238E27FC236}">
                <a16:creationId xmlns:a16="http://schemas.microsoft.com/office/drawing/2014/main" id="{20B3115D-A413-DFB0-D83B-3A8C425F72C3}"/>
              </a:ext>
            </a:extLst>
          </p:cNvPr>
          <p:cNvSpPr>
            <a:spLocks noChangeArrowheads="1"/>
          </p:cNvSpPr>
          <p:nvPr/>
        </p:nvSpPr>
        <p:spPr bwMode="auto">
          <a:xfrm>
            <a:off x="6117677" y="2273761"/>
            <a:ext cx="4597401" cy="3149224"/>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algn="ctr" eaLnBrk="1" hangingPunct="1">
              <a:defRPr/>
            </a:pPr>
            <a:r>
              <a:rPr lang="en-US" altLang="en-US" sz="4000" dirty="0">
                <a:latin typeface="+mn-lt"/>
              </a:rPr>
              <a:t>3 ½ Years</a:t>
            </a:r>
          </a:p>
          <a:p>
            <a:pPr algn="ctr" eaLnBrk="1" hangingPunct="1">
              <a:defRPr/>
            </a:pPr>
            <a:r>
              <a:rPr lang="en-US" altLang="en-US" sz="3200" b="0" dirty="0">
                <a:solidFill>
                  <a:schemeClr val="bg1"/>
                </a:solidFill>
                <a:latin typeface="+mn-lt"/>
              </a:rPr>
              <a:t>2 Beasts</a:t>
            </a:r>
          </a:p>
          <a:p>
            <a:pPr algn="ctr" eaLnBrk="1" hangingPunct="1">
              <a:defRPr/>
            </a:pPr>
            <a:r>
              <a:rPr lang="en-US" altLang="en-US" sz="3200" b="0" dirty="0">
                <a:solidFill>
                  <a:schemeClr val="bg1"/>
                </a:solidFill>
                <a:latin typeface="+mn-lt"/>
              </a:rPr>
              <a:t>Temple Desecrated </a:t>
            </a:r>
          </a:p>
          <a:p>
            <a:pPr algn="ctr" eaLnBrk="1" hangingPunct="1">
              <a:defRPr/>
            </a:pPr>
            <a:r>
              <a:rPr lang="en-US" altLang="en-US" sz="3200" b="0" dirty="0">
                <a:solidFill>
                  <a:schemeClr val="bg1"/>
                </a:solidFill>
                <a:latin typeface="+mn-lt"/>
              </a:rPr>
              <a:t>Israel in Wilderness</a:t>
            </a:r>
          </a:p>
          <a:p>
            <a:pPr algn="ctr" eaLnBrk="1" hangingPunct="1">
              <a:defRPr/>
            </a:pPr>
            <a:r>
              <a:rPr lang="en-US" altLang="en-US" sz="3200" b="0" dirty="0">
                <a:solidFill>
                  <a:schemeClr val="bg1"/>
                </a:solidFill>
                <a:latin typeface="+mn-lt"/>
              </a:rPr>
              <a:t>Saints Martyred</a:t>
            </a:r>
          </a:p>
          <a:p>
            <a:pPr algn="ctr" eaLnBrk="1" hangingPunct="1">
              <a:defRPr/>
            </a:pPr>
            <a:r>
              <a:rPr lang="en-US" altLang="en-US" sz="3200" b="0" dirty="0">
                <a:solidFill>
                  <a:schemeClr val="bg1"/>
                </a:solidFill>
                <a:latin typeface="+mn-lt"/>
              </a:rPr>
              <a:t>Bowls</a:t>
            </a:r>
          </a:p>
        </p:txBody>
      </p:sp>
      <p:sp>
        <p:nvSpPr>
          <p:cNvPr id="7" name="Text Box 7">
            <a:extLst>
              <a:ext uri="{FF2B5EF4-FFF2-40B4-BE49-F238E27FC236}">
                <a16:creationId xmlns:a16="http://schemas.microsoft.com/office/drawing/2014/main" id="{B6EF40E6-81A4-919A-2B15-930E52B1FDB5}"/>
              </a:ext>
            </a:extLst>
          </p:cNvPr>
          <p:cNvSpPr txBox="1">
            <a:spLocks noChangeArrowheads="1"/>
          </p:cNvSpPr>
          <p:nvPr/>
        </p:nvSpPr>
        <p:spPr bwMode="auto">
          <a:xfrm>
            <a:off x="3867699" y="1130760"/>
            <a:ext cx="4400564"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r>
              <a:rPr lang="en-US" altLang="en-US" sz="3600" b="0" dirty="0">
                <a:solidFill>
                  <a:schemeClr val="bg1"/>
                </a:solidFill>
                <a:latin typeface="+mn-lt"/>
              </a:rPr>
              <a:t>Daniel 7:25; 9:27, 12:7</a:t>
            </a:r>
          </a:p>
        </p:txBody>
      </p:sp>
      <p:sp>
        <p:nvSpPr>
          <p:cNvPr id="8" name="AutoShape 8">
            <a:extLst>
              <a:ext uri="{FF2B5EF4-FFF2-40B4-BE49-F238E27FC236}">
                <a16:creationId xmlns:a16="http://schemas.microsoft.com/office/drawing/2014/main" id="{7F784F37-7018-8527-9E57-E34BE002149F}"/>
              </a:ext>
            </a:extLst>
          </p:cNvPr>
          <p:cNvSpPr>
            <a:spLocks/>
          </p:cNvSpPr>
          <p:nvPr/>
        </p:nvSpPr>
        <p:spPr bwMode="auto">
          <a:xfrm rot="16200000">
            <a:off x="5871132" y="1032236"/>
            <a:ext cx="393700" cy="9283148"/>
          </a:xfrm>
          <a:prstGeom prst="leftBrace">
            <a:avLst>
              <a:gd name="adj1" fmla="val 154839"/>
              <a:gd name="adj2" fmla="val 50000"/>
            </a:avLst>
          </a:prstGeom>
          <a:noFill/>
          <a:ln w="50800">
            <a:solidFill>
              <a:schemeClr val="bg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endParaRPr lang="en-US" altLang="en-US">
              <a:solidFill>
                <a:schemeClr val="bg1"/>
              </a:solidFill>
            </a:endParaRPr>
          </a:p>
        </p:txBody>
      </p:sp>
      <p:sp>
        <p:nvSpPr>
          <p:cNvPr id="9" name="Text Box 9">
            <a:extLst>
              <a:ext uri="{FF2B5EF4-FFF2-40B4-BE49-F238E27FC236}">
                <a16:creationId xmlns:a16="http://schemas.microsoft.com/office/drawing/2014/main" id="{CCD5199E-FF12-D59F-2058-EC0CEC8BA0BD}"/>
              </a:ext>
            </a:extLst>
          </p:cNvPr>
          <p:cNvSpPr txBox="1">
            <a:spLocks noChangeArrowheads="1"/>
          </p:cNvSpPr>
          <p:nvPr/>
        </p:nvSpPr>
        <p:spPr bwMode="auto">
          <a:xfrm>
            <a:off x="5318674" y="5737309"/>
            <a:ext cx="1498615"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defTabSz="820738" eaLnBrk="0" hangingPunct="0">
              <a:defRPr b="1">
                <a:solidFill>
                  <a:schemeClr val="tx1"/>
                </a:solidFill>
                <a:latin typeface="Arial" charset="0"/>
              </a:defRPr>
            </a:lvl1pPr>
            <a:lvl2pPr marL="742950" indent="-285750" defTabSz="820738" eaLnBrk="0" hangingPunct="0">
              <a:defRPr b="1">
                <a:solidFill>
                  <a:schemeClr val="tx1"/>
                </a:solidFill>
                <a:latin typeface="Arial" charset="0"/>
              </a:defRPr>
            </a:lvl2pPr>
            <a:lvl3pPr marL="1143000" indent="-228600" defTabSz="820738" eaLnBrk="0" hangingPunct="0">
              <a:defRPr b="1">
                <a:solidFill>
                  <a:schemeClr val="tx1"/>
                </a:solidFill>
                <a:latin typeface="Arial" charset="0"/>
              </a:defRPr>
            </a:lvl3pPr>
            <a:lvl4pPr marL="1600200" indent="-228600" defTabSz="820738" eaLnBrk="0" hangingPunct="0">
              <a:defRPr b="1">
                <a:solidFill>
                  <a:schemeClr val="tx1"/>
                </a:solidFill>
                <a:latin typeface="Arial" charset="0"/>
              </a:defRPr>
            </a:lvl4pPr>
            <a:lvl5pPr marL="2057400" indent="-228600" defTabSz="820738" eaLnBrk="0" hangingPunct="0">
              <a:defRPr b="1">
                <a:solidFill>
                  <a:schemeClr val="tx1"/>
                </a:solidFill>
                <a:latin typeface="Arial" charset="0"/>
              </a:defRPr>
            </a:lvl5pPr>
            <a:lvl6pPr marL="2514600" indent="-228600" defTabSz="820738" eaLnBrk="0" fontAlgn="base" hangingPunct="0">
              <a:spcBef>
                <a:spcPct val="0"/>
              </a:spcBef>
              <a:spcAft>
                <a:spcPct val="0"/>
              </a:spcAft>
              <a:defRPr b="1">
                <a:solidFill>
                  <a:schemeClr val="tx1"/>
                </a:solidFill>
                <a:latin typeface="Arial" charset="0"/>
              </a:defRPr>
            </a:lvl6pPr>
            <a:lvl7pPr marL="2971800" indent="-228600" defTabSz="820738" eaLnBrk="0" fontAlgn="base" hangingPunct="0">
              <a:spcBef>
                <a:spcPct val="0"/>
              </a:spcBef>
              <a:spcAft>
                <a:spcPct val="0"/>
              </a:spcAft>
              <a:defRPr b="1">
                <a:solidFill>
                  <a:schemeClr val="tx1"/>
                </a:solidFill>
                <a:latin typeface="Arial" charset="0"/>
              </a:defRPr>
            </a:lvl7pPr>
            <a:lvl8pPr marL="3429000" indent="-228600" defTabSz="820738" eaLnBrk="0" fontAlgn="base" hangingPunct="0">
              <a:spcBef>
                <a:spcPct val="0"/>
              </a:spcBef>
              <a:spcAft>
                <a:spcPct val="0"/>
              </a:spcAft>
              <a:defRPr b="1">
                <a:solidFill>
                  <a:schemeClr val="tx1"/>
                </a:solidFill>
                <a:latin typeface="Arial" charset="0"/>
              </a:defRPr>
            </a:lvl8pPr>
            <a:lvl9pPr marL="3886200" indent="-228600" defTabSz="820738" eaLnBrk="0" fontAlgn="base" hangingPunct="0">
              <a:spcBef>
                <a:spcPct val="0"/>
              </a:spcBef>
              <a:spcAft>
                <a:spcPct val="0"/>
              </a:spcAft>
              <a:defRPr b="1">
                <a:solidFill>
                  <a:schemeClr val="tx1"/>
                </a:solidFill>
                <a:latin typeface="Arial" charset="0"/>
              </a:defRPr>
            </a:lvl9pPr>
          </a:lstStyle>
          <a:p>
            <a:pPr algn="ctr" eaLnBrk="1" hangingPunct="1">
              <a:defRPr/>
            </a:pPr>
            <a:r>
              <a:rPr lang="en-US" altLang="en-US" sz="3600" b="0" dirty="0">
                <a:solidFill>
                  <a:srgbClr val="B44FFF"/>
                </a:solidFill>
                <a:latin typeface="+mn-lt"/>
              </a:rPr>
              <a:t>7 Years</a:t>
            </a:r>
          </a:p>
        </p:txBody>
      </p:sp>
      <p:grpSp>
        <p:nvGrpSpPr>
          <p:cNvPr id="3" name="Group 2">
            <a:extLst>
              <a:ext uri="{FF2B5EF4-FFF2-40B4-BE49-F238E27FC236}">
                <a16:creationId xmlns:a16="http://schemas.microsoft.com/office/drawing/2014/main" id="{37BFE2B3-D49D-8656-783E-2DACECA5DC74}"/>
              </a:ext>
            </a:extLst>
          </p:cNvPr>
          <p:cNvGrpSpPr/>
          <p:nvPr/>
        </p:nvGrpSpPr>
        <p:grpSpPr>
          <a:xfrm>
            <a:off x="10805045" y="5962650"/>
            <a:ext cx="1035886" cy="551231"/>
            <a:chOff x="3471863" y="1857374"/>
            <a:chExt cx="5450432" cy="2900367"/>
          </a:xfrm>
        </p:grpSpPr>
        <p:pic>
          <p:nvPicPr>
            <p:cNvPr id="10" name="Picture 9">
              <a:extLst>
                <a:ext uri="{FF2B5EF4-FFF2-40B4-BE49-F238E27FC236}">
                  <a16:creationId xmlns:a16="http://schemas.microsoft.com/office/drawing/2014/main" id="{2340227A-7FAE-594E-1DFD-1783110984A5}"/>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1" name="Picture 10">
              <a:extLst>
                <a:ext uri="{FF2B5EF4-FFF2-40B4-BE49-F238E27FC236}">
                  <a16:creationId xmlns:a16="http://schemas.microsoft.com/office/drawing/2014/main" id="{F2AB1598-7F65-0BC9-D673-A5F4F6F34701}"/>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2" name="Picture 11">
              <a:extLst>
                <a:ext uri="{FF2B5EF4-FFF2-40B4-BE49-F238E27FC236}">
                  <a16:creationId xmlns:a16="http://schemas.microsoft.com/office/drawing/2014/main" id="{C9393E1E-684F-978D-2512-B71BA1804A45}"/>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88503510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e sun turned black like sackcloth made of goat hair, the whole moon  turned blood red, and the stars in the sky fell to earth, as fig... |  Instagram">
            <a:extLst>
              <a:ext uri="{FF2B5EF4-FFF2-40B4-BE49-F238E27FC236}">
                <a16:creationId xmlns:a16="http://schemas.microsoft.com/office/drawing/2014/main" id="{41DB091D-E773-E9F5-7600-72EDA0BAD3E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8695428" y="1109114"/>
            <a:ext cx="3053358" cy="3904488"/>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a:extLst>
              <a:ext uri="{FF2B5EF4-FFF2-40B4-BE49-F238E27FC236}">
                <a16:creationId xmlns:a16="http://schemas.microsoft.com/office/drawing/2014/main" id="{C817EC0E-DDA6-8141-93ED-7C0B0ACC3EE7}"/>
              </a:ext>
            </a:extLst>
          </p:cNvPr>
          <p:cNvSpPr/>
          <p:nvPr/>
        </p:nvSpPr>
        <p:spPr>
          <a:xfrm>
            <a:off x="421178" y="971670"/>
            <a:ext cx="8438009" cy="5262979"/>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Revelation 11–13</a:t>
            </a:r>
          </a:p>
          <a:p>
            <a:endParaRPr lang="en-US" sz="1600" dirty="0">
              <a:solidFill>
                <a:schemeClr val="bg1"/>
              </a:solidFill>
              <a:latin typeface="Abadi" panose="020B0604020104020204" pitchFamily="34" charset="0"/>
              <a:ea typeface="Calibri" panose="020F0502020204030204" pitchFamily="34" charset="0"/>
            </a:endParaRPr>
          </a:p>
          <a:p>
            <a:r>
              <a:rPr lang="en-US" sz="3200" baseline="30000" dirty="0">
                <a:solidFill>
                  <a:schemeClr val="bg1"/>
                </a:solidFill>
                <a:latin typeface="Abadi" panose="020B0604020104020204" pitchFamily="34" charset="0"/>
                <a:ea typeface="Calibri" panose="020F0502020204030204" pitchFamily="34" charset="0"/>
              </a:rPr>
              <a:t>13:1 </a:t>
            </a:r>
            <a:r>
              <a:rPr lang="en-US" sz="3200" dirty="0">
                <a:solidFill>
                  <a:schemeClr val="bg1"/>
                </a:solidFill>
                <a:latin typeface="Abadi" panose="020B0604020104020204" pitchFamily="34" charset="0"/>
                <a:ea typeface="Calibri" panose="020F0502020204030204" pitchFamily="34" charset="0"/>
              </a:rPr>
              <a:t>Then I saw </a:t>
            </a:r>
            <a:r>
              <a:rPr lang="en-US" sz="3200" dirty="0">
                <a:solidFill>
                  <a:srgbClr val="FF0000"/>
                </a:solidFill>
                <a:latin typeface="Abadi" panose="020B0604020104020204" pitchFamily="34" charset="0"/>
                <a:ea typeface="Calibri" panose="020F0502020204030204" pitchFamily="34" charset="0"/>
              </a:rPr>
              <a:t>a beast coming up out of the sea</a:t>
            </a:r>
            <a:r>
              <a:rPr lang="en-US" sz="3200" dirty="0">
                <a:solidFill>
                  <a:schemeClr val="bg1"/>
                </a:solidFill>
                <a:latin typeface="Abadi" panose="020B0604020104020204" pitchFamily="34" charset="0"/>
                <a:ea typeface="Calibri" panose="020F0502020204030204" pitchFamily="34" charset="0"/>
              </a:rPr>
              <a:t>, having ten horns and seven heads…. </a:t>
            </a:r>
            <a:r>
              <a:rPr lang="en-US" sz="3200" baseline="30000" dirty="0">
                <a:solidFill>
                  <a:schemeClr val="bg1"/>
                </a:solidFill>
                <a:latin typeface="Abadi" panose="020B0604020104020204" pitchFamily="34" charset="0"/>
                <a:ea typeface="Calibri" panose="020F0502020204030204" pitchFamily="34" charset="0"/>
              </a:rPr>
              <a:t>11 </a:t>
            </a:r>
            <a:r>
              <a:rPr lang="en-US" sz="3200" dirty="0">
                <a:solidFill>
                  <a:schemeClr val="bg1"/>
                </a:solidFill>
                <a:latin typeface="Abadi" panose="020B0604020104020204" pitchFamily="34" charset="0"/>
                <a:ea typeface="Calibri" panose="020F0502020204030204" pitchFamily="34" charset="0"/>
              </a:rPr>
              <a:t>Then I saw another beast coming up out of the earth; and he had two horns like a lamb, and he spoke as a dragon…. </a:t>
            </a:r>
            <a:r>
              <a:rPr lang="en-US" sz="3200" baseline="30000" dirty="0">
                <a:solidFill>
                  <a:schemeClr val="bg1"/>
                </a:solidFill>
                <a:latin typeface="Abadi" panose="020B0604020104020204" pitchFamily="34" charset="0"/>
                <a:ea typeface="Calibri" panose="020F0502020204030204" pitchFamily="34" charset="0"/>
              </a:rPr>
              <a:t>18</a:t>
            </a:r>
            <a:r>
              <a:rPr lang="en-US" sz="3200" dirty="0">
                <a:solidFill>
                  <a:schemeClr val="bg1"/>
                </a:solidFill>
                <a:latin typeface="Abadi" panose="020B0604020104020204" pitchFamily="34" charset="0"/>
                <a:ea typeface="Calibri" panose="020F0502020204030204" pitchFamily="34" charset="0"/>
              </a:rPr>
              <a:t> Here is wisdom. Let him who has understanding calculate the number of the beast, for the number is that of a man; and </a:t>
            </a:r>
            <a:r>
              <a:rPr lang="en-US" sz="3200" dirty="0">
                <a:solidFill>
                  <a:srgbClr val="FF0000"/>
                </a:solidFill>
                <a:latin typeface="Abadi" panose="020B0604020104020204" pitchFamily="34" charset="0"/>
                <a:ea typeface="Calibri" panose="020F0502020204030204" pitchFamily="34" charset="0"/>
              </a:rPr>
              <a:t>his number is six hundred and sixty-six.</a:t>
            </a:r>
          </a:p>
        </p:txBody>
      </p:sp>
      <p:sp>
        <p:nvSpPr>
          <p:cNvPr id="2" name="Rectangle 1">
            <a:extLst>
              <a:ext uri="{FF2B5EF4-FFF2-40B4-BE49-F238E27FC236}">
                <a16:creationId xmlns:a16="http://schemas.microsoft.com/office/drawing/2014/main" id="{E56E649A-4258-DEE7-57CF-446110E41752}"/>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Day of the Lord</a:t>
            </a:r>
            <a:endParaRPr lang="en-NZ" sz="3200" b="1" dirty="0">
              <a:solidFill>
                <a:srgbClr val="00AEEF"/>
              </a:solidFill>
              <a:latin typeface="Abadi" panose="020B0604020104020204" pitchFamily="34" charset="0"/>
            </a:endParaRPr>
          </a:p>
        </p:txBody>
      </p:sp>
      <p:grpSp>
        <p:nvGrpSpPr>
          <p:cNvPr id="3" name="Group 2">
            <a:extLst>
              <a:ext uri="{FF2B5EF4-FFF2-40B4-BE49-F238E27FC236}">
                <a16:creationId xmlns:a16="http://schemas.microsoft.com/office/drawing/2014/main" id="{57347B2A-6E33-840F-99CA-C87637AD8361}"/>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245EB28E-36CF-44B6-FD00-C1592F288839}"/>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5" name="Picture 4">
              <a:extLst>
                <a:ext uri="{FF2B5EF4-FFF2-40B4-BE49-F238E27FC236}">
                  <a16:creationId xmlns:a16="http://schemas.microsoft.com/office/drawing/2014/main" id="{342545B7-921B-96E5-664B-B35E445593AC}"/>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6" name="Picture 5">
              <a:extLst>
                <a:ext uri="{FF2B5EF4-FFF2-40B4-BE49-F238E27FC236}">
                  <a16:creationId xmlns:a16="http://schemas.microsoft.com/office/drawing/2014/main" id="{37FF679F-644B-0523-11D8-38DACCF1E70C}"/>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54839336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56E649A-4258-DEE7-57CF-446110E41752}"/>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Day of the Lord</a:t>
            </a:r>
            <a:endParaRPr lang="en-NZ" sz="3200" b="1" dirty="0">
              <a:solidFill>
                <a:srgbClr val="00AEEF"/>
              </a:solidFill>
              <a:latin typeface="Abadi" panose="020B0604020104020204" pitchFamily="34" charset="0"/>
            </a:endParaRPr>
          </a:p>
        </p:txBody>
      </p:sp>
      <p:sp>
        <p:nvSpPr>
          <p:cNvPr id="10" name="Rectangle 3">
            <a:extLst>
              <a:ext uri="{FF2B5EF4-FFF2-40B4-BE49-F238E27FC236}">
                <a16:creationId xmlns:a16="http://schemas.microsoft.com/office/drawing/2014/main" id="{7B619678-E835-6B64-0665-D68AD837A943}"/>
              </a:ext>
            </a:extLst>
          </p:cNvPr>
          <p:cNvSpPr>
            <a:spLocks noChangeArrowheads="1"/>
          </p:cNvSpPr>
          <p:nvPr/>
        </p:nvSpPr>
        <p:spPr bwMode="auto">
          <a:xfrm>
            <a:off x="2228397" y="-6449290"/>
            <a:ext cx="7772400" cy="200362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algn="ctr" eaLnBrk="1" hangingPunct="1">
              <a:defRPr/>
            </a:pPr>
            <a:endParaRPr lang="en-US" altLang="en-US" sz="5400" dirty="0">
              <a:solidFill>
                <a:schemeClr val="bg1"/>
              </a:solidFill>
              <a:latin typeface="+mn-lt"/>
            </a:endParaRPr>
          </a:p>
          <a:p>
            <a:pPr algn="ctr" eaLnBrk="1" hangingPunct="1">
              <a:defRPr/>
            </a:pPr>
            <a:endParaRPr lang="en-US" altLang="en-US" sz="5400" dirty="0">
              <a:solidFill>
                <a:schemeClr val="bg1"/>
              </a:solidFill>
              <a:latin typeface="+mn-lt"/>
            </a:endParaRPr>
          </a:p>
          <a:p>
            <a:pPr algn="ctr" eaLnBrk="1" hangingPunct="1">
              <a:defRPr/>
            </a:pPr>
            <a:r>
              <a:rPr lang="en-US" altLang="en-US" sz="5400" dirty="0">
                <a:solidFill>
                  <a:schemeClr val="bg1"/>
                </a:solidFill>
                <a:latin typeface="+mn-lt"/>
              </a:rPr>
              <a:t>Titus Vespasianus</a:t>
            </a:r>
          </a:p>
          <a:p>
            <a:pPr algn="ctr" eaLnBrk="1" hangingPunct="1">
              <a:defRPr/>
            </a:pPr>
            <a:r>
              <a:rPr lang="en-US" altLang="en-US" sz="5400" dirty="0">
                <a:solidFill>
                  <a:schemeClr val="bg1"/>
                </a:solidFill>
                <a:latin typeface="+mn-lt"/>
              </a:rPr>
              <a:t>Nero Caesar</a:t>
            </a:r>
          </a:p>
          <a:p>
            <a:pPr algn="ctr" eaLnBrk="1" hangingPunct="1">
              <a:defRPr/>
            </a:pPr>
            <a:r>
              <a:rPr lang="en-US" altLang="en-US" sz="5400" dirty="0">
                <a:solidFill>
                  <a:schemeClr val="bg1"/>
                </a:solidFill>
                <a:latin typeface="+mn-lt"/>
              </a:rPr>
              <a:t>Simeon bar </a:t>
            </a:r>
            <a:r>
              <a:rPr lang="en-US" altLang="en-US" sz="5400" dirty="0" err="1">
                <a:solidFill>
                  <a:schemeClr val="bg1"/>
                </a:solidFill>
                <a:latin typeface="+mn-lt"/>
              </a:rPr>
              <a:t>Kochba</a:t>
            </a:r>
            <a:endParaRPr lang="en-US" altLang="en-US" sz="5400" dirty="0">
              <a:solidFill>
                <a:schemeClr val="bg1"/>
              </a:solidFill>
              <a:latin typeface="+mn-lt"/>
            </a:endParaRPr>
          </a:p>
          <a:p>
            <a:pPr algn="ctr" eaLnBrk="1" hangingPunct="1">
              <a:defRPr/>
            </a:pPr>
            <a:r>
              <a:rPr lang="en-US" altLang="en-US" sz="5400" dirty="0">
                <a:solidFill>
                  <a:schemeClr val="bg1"/>
                </a:solidFill>
                <a:latin typeface="+mn-lt"/>
              </a:rPr>
              <a:t>Mohammed</a:t>
            </a:r>
          </a:p>
          <a:p>
            <a:pPr algn="ctr" eaLnBrk="1" hangingPunct="1">
              <a:defRPr/>
            </a:pPr>
            <a:r>
              <a:rPr lang="en-US" altLang="en-US" sz="5400" dirty="0">
                <a:solidFill>
                  <a:schemeClr val="bg1"/>
                </a:solidFill>
                <a:latin typeface="+mn-lt"/>
              </a:rPr>
              <a:t>Constantine</a:t>
            </a:r>
          </a:p>
          <a:p>
            <a:pPr algn="ctr" eaLnBrk="1" hangingPunct="1">
              <a:defRPr/>
            </a:pPr>
            <a:r>
              <a:rPr lang="en-US" altLang="en-US" sz="5400" dirty="0">
                <a:solidFill>
                  <a:schemeClr val="bg1"/>
                </a:solidFill>
                <a:latin typeface="+mn-lt"/>
              </a:rPr>
              <a:t>The Pope(s)</a:t>
            </a:r>
          </a:p>
          <a:p>
            <a:pPr algn="ctr" eaLnBrk="1" hangingPunct="1">
              <a:defRPr/>
            </a:pPr>
            <a:r>
              <a:rPr lang="en-US" altLang="en-US" sz="5400" dirty="0">
                <a:solidFill>
                  <a:schemeClr val="bg1"/>
                </a:solidFill>
                <a:latin typeface="+mn-lt"/>
              </a:rPr>
              <a:t>Martin Luther</a:t>
            </a:r>
          </a:p>
          <a:p>
            <a:pPr algn="ctr" eaLnBrk="1" hangingPunct="1">
              <a:defRPr/>
            </a:pPr>
            <a:r>
              <a:rPr lang="en-US" altLang="en-US" sz="5400" dirty="0">
                <a:solidFill>
                  <a:schemeClr val="bg1"/>
                </a:solidFill>
                <a:latin typeface="+mn-lt"/>
              </a:rPr>
              <a:t>Napoleon</a:t>
            </a:r>
          </a:p>
          <a:p>
            <a:pPr algn="ctr" eaLnBrk="1" hangingPunct="1">
              <a:defRPr/>
            </a:pPr>
            <a:r>
              <a:rPr lang="en-US" altLang="en-US" sz="5400" dirty="0">
                <a:solidFill>
                  <a:schemeClr val="bg1"/>
                </a:solidFill>
                <a:latin typeface="+mn-lt"/>
              </a:rPr>
              <a:t>Adolf Hitler</a:t>
            </a:r>
          </a:p>
          <a:p>
            <a:pPr algn="ctr" eaLnBrk="1" hangingPunct="1">
              <a:defRPr/>
            </a:pPr>
            <a:r>
              <a:rPr lang="en-US" altLang="en-US" sz="5400" dirty="0">
                <a:solidFill>
                  <a:schemeClr val="bg1"/>
                </a:solidFill>
                <a:latin typeface="+mn-lt"/>
              </a:rPr>
              <a:t>Benito Mussolini</a:t>
            </a:r>
          </a:p>
          <a:p>
            <a:pPr algn="ctr" eaLnBrk="1" hangingPunct="1">
              <a:defRPr/>
            </a:pPr>
            <a:r>
              <a:rPr lang="en-US" altLang="en-US" sz="5400" dirty="0">
                <a:solidFill>
                  <a:schemeClr val="bg1"/>
                </a:solidFill>
                <a:latin typeface="+mn-lt"/>
              </a:rPr>
              <a:t>John F. Kennedy </a:t>
            </a:r>
          </a:p>
          <a:p>
            <a:pPr algn="ctr" eaLnBrk="1" hangingPunct="1">
              <a:defRPr/>
            </a:pPr>
            <a:r>
              <a:rPr lang="en-US" altLang="en-US" sz="5400" dirty="0">
                <a:solidFill>
                  <a:schemeClr val="bg1"/>
                </a:solidFill>
                <a:latin typeface="+mn-lt"/>
              </a:rPr>
              <a:t>Ronald Reagan</a:t>
            </a:r>
          </a:p>
          <a:p>
            <a:pPr algn="ctr" eaLnBrk="1" hangingPunct="1">
              <a:defRPr/>
            </a:pPr>
            <a:r>
              <a:rPr lang="en-US" altLang="en-US" sz="5400" dirty="0">
                <a:solidFill>
                  <a:schemeClr val="bg1"/>
                </a:solidFill>
                <a:latin typeface="+mn-lt"/>
              </a:rPr>
              <a:t>Mikhail Gorbachev</a:t>
            </a:r>
          </a:p>
          <a:p>
            <a:pPr algn="ctr" eaLnBrk="1" hangingPunct="1">
              <a:defRPr/>
            </a:pPr>
            <a:r>
              <a:rPr lang="en-US" altLang="en-US" sz="5400" dirty="0">
                <a:solidFill>
                  <a:schemeClr val="bg1"/>
                </a:solidFill>
                <a:latin typeface="+mn-lt"/>
              </a:rPr>
              <a:t>Saddam Hussein</a:t>
            </a:r>
          </a:p>
          <a:p>
            <a:pPr algn="ctr" eaLnBrk="1" hangingPunct="1">
              <a:defRPr/>
            </a:pPr>
            <a:r>
              <a:rPr lang="en-US" altLang="en-US" sz="5400" dirty="0">
                <a:solidFill>
                  <a:schemeClr val="bg1"/>
                </a:solidFill>
                <a:latin typeface="+mn-lt"/>
              </a:rPr>
              <a:t>Osama bin Laden</a:t>
            </a:r>
          </a:p>
          <a:p>
            <a:pPr algn="ctr" eaLnBrk="1" hangingPunct="1">
              <a:defRPr/>
            </a:pPr>
            <a:r>
              <a:rPr lang="en-US" altLang="en-US" sz="5400" dirty="0">
                <a:solidFill>
                  <a:schemeClr val="bg1"/>
                </a:solidFill>
                <a:latin typeface="+mn-lt"/>
              </a:rPr>
              <a:t>Barack Obama</a:t>
            </a:r>
          </a:p>
          <a:p>
            <a:pPr algn="ctr" eaLnBrk="1" hangingPunct="1">
              <a:defRPr/>
            </a:pPr>
            <a:r>
              <a:rPr lang="en-US" altLang="en-US" sz="5400" dirty="0">
                <a:solidFill>
                  <a:schemeClr val="bg1"/>
                </a:solidFill>
                <a:latin typeface="+mn-lt"/>
              </a:rPr>
              <a:t>Mark Zuckerberg</a:t>
            </a:r>
          </a:p>
          <a:p>
            <a:pPr algn="ctr" eaLnBrk="1" hangingPunct="1">
              <a:defRPr/>
            </a:pPr>
            <a:r>
              <a:rPr lang="en-US" altLang="en-US" sz="5400" dirty="0">
                <a:solidFill>
                  <a:schemeClr val="bg1"/>
                </a:solidFill>
                <a:latin typeface="+mn-lt"/>
              </a:rPr>
              <a:t>Donald Trump</a:t>
            </a:r>
          </a:p>
          <a:p>
            <a:pPr algn="ctr" eaLnBrk="1" hangingPunct="1">
              <a:defRPr/>
            </a:pPr>
            <a:r>
              <a:rPr lang="en-US" altLang="en-US" sz="5400" dirty="0">
                <a:solidFill>
                  <a:schemeClr val="bg1"/>
                </a:solidFill>
                <a:latin typeface="+mn-lt"/>
              </a:rPr>
              <a:t>Vladimir Putin</a:t>
            </a:r>
          </a:p>
          <a:p>
            <a:pPr algn="ctr" eaLnBrk="1" hangingPunct="1">
              <a:defRPr/>
            </a:pPr>
            <a:r>
              <a:rPr lang="en-US" altLang="en-US" sz="5400" dirty="0">
                <a:solidFill>
                  <a:schemeClr val="bg1"/>
                </a:solidFill>
                <a:latin typeface="+mn-lt"/>
              </a:rPr>
              <a:t>Elon Musk</a:t>
            </a:r>
          </a:p>
          <a:p>
            <a:pPr algn="ctr" eaLnBrk="1" hangingPunct="1">
              <a:defRPr/>
            </a:pPr>
            <a:endParaRPr lang="en-US" altLang="en-US" sz="5400" dirty="0">
              <a:solidFill>
                <a:schemeClr val="bg1"/>
              </a:solidFill>
              <a:latin typeface="+mn-lt"/>
            </a:endParaRPr>
          </a:p>
          <a:p>
            <a:pPr algn="ctr" eaLnBrk="1" hangingPunct="1">
              <a:defRPr/>
            </a:pPr>
            <a:endParaRPr lang="en-US" altLang="en-US" sz="5400" dirty="0">
              <a:solidFill>
                <a:schemeClr val="bg1"/>
              </a:solidFill>
              <a:latin typeface="+mn-lt"/>
            </a:endParaRPr>
          </a:p>
        </p:txBody>
      </p:sp>
      <p:grpSp>
        <p:nvGrpSpPr>
          <p:cNvPr id="3" name="Group 2">
            <a:extLst>
              <a:ext uri="{FF2B5EF4-FFF2-40B4-BE49-F238E27FC236}">
                <a16:creationId xmlns:a16="http://schemas.microsoft.com/office/drawing/2014/main" id="{5FC4FB1D-AA4E-80CB-516F-2A52880B9C01}"/>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27BAAC4C-F363-71A6-89CC-7B1F614BF867}"/>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5" name="Picture 4">
              <a:extLst>
                <a:ext uri="{FF2B5EF4-FFF2-40B4-BE49-F238E27FC236}">
                  <a16:creationId xmlns:a16="http://schemas.microsoft.com/office/drawing/2014/main" id="{3789C37F-FDED-9F20-9CE6-76EB2C3D60FC}"/>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6" name="Picture 5">
              <a:extLst>
                <a:ext uri="{FF2B5EF4-FFF2-40B4-BE49-F238E27FC236}">
                  <a16:creationId xmlns:a16="http://schemas.microsoft.com/office/drawing/2014/main" id="{DE3EB244-5A6B-437E-A1FC-06C0D4A4EAA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89014582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1"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750"/>
                                        <p:tgtEl>
                                          <p:spTgt spid="10"/>
                                        </p:tgtEl>
                                      </p:cBhvr>
                                    </p:animEffect>
                                  </p:childTnLst>
                                </p:cTn>
                              </p:par>
                              <p:par>
                                <p:cTn id="8" presetID="28" presetClass="entr" presetSubtype="0"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 calcmode="lin" valueType="num">
                                      <p:cBhvr>
                                        <p:cTn id="10" dur="25000" fill="hold"/>
                                        <p:tgtEl>
                                          <p:spTgt spid="10"/>
                                        </p:tgtEl>
                                        <p:attrNameLst>
                                          <p:attrName>ppt_x</p:attrName>
                                        </p:attrNameLst>
                                      </p:cBhvr>
                                      <p:tavLst>
                                        <p:tav tm="0">
                                          <p:val>
                                            <p:strVal val="#ppt_x"/>
                                          </p:val>
                                        </p:tav>
                                        <p:tav tm="100000">
                                          <p:val>
                                            <p:strVal val="#ppt_x"/>
                                          </p:val>
                                        </p:tav>
                                      </p:tavLst>
                                    </p:anim>
                                    <p:anim calcmode="lin" valueType="num">
                                      <p:cBhvr>
                                        <p:cTn id="11" dur="25000" fill="hold"/>
                                        <p:tgtEl>
                                          <p:spTgt spid="10"/>
                                        </p:tgtEl>
                                        <p:attrNameLst>
                                          <p:attrName>ppt_y</p:attrName>
                                        </p:attrNameLst>
                                      </p:cBhvr>
                                      <p:tavLst>
                                        <p:tav tm="0">
                                          <p:val>
                                            <p:strVal val="#ppt_y+1"/>
                                          </p:val>
                                        </p:tav>
                                        <p:tav tm="100000">
                                          <p:val>
                                            <p:strVal val="#ppt_y-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0" grpId="1"/>
    </p:bld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e sun turned black like sackcloth made of goat hair, the whole moon  turned blood red, and the stars in the sky fell to earth, as fig... |  Instagram">
            <a:extLst>
              <a:ext uri="{FF2B5EF4-FFF2-40B4-BE49-F238E27FC236}">
                <a16:creationId xmlns:a16="http://schemas.microsoft.com/office/drawing/2014/main" id="{41DB091D-E773-E9F5-7600-72EDA0BAD3E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8695428" y="1109114"/>
            <a:ext cx="3053358" cy="3904488"/>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a:extLst>
              <a:ext uri="{FF2B5EF4-FFF2-40B4-BE49-F238E27FC236}">
                <a16:creationId xmlns:a16="http://schemas.microsoft.com/office/drawing/2014/main" id="{C817EC0E-DDA6-8141-93ED-7C0B0ACC3EE7}"/>
              </a:ext>
            </a:extLst>
          </p:cNvPr>
          <p:cNvSpPr/>
          <p:nvPr/>
        </p:nvSpPr>
        <p:spPr>
          <a:xfrm>
            <a:off x="421178" y="971670"/>
            <a:ext cx="8438009" cy="5047536"/>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1 John 2:18</a:t>
            </a:r>
          </a:p>
          <a:p>
            <a:endParaRPr lang="en-US" sz="1600" dirty="0">
              <a:solidFill>
                <a:schemeClr val="bg1"/>
              </a:solidFill>
              <a:latin typeface="Abadi" panose="020B0604020104020204" pitchFamily="34" charset="0"/>
              <a:ea typeface="Calibri" panose="020F0502020204030204" pitchFamily="34" charset="0"/>
            </a:endParaRPr>
          </a:p>
          <a:p>
            <a:r>
              <a:rPr lang="en-US" sz="3200" dirty="0">
                <a:solidFill>
                  <a:schemeClr val="bg1"/>
                </a:solidFill>
                <a:latin typeface="Abadi" panose="020B0604020104020204" pitchFamily="34" charset="0"/>
                <a:ea typeface="Calibri" panose="020F0502020204030204" pitchFamily="34" charset="0"/>
              </a:rPr>
              <a:t>Children, it is the last hour; and just as you heard that </a:t>
            </a:r>
            <a:r>
              <a:rPr lang="en-US" sz="3200" dirty="0">
                <a:solidFill>
                  <a:srgbClr val="FF0000"/>
                </a:solidFill>
                <a:latin typeface="Abadi" panose="020B0604020104020204" pitchFamily="34" charset="0"/>
                <a:ea typeface="Calibri" panose="020F0502020204030204" pitchFamily="34" charset="0"/>
              </a:rPr>
              <a:t>antichrist</a:t>
            </a:r>
            <a:r>
              <a:rPr lang="en-US" sz="3200" dirty="0">
                <a:solidFill>
                  <a:schemeClr val="bg1"/>
                </a:solidFill>
                <a:latin typeface="Abadi" panose="020B0604020104020204" pitchFamily="34" charset="0"/>
                <a:ea typeface="Calibri" panose="020F0502020204030204" pitchFamily="34" charset="0"/>
              </a:rPr>
              <a:t> is coming, even now </a:t>
            </a:r>
            <a:r>
              <a:rPr lang="en-US" sz="3200" dirty="0">
                <a:solidFill>
                  <a:srgbClr val="FF0000"/>
                </a:solidFill>
                <a:latin typeface="Abadi" panose="020B0604020104020204" pitchFamily="34" charset="0"/>
                <a:ea typeface="Calibri" panose="020F0502020204030204" pitchFamily="34" charset="0"/>
              </a:rPr>
              <a:t>many antichrists</a:t>
            </a:r>
            <a:r>
              <a:rPr lang="en-US" sz="3200" dirty="0">
                <a:solidFill>
                  <a:schemeClr val="bg1"/>
                </a:solidFill>
                <a:latin typeface="Abadi" panose="020B0604020104020204" pitchFamily="34" charset="0"/>
                <a:ea typeface="Calibri" panose="020F0502020204030204" pitchFamily="34" charset="0"/>
              </a:rPr>
              <a:t> have appeared.</a:t>
            </a:r>
          </a:p>
          <a:p>
            <a:endParaRPr lang="en-US" dirty="0">
              <a:solidFill>
                <a:schemeClr val="bg1"/>
              </a:solidFill>
              <a:latin typeface="Abadi" panose="020B0604020104020204" pitchFamily="34" charset="0"/>
              <a:ea typeface="Calibri" panose="020F0502020204030204" pitchFamily="34" charset="0"/>
            </a:endParaRPr>
          </a:p>
          <a:p>
            <a:r>
              <a:rPr lang="en-US" sz="3200" dirty="0">
                <a:solidFill>
                  <a:schemeClr val="bg1"/>
                </a:solidFill>
                <a:latin typeface="Abadi" panose="020B0604020104020204" pitchFamily="34" charset="0"/>
                <a:ea typeface="Calibri" panose="020F0502020204030204" pitchFamily="34" charset="0"/>
              </a:rPr>
              <a:t>2 Thessalonians 2:7–8</a:t>
            </a:r>
          </a:p>
          <a:p>
            <a:r>
              <a:rPr lang="en-US" sz="3200" baseline="30000" dirty="0">
                <a:solidFill>
                  <a:schemeClr val="bg1"/>
                </a:solidFill>
                <a:latin typeface="Abadi" panose="020B0604020104020204" pitchFamily="34" charset="0"/>
                <a:ea typeface="Calibri" panose="020F0502020204030204" pitchFamily="34" charset="0"/>
              </a:rPr>
              <a:t>7</a:t>
            </a:r>
            <a:r>
              <a:rPr lang="en-US" sz="3200" dirty="0">
                <a:solidFill>
                  <a:schemeClr val="bg1"/>
                </a:solidFill>
                <a:latin typeface="Abadi" panose="020B0604020104020204" pitchFamily="34" charset="0"/>
                <a:ea typeface="Calibri" panose="020F0502020204030204" pitchFamily="34" charset="0"/>
              </a:rPr>
              <a:t> For the </a:t>
            </a:r>
            <a:r>
              <a:rPr lang="en-US" sz="3200" dirty="0">
                <a:solidFill>
                  <a:srgbClr val="FF0000"/>
                </a:solidFill>
                <a:latin typeface="Abadi" panose="020B0604020104020204" pitchFamily="34" charset="0"/>
                <a:ea typeface="Calibri" panose="020F0502020204030204" pitchFamily="34" charset="0"/>
              </a:rPr>
              <a:t>mystery of lawlessness is already at work</a:t>
            </a:r>
            <a:r>
              <a:rPr lang="en-US" sz="3200" dirty="0">
                <a:solidFill>
                  <a:schemeClr val="bg1"/>
                </a:solidFill>
                <a:latin typeface="Abadi" panose="020B0604020104020204" pitchFamily="34" charset="0"/>
                <a:ea typeface="Calibri" panose="020F0502020204030204" pitchFamily="34" charset="0"/>
              </a:rPr>
              <a:t>; only He who now restrains will do so until He is removed. </a:t>
            </a:r>
            <a:r>
              <a:rPr lang="en-US" sz="3200" baseline="30000" dirty="0">
                <a:solidFill>
                  <a:schemeClr val="bg1"/>
                </a:solidFill>
                <a:latin typeface="Abadi" panose="020B0604020104020204" pitchFamily="34" charset="0"/>
                <a:ea typeface="Calibri" panose="020F0502020204030204" pitchFamily="34" charset="0"/>
              </a:rPr>
              <a:t>8</a:t>
            </a:r>
            <a:r>
              <a:rPr lang="en-US" sz="3200" dirty="0">
                <a:solidFill>
                  <a:schemeClr val="bg1"/>
                </a:solidFill>
                <a:latin typeface="Abadi" panose="020B0604020104020204" pitchFamily="34" charset="0"/>
                <a:ea typeface="Calibri" panose="020F0502020204030204" pitchFamily="34" charset="0"/>
              </a:rPr>
              <a:t> Then that </a:t>
            </a:r>
            <a:r>
              <a:rPr lang="en-US" sz="3200" dirty="0">
                <a:solidFill>
                  <a:srgbClr val="FF0000"/>
                </a:solidFill>
                <a:latin typeface="Abadi" panose="020B0604020104020204" pitchFamily="34" charset="0"/>
                <a:ea typeface="Calibri" panose="020F0502020204030204" pitchFamily="34" charset="0"/>
              </a:rPr>
              <a:t>lawless one will be revealed</a:t>
            </a:r>
            <a:r>
              <a:rPr lang="en-US" sz="3200" dirty="0">
                <a:solidFill>
                  <a:schemeClr val="bg1"/>
                </a:solidFill>
                <a:latin typeface="Abadi" panose="020B0604020104020204" pitchFamily="34" charset="0"/>
                <a:ea typeface="Calibri" panose="020F0502020204030204" pitchFamily="34" charset="0"/>
              </a:rPr>
              <a:t>.</a:t>
            </a:r>
            <a:endParaRPr lang="en-US" sz="3200" dirty="0">
              <a:solidFill>
                <a:srgbClr val="FF0000"/>
              </a:solidFill>
              <a:latin typeface="Abadi" panose="020B0604020104020204" pitchFamily="34" charset="0"/>
              <a:ea typeface="Calibri" panose="020F0502020204030204" pitchFamily="34" charset="0"/>
            </a:endParaRPr>
          </a:p>
        </p:txBody>
      </p:sp>
      <p:sp>
        <p:nvSpPr>
          <p:cNvPr id="2" name="Rectangle 1">
            <a:extLst>
              <a:ext uri="{FF2B5EF4-FFF2-40B4-BE49-F238E27FC236}">
                <a16:creationId xmlns:a16="http://schemas.microsoft.com/office/drawing/2014/main" id="{E56E649A-4258-DEE7-57CF-446110E41752}"/>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Day of the Lord</a:t>
            </a:r>
            <a:endParaRPr lang="en-NZ" sz="3200" b="1" dirty="0">
              <a:solidFill>
                <a:srgbClr val="00AEEF"/>
              </a:solidFill>
              <a:latin typeface="Abadi" panose="020B0604020104020204" pitchFamily="34" charset="0"/>
            </a:endParaRPr>
          </a:p>
        </p:txBody>
      </p:sp>
      <p:grpSp>
        <p:nvGrpSpPr>
          <p:cNvPr id="3" name="Group 2">
            <a:extLst>
              <a:ext uri="{FF2B5EF4-FFF2-40B4-BE49-F238E27FC236}">
                <a16:creationId xmlns:a16="http://schemas.microsoft.com/office/drawing/2014/main" id="{B6896BC9-610C-9591-C6A3-833653A65964}"/>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9AA2D7FA-1B18-1FBE-8E56-34487E28F66C}"/>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5" name="Picture 4">
              <a:extLst>
                <a:ext uri="{FF2B5EF4-FFF2-40B4-BE49-F238E27FC236}">
                  <a16:creationId xmlns:a16="http://schemas.microsoft.com/office/drawing/2014/main" id="{CECD56D5-A276-B63C-3DA5-3B344A4D16E3}"/>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6" name="Picture 5">
              <a:extLst>
                <a:ext uri="{FF2B5EF4-FFF2-40B4-BE49-F238E27FC236}">
                  <a16:creationId xmlns:a16="http://schemas.microsoft.com/office/drawing/2014/main" id="{79589C44-DE08-5F64-EA70-531FBE14E895}"/>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58725774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217D42A-29A9-0A49-A21E-A2065C037C38}"/>
              </a:ext>
            </a:extLst>
          </p:cNvPr>
          <p:cNvSpPr/>
          <p:nvPr/>
        </p:nvSpPr>
        <p:spPr>
          <a:xfrm>
            <a:off x="421178" y="971670"/>
            <a:ext cx="8274250" cy="5185266"/>
          </a:xfrm>
          <a:prstGeom prst="rect">
            <a:avLst/>
          </a:prstGeom>
        </p:spPr>
        <p:txBody>
          <a:bodyPr wrap="square">
            <a:spAutoFit/>
          </a:bodyPr>
          <a:lstStyle/>
          <a:p>
            <a:pPr>
              <a:lnSpc>
                <a:spcPct val="150000"/>
              </a:lnSpc>
            </a:pPr>
            <a:r>
              <a:rPr lang="en-US" sz="3200" dirty="0">
                <a:solidFill>
                  <a:schemeClr val="bg1"/>
                </a:solidFill>
                <a:latin typeface="Abadi" panose="020B0604020104020204" pitchFamily="34" charset="0"/>
                <a:ea typeface="Calibri" panose="020F0502020204030204" pitchFamily="34" charset="0"/>
              </a:rPr>
              <a:t>1: The Coming Kingdom in Context</a:t>
            </a:r>
          </a:p>
          <a:p>
            <a:pPr>
              <a:lnSpc>
                <a:spcPct val="150000"/>
              </a:lnSpc>
            </a:pPr>
            <a:r>
              <a:rPr lang="en-US" sz="3200" dirty="0">
                <a:solidFill>
                  <a:schemeClr val="bg1"/>
                </a:solidFill>
                <a:latin typeface="Abadi" panose="020B0604020104020204" pitchFamily="34" charset="0"/>
                <a:ea typeface="Calibri" panose="020F0502020204030204" pitchFamily="34" charset="0"/>
              </a:rPr>
              <a:t>2: The Coming Kingdom in the OT</a:t>
            </a:r>
          </a:p>
          <a:p>
            <a:pPr>
              <a:lnSpc>
                <a:spcPct val="150000"/>
              </a:lnSpc>
            </a:pPr>
            <a:r>
              <a:rPr lang="en-US" sz="3200" dirty="0">
                <a:solidFill>
                  <a:schemeClr val="bg1"/>
                </a:solidFill>
                <a:latin typeface="Abadi" panose="020B0604020104020204" pitchFamily="34" charset="0"/>
                <a:ea typeface="Calibri" panose="020F0502020204030204" pitchFamily="34" charset="0"/>
              </a:rPr>
              <a:t>3: The Coming Kingdom in the NT</a:t>
            </a:r>
          </a:p>
          <a:p>
            <a:pPr>
              <a:lnSpc>
                <a:spcPct val="150000"/>
              </a:lnSpc>
            </a:pPr>
            <a:r>
              <a:rPr lang="en-US" sz="3200" dirty="0">
                <a:solidFill>
                  <a:schemeClr val="bg1"/>
                </a:solidFill>
                <a:latin typeface="Abadi" panose="020B0604020104020204" pitchFamily="34" charset="0"/>
                <a:ea typeface="Calibri" panose="020F0502020204030204" pitchFamily="34" charset="0"/>
              </a:rPr>
              <a:t>4: The Coming Kingdom in Revelation</a:t>
            </a:r>
          </a:p>
          <a:p>
            <a:pPr>
              <a:lnSpc>
                <a:spcPct val="150000"/>
              </a:lnSpc>
            </a:pPr>
            <a:r>
              <a:rPr lang="en-US" sz="3200" dirty="0">
                <a:solidFill>
                  <a:schemeClr val="bg1"/>
                </a:solidFill>
                <a:latin typeface="Abadi" panose="020B0604020104020204" pitchFamily="34" charset="0"/>
                <a:ea typeface="Calibri" panose="020F0502020204030204" pitchFamily="34" charset="0"/>
              </a:rPr>
              <a:t>5: The Coming Day of the Lord</a:t>
            </a:r>
          </a:p>
          <a:p>
            <a:pPr>
              <a:lnSpc>
                <a:spcPct val="150000"/>
              </a:lnSpc>
            </a:pPr>
            <a:r>
              <a:rPr lang="en-US" sz="3200" dirty="0">
                <a:solidFill>
                  <a:schemeClr val="bg1"/>
                </a:solidFill>
                <a:latin typeface="Abadi" panose="020B0604020104020204" pitchFamily="34" charset="0"/>
                <a:ea typeface="Calibri" panose="020F0502020204030204" pitchFamily="34" charset="0"/>
              </a:rPr>
              <a:t>6: The Coming Assumption of the Church</a:t>
            </a:r>
          </a:p>
          <a:p>
            <a:pPr>
              <a:lnSpc>
                <a:spcPct val="150000"/>
              </a:lnSpc>
            </a:pPr>
            <a:r>
              <a:rPr lang="en-US" sz="3200" dirty="0">
                <a:solidFill>
                  <a:schemeClr val="bg1"/>
                </a:solidFill>
                <a:latin typeface="Abadi" panose="020B0604020104020204" pitchFamily="34" charset="0"/>
                <a:ea typeface="Calibri" panose="020F0502020204030204" pitchFamily="34" charset="0"/>
              </a:rPr>
              <a:t>7: FAQs</a:t>
            </a:r>
          </a:p>
        </p:txBody>
      </p:sp>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Story of the Future</a:t>
            </a:r>
            <a:endParaRPr lang="en-NZ" sz="3200" b="1" dirty="0">
              <a:solidFill>
                <a:srgbClr val="00AEEF"/>
              </a:solidFill>
              <a:latin typeface="Abadi" panose="020B0604020104020204" pitchFamily="34" charset="0"/>
            </a:endParaRPr>
          </a:p>
        </p:txBody>
      </p:sp>
      <p:pic>
        <p:nvPicPr>
          <p:cNvPr id="13" name="Picture 12">
            <a:extLst>
              <a:ext uri="{FF2B5EF4-FFF2-40B4-BE49-F238E27FC236}">
                <a16:creationId xmlns:a16="http://schemas.microsoft.com/office/drawing/2014/main" id="{EAE5AD07-8729-B44E-83C2-BA28913615C1}"/>
              </a:ext>
            </a:extLst>
          </p:cNvPr>
          <p:cNvPicPr>
            <a:picLocks noChangeAspect="1"/>
          </p:cNvPicPr>
          <p:nvPr/>
        </p:nvPicPr>
        <p:blipFill rotWithShape="1">
          <a:blip r:embed="rId3" cstate="email">
            <a:alphaModFix/>
            <a:extLst>
              <a:ext uri="{BEBA8EAE-BF5A-486C-A8C5-ECC9F3942E4B}">
                <a14:imgProps xmlns:a14="http://schemas.microsoft.com/office/drawing/2010/main">
                  <a14:imgLayer r:embed="rId4">
                    <a14:imgEffect>
                      <a14:artisticTexturizer/>
                    </a14:imgEffect>
                    <a14:imgEffect>
                      <a14:sharpenSoften amount="100000"/>
                    </a14:imgEffect>
                    <a14:imgEffect>
                      <a14:brightnessContrast bright="3000"/>
                    </a14:imgEffect>
                  </a14:imgLayer>
                </a14:imgProps>
              </a:ext>
              <a:ext uri="{28A0092B-C50C-407E-A947-70E740481C1C}">
                <a14:useLocalDpi xmlns:a14="http://schemas.microsoft.com/office/drawing/2010/main"/>
              </a:ext>
            </a:extLst>
          </a:blip>
          <a:srcRect/>
          <a:stretch/>
        </p:blipFill>
        <p:spPr>
          <a:xfrm>
            <a:off x="8695427" y="1212502"/>
            <a:ext cx="3053576" cy="3803904"/>
          </a:xfrm>
          <a:prstGeom prst="rect">
            <a:avLst/>
          </a:prstGeom>
          <a:effectLst>
            <a:softEdge rad="28271"/>
          </a:effectLst>
        </p:spPr>
      </p:pic>
      <p:grpSp>
        <p:nvGrpSpPr>
          <p:cNvPr id="3" name="Group 2">
            <a:extLst>
              <a:ext uri="{FF2B5EF4-FFF2-40B4-BE49-F238E27FC236}">
                <a16:creationId xmlns:a16="http://schemas.microsoft.com/office/drawing/2014/main" id="{D28FBF1A-775C-865D-3776-9089319DDFF3}"/>
              </a:ext>
            </a:extLst>
          </p:cNvPr>
          <p:cNvGrpSpPr/>
          <p:nvPr/>
        </p:nvGrpSpPr>
        <p:grpSpPr>
          <a:xfrm>
            <a:off x="10805045" y="5962650"/>
            <a:ext cx="1035886" cy="551231"/>
            <a:chOff x="3471863" y="1857374"/>
            <a:chExt cx="5450432" cy="2900367"/>
          </a:xfrm>
        </p:grpSpPr>
        <p:pic>
          <p:nvPicPr>
            <p:cNvPr id="8" name="Picture 7">
              <a:extLst>
                <a:ext uri="{FF2B5EF4-FFF2-40B4-BE49-F238E27FC236}">
                  <a16:creationId xmlns:a16="http://schemas.microsoft.com/office/drawing/2014/main" id="{BEEDE174-A2DD-6E60-1DE6-107E86260D1E}"/>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0" name="Picture 9">
              <a:extLst>
                <a:ext uri="{FF2B5EF4-FFF2-40B4-BE49-F238E27FC236}">
                  <a16:creationId xmlns:a16="http://schemas.microsoft.com/office/drawing/2014/main" id="{CD257FC7-1037-8D3A-3C6E-91BAE8119F30}"/>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1" name="Picture 10">
              <a:extLst>
                <a:ext uri="{FF2B5EF4-FFF2-40B4-BE49-F238E27FC236}">
                  <a16:creationId xmlns:a16="http://schemas.microsoft.com/office/drawing/2014/main" id="{389EE2A0-0289-3695-7042-EBC5EE7272AA}"/>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9278685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67171C16-1106-2B43-A445-D95692F104C4}"/>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Context</a:t>
            </a:r>
            <a:endParaRPr lang="en-NZ" sz="3200" b="1" dirty="0">
              <a:solidFill>
                <a:srgbClr val="00AEEF"/>
              </a:solidFill>
              <a:latin typeface="Abadi" panose="020B0604020104020204" pitchFamily="34" charset="0"/>
            </a:endParaRPr>
          </a:p>
        </p:txBody>
      </p:sp>
      <p:grpSp>
        <p:nvGrpSpPr>
          <p:cNvPr id="6" name="Group 5">
            <a:extLst>
              <a:ext uri="{FF2B5EF4-FFF2-40B4-BE49-F238E27FC236}">
                <a16:creationId xmlns:a16="http://schemas.microsoft.com/office/drawing/2014/main" id="{50F94F64-0248-D348-A3B7-A5D07A0275B9}"/>
              </a:ext>
            </a:extLst>
          </p:cNvPr>
          <p:cNvGrpSpPr/>
          <p:nvPr/>
        </p:nvGrpSpPr>
        <p:grpSpPr>
          <a:xfrm>
            <a:off x="1516216" y="3704279"/>
            <a:ext cx="4234195" cy="1628983"/>
            <a:chOff x="1516216" y="3490274"/>
            <a:chExt cx="4234195" cy="1628983"/>
          </a:xfrm>
        </p:grpSpPr>
        <p:sp>
          <p:nvSpPr>
            <p:cNvPr id="10" name="Oval 9">
              <a:extLst>
                <a:ext uri="{FF2B5EF4-FFF2-40B4-BE49-F238E27FC236}">
                  <a16:creationId xmlns:a16="http://schemas.microsoft.com/office/drawing/2014/main" id="{26B411AF-7EA6-C841-A7F4-D42DB7D7158B}"/>
                </a:ext>
              </a:extLst>
            </p:cNvPr>
            <p:cNvSpPr/>
            <p:nvPr/>
          </p:nvSpPr>
          <p:spPr>
            <a:xfrm>
              <a:off x="1516216" y="3490274"/>
              <a:ext cx="4234195" cy="1628983"/>
            </a:xfrm>
            <a:prstGeom prst="ellipse">
              <a:avLst/>
            </a:prstGeom>
            <a:solidFill>
              <a:srgbClr val="487BD3">
                <a:alpha val="9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21C53827-FCA9-E241-8D50-2A8130D88F1B}"/>
                </a:ext>
              </a:extLst>
            </p:cNvPr>
            <p:cNvSpPr/>
            <p:nvPr/>
          </p:nvSpPr>
          <p:spPr>
            <a:xfrm>
              <a:off x="2004647" y="3853712"/>
              <a:ext cx="2891661" cy="902106"/>
            </a:xfrm>
            <a:prstGeom prst="rect">
              <a:avLst/>
            </a:prstGeom>
            <a:noFill/>
            <a:scene3d>
              <a:camera prst="perspectiveRelaxedModerately">
                <a:rot lat="17390632" lon="0" rev="0"/>
              </a:camera>
              <a:lightRig rig="threePt" dir="t"/>
            </a:scene3d>
          </p:spPr>
          <p:txBody>
            <a:bodyPr wrap="square" lIns="91440" tIns="45720" rIns="91440" bIns="45720">
              <a:prstTxWarp prst="textPlain">
                <a:avLst/>
              </a:prstTxWarp>
              <a:spAutoFit/>
              <a:scene3d>
                <a:camera prst="perspectiveRelaxedModerately">
                  <a:rot lat="17690631" lon="0" rev="0"/>
                </a:camera>
                <a:lightRig rig="threePt" dir="t"/>
              </a:scene3d>
            </a:bodyPr>
            <a:lstStyle/>
            <a:p>
              <a:pPr algn="ctr"/>
              <a:r>
                <a:rPr lang="en-US" sz="2400" b="0" cap="none" spc="0" dirty="0">
                  <a:ln w="0"/>
                  <a:solidFill>
                    <a:schemeClr val="tx1"/>
                  </a:solidFill>
                  <a:effectLst>
                    <a:outerShdw blurRad="38100" dist="19050" dir="2700000" algn="tl" rotWithShape="0">
                      <a:schemeClr val="dk1">
                        <a:alpha val="40000"/>
                      </a:schemeClr>
                    </a:outerShdw>
                  </a:effectLst>
                </a:rPr>
                <a:t>AMILLENNIALISM </a:t>
              </a:r>
            </a:p>
          </p:txBody>
        </p:sp>
      </p:grpSp>
      <p:grpSp>
        <p:nvGrpSpPr>
          <p:cNvPr id="23" name="Group 22">
            <a:extLst>
              <a:ext uri="{FF2B5EF4-FFF2-40B4-BE49-F238E27FC236}">
                <a16:creationId xmlns:a16="http://schemas.microsoft.com/office/drawing/2014/main" id="{EFBDB571-104C-5C4E-9940-2A472CA74BC0}"/>
              </a:ext>
            </a:extLst>
          </p:cNvPr>
          <p:cNvGrpSpPr/>
          <p:nvPr/>
        </p:nvGrpSpPr>
        <p:grpSpPr>
          <a:xfrm>
            <a:off x="5240761" y="3306022"/>
            <a:ext cx="3904911" cy="1284423"/>
            <a:chOff x="5240761" y="3306022"/>
            <a:chExt cx="3904911" cy="1284423"/>
          </a:xfrm>
        </p:grpSpPr>
        <p:sp>
          <p:nvSpPr>
            <p:cNvPr id="8" name="Oval 7">
              <a:extLst>
                <a:ext uri="{FF2B5EF4-FFF2-40B4-BE49-F238E27FC236}">
                  <a16:creationId xmlns:a16="http://schemas.microsoft.com/office/drawing/2014/main" id="{662E5CC1-9809-2440-808F-E5D2025560A0}"/>
                </a:ext>
              </a:extLst>
            </p:cNvPr>
            <p:cNvSpPr/>
            <p:nvPr/>
          </p:nvSpPr>
          <p:spPr>
            <a:xfrm>
              <a:off x="5240761" y="3306022"/>
              <a:ext cx="3904911" cy="1284423"/>
            </a:xfrm>
            <a:prstGeom prst="ellipse">
              <a:avLst/>
            </a:prstGeom>
            <a:solidFill>
              <a:srgbClr val="4B86E8">
                <a:alpha val="9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solidFill>
                  <a:latin typeface="Arial" panose="020B0604020202020204" pitchFamily="34" charset="0"/>
                  <a:ea typeface="Times New Roman" charset="0"/>
                  <a:cs typeface="Arial" panose="020B0604020202020204" pitchFamily="34" charset="0"/>
                </a:rPr>
                <a:t>    </a:t>
              </a:r>
            </a:p>
          </p:txBody>
        </p:sp>
        <p:sp>
          <p:nvSpPr>
            <p:cNvPr id="15" name="Rectangle 14">
              <a:extLst>
                <a:ext uri="{FF2B5EF4-FFF2-40B4-BE49-F238E27FC236}">
                  <a16:creationId xmlns:a16="http://schemas.microsoft.com/office/drawing/2014/main" id="{5110072B-33C5-B248-A75A-6DF98588D302}"/>
                </a:ext>
              </a:extLst>
            </p:cNvPr>
            <p:cNvSpPr/>
            <p:nvPr/>
          </p:nvSpPr>
          <p:spPr>
            <a:xfrm>
              <a:off x="6071791" y="3584636"/>
              <a:ext cx="2306153" cy="669086"/>
            </a:xfrm>
            <a:prstGeom prst="rect">
              <a:avLst/>
            </a:prstGeom>
            <a:noFill/>
            <a:scene3d>
              <a:camera prst="perspectiveBelow">
                <a:rot lat="17699988" lon="0" rev="0"/>
              </a:camera>
              <a:lightRig rig="threePt" dir="t"/>
            </a:scene3d>
          </p:spPr>
          <p:txBody>
            <a:bodyPr wrap="square" lIns="91440" tIns="45720" rIns="91440" bIns="45720">
              <a:prstTxWarp prst="textPlain">
                <a:avLst/>
              </a:prstTxWarp>
              <a:spAutoFit/>
              <a:scene3d>
                <a:camera prst="perspectiveRelaxedModerately">
                  <a:rot lat="17990631" lon="0" rev="0"/>
                </a:camera>
                <a:lightRig rig="threePt" dir="t"/>
              </a:scene3d>
            </a:bodyPr>
            <a:lstStyle/>
            <a:p>
              <a:pPr algn="ctr"/>
              <a:r>
                <a:rPr lang="en-US" sz="1600" b="0" cap="none" spc="0" dirty="0">
                  <a:ln w="0"/>
                  <a:solidFill>
                    <a:schemeClr val="tx1"/>
                  </a:solidFill>
                  <a:effectLst>
                    <a:outerShdw blurRad="38100" dist="19050" dir="2700000" algn="tl" rotWithShape="0">
                      <a:schemeClr val="dk1">
                        <a:alpha val="40000"/>
                      </a:schemeClr>
                    </a:outerShdw>
                  </a:effectLst>
                </a:rPr>
                <a:t>POSTMILLENNIALISM </a:t>
              </a:r>
            </a:p>
          </p:txBody>
        </p:sp>
      </p:grpSp>
      <p:grpSp>
        <p:nvGrpSpPr>
          <p:cNvPr id="5" name="Group 4">
            <a:extLst>
              <a:ext uri="{FF2B5EF4-FFF2-40B4-BE49-F238E27FC236}">
                <a16:creationId xmlns:a16="http://schemas.microsoft.com/office/drawing/2014/main" id="{FFC0EE44-BE43-6B4E-B5D4-A5A9AA990F62}"/>
              </a:ext>
            </a:extLst>
          </p:cNvPr>
          <p:cNvGrpSpPr/>
          <p:nvPr/>
        </p:nvGrpSpPr>
        <p:grpSpPr>
          <a:xfrm>
            <a:off x="4911478" y="4374247"/>
            <a:ext cx="5045322" cy="1673213"/>
            <a:chOff x="4911478" y="4160242"/>
            <a:chExt cx="5045322" cy="1673213"/>
          </a:xfrm>
        </p:grpSpPr>
        <p:sp>
          <p:nvSpPr>
            <p:cNvPr id="9" name="Oval 8">
              <a:extLst>
                <a:ext uri="{FF2B5EF4-FFF2-40B4-BE49-F238E27FC236}">
                  <a16:creationId xmlns:a16="http://schemas.microsoft.com/office/drawing/2014/main" id="{B37AB82E-E36F-4042-B2C2-0F4E5CE43C7F}"/>
                </a:ext>
              </a:extLst>
            </p:cNvPr>
            <p:cNvSpPr/>
            <p:nvPr/>
          </p:nvSpPr>
          <p:spPr>
            <a:xfrm>
              <a:off x="4911478" y="4160242"/>
              <a:ext cx="5045322" cy="1673213"/>
            </a:xfrm>
            <a:prstGeom prst="ellipse">
              <a:avLst/>
            </a:prstGeom>
            <a:solidFill>
              <a:srgbClr val="5996FF">
                <a:alpha val="9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tx1"/>
                  </a:solidFill>
                  <a:latin typeface="Arial" panose="020B0604020202020204" pitchFamily="34" charset="0"/>
                  <a:ea typeface="Times New Roman" charset="0"/>
                  <a:cs typeface="Arial" panose="020B0604020202020204" pitchFamily="34" charset="0"/>
                </a:rPr>
                <a:t> </a:t>
              </a:r>
            </a:p>
          </p:txBody>
        </p:sp>
        <p:sp>
          <p:nvSpPr>
            <p:cNvPr id="17" name="Rectangle 16">
              <a:extLst>
                <a:ext uri="{FF2B5EF4-FFF2-40B4-BE49-F238E27FC236}">
                  <a16:creationId xmlns:a16="http://schemas.microsoft.com/office/drawing/2014/main" id="{55C7B3EF-59D5-9B40-B9A8-C7BFF14D5043}"/>
                </a:ext>
              </a:extLst>
            </p:cNvPr>
            <p:cNvSpPr/>
            <p:nvPr/>
          </p:nvSpPr>
          <p:spPr>
            <a:xfrm>
              <a:off x="5721997" y="4598483"/>
              <a:ext cx="3553891" cy="762756"/>
            </a:xfrm>
            <a:prstGeom prst="rect">
              <a:avLst/>
            </a:prstGeom>
            <a:noFill/>
          </p:spPr>
          <p:txBody>
            <a:bodyPr wrap="square" lIns="91440" tIns="45720" rIns="91440" bIns="45720">
              <a:prstTxWarp prst="textPlain">
                <a:avLst/>
              </a:prstTxWarp>
              <a:spAutoFit/>
              <a:scene3d>
                <a:camera prst="perspectiveRelaxedModerately">
                  <a:rot lat="17690631" lon="0" rev="0"/>
                </a:camera>
                <a:lightRig rig="threePt" dir="t"/>
              </a:scene3d>
            </a:bodyPr>
            <a:lstStyle/>
            <a:p>
              <a:pPr algn="ctr"/>
              <a:r>
                <a:rPr lang="en-US" sz="1600" b="0" cap="none" spc="0" dirty="0">
                  <a:ln w="0"/>
                  <a:solidFill>
                    <a:schemeClr val="tx1"/>
                  </a:solidFill>
                  <a:effectLst>
                    <a:outerShdw blurRad="38100" dist="19050" dir="2700000" algn="tl" rotWithShape="0">
                      <a:schemeClr val="dk1">
                        <a:alpha val="40000"/>
                      </a:schemeClr>
                    </a:outerShdw>
                  </a:effectLst>
                </a:rPr>
                <a:t>PREMILLENNIALISM</a:t>
              </a:r>
            </a:p>
          </p:txBody>
        </p:sp>
      </p:grpSp>
      <p:grpSp>
        <p:nvGrpSpPr>
          <p:cNvPr id="19" name="Group 18">
            <a:extLst>
              <a:ext uri="{FF2B5EF4-FFF2-40B4-BE49-F238E27FC236}">
                <a16:creationId xmlns:a16="http://schemas.microsoft.com/office/drawing/2014/main" id="{E62DE2D2-293C-DB43-A044-915343F36504}"/>
              </a:ext>
            </a:extLst>
          </p:cNvPr>
          <p:cNvGrpSpPr/>
          <p:nvPr/>
        </p:nvGrpSpPr>
        <p:grpSpPr>
          <a:xfrm>
            <a:off x="6588906" y="1498175"/>
            <a:ext cx="1718270" cy="4177283"/>
            <a:chOff x="4924036" y="672015"/>
            <a:chExt cx="1718270" cy="4177283"/>
          </a:xfrm>
        </p:grpSpPr>
        <p:grpSp>
          <p:nvGrpSpPr>
            <p:cNvPr id="18" name="Group 17">
              <a:extLst>
                <a:ext uri="{FF2B5EF4-FFF2-40B4-BE49-F238E27FC236}">
                  <a16:creationId xmlns:a16="http://schemas.microsoft.com/office/drawing/2014/main" id="{D3443D1E-95E2-DE48-9D04-20FCAEA33840}"/>
                </a:ext>
              </a:extLst>
            </p:cNvPr>
            <p:cNvGrpSpPr/>
            <p:nvPr/>
          </p:nvGrpSpPr>
          <p:grpSpPr>
            <a:xfrm>
              <a:off x="4924036" y="1838611"/>
              <a:ext cx="1718270" cy="3010687"/>
              <a:chOff x="4924036" y="1624606"/>
              <a:chExt cx="1718270" cy="3010687"/>
            </a:xfrm>
          </p:grpSpPr>
          <p:sp>
            <p:nvSpPr>
              <p:cNvPr id="11" name="Oval 10">
                <a:extLst>
                  <a:ext uri="{FF2B5EF4-FFF2-40B4-BE49-F238E27FC236}">
                    <a16:creationId xmlns:a16="http://schemas.microsoft.com/office/drawing/2014/main" id="{37962135-6475-4348-BAA4-672D9BA5C417}"/>
                  </a:ext>
                </a:extLst>
              </p:cNvPr>
              <p:cNvSpPr/>
              <p:nvPr/>
            </p:nvSpPr>
            <p:spPr>
              <a:xfrm>
                <a:off x="4924036" y="3974239"/>
                <a:ext cx="1718270" cy="661054"/>
              </a:xfrm>
              <a:prstGeom prst="ellipse">
                <a:avLst/>
              </a:prstGeom>
              <a:solidFill>
                <a:schemeClr val="bg1">
                  <a:alpha val="43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p:txBody>
          </p:sp>
          <p:pic>
            <p:nvPicPr>
              <p:cNvPr id="13" name="Picture 12">
                <a:extLst>
                  <a:ext uri="{FF2B5EF4-FFF2-40B4-BE49-F238E27FC236}">
                    <a16:creationId xmlns:a16="http://schemas.microsoft.com/office/drawing/2014/main" id="{C1AC3ADE-159C-394D-97A2-4A88E3BAD44E}"/>
                  </a:ext>
                </a:extLst>
              </p:cNvPr>
              <p:cNvPicPr>
                <a:picLocks noChangeAspect="1"/>
              </p:cNvPicPr>
              <p:nvPr/>
            </p:nvPicPr>
            <p:blipFill rotWithShape="1">
              <a:blip r:embed="rId3" cstate="email">
                <a:duotone>
                  <a:schemeClr val="bg2">
                    <a:shade val="45000"/>
                    <a:satMod val="135000"/>
                  </a:schemeClr>
                  <a:prstClr val="white"/>
                </a:duotone>
                <a:extLst>
                  <a:ext uri="{BEBA8EAE-BF5A-486C-A8C5-ECC9F3942E4B}">
                    <a14:imgProps xmlns:a14="http://schemas.microsoft.com/office/drawing/2010/main">
                      <a14:imgLayer r:embed="rId4">
                        <a14:imgEffect>
                          <a14:backgroundRemoval t="1705" b="99148" l="0" r="100000"/>
                        </a14:imgEffect>
                        <a14:imgEffect>
                          <a14:sharpenSoften amount="50000"/>
                        </a14:imgEffect>
                      </a14:imgLayer>
                    </a14:imgProps>
                  </a:ext>
                  <a:ext uri="{28A0092B-C50C-407E-A947-70E740481C1C}">
                    <a14:useLocalDpi xmlns:a14="http://schemas.microsoft.com/office/drawing/2010/main"/>
                  </a:ext>
                </a:extLst>
              </a:blip>
              <a:srcRect/>
              <a:stretch/>
            </p:blipFill>
            <p:spPr>
              <a:xfrm>
                <a:off x="5290589" y="1624606"/>
                <a:ext cx="909276" cy="2787288"/>
              </a:xfrm>
              <a:prstGeom prst="rect">
                <a:avLst/>
              </a:prstGeom>
              <a:effectLst/>
            </p:spPr>
          </p:pic>
        </p:grpSp>
        <p:sp>
          <p:nvSpPr>
            <p:cNvPr id="22" name="Rectangle 21">
              <a:extLst>
                <a:ext uri="{FF2B5EF4-FFF2-40B4-BE49-F238E27FC236}">
                  <a16:creationId xmlns:a16="http://schemas.microsoft.com/office/drawing/2014/main" id="{73C4EA58-1806-9E49-B044-2721F88CDD34}"/>
                </a:ext>
              </a:extLst>
            </p:cNvPr>
            <p:cNvSpPr/>
            <p:nvPr/>
          </p:nvSpPr>
          <p:spPr>
            <a:xfrm>
              <a:off x="5488533" y="672015"/>
              <a:ext cx="466928" cy="1284423"/>
            </a:xfrm>
            <a:prstGeom prst="rect">
              <a:avLst/>
            </a:prstGeom>
            <a:noFill/>
          </p:spPr>
          <p:txBody>
            <a:bodyPr wrap="square" lIns="91440" tIns="45720" rIns="91440" bIns="45720">
              <a:prstTxWarp prst="textPlain">
                <a:avLst/>
              </a:prstTxWarp>
              <a:spAutoFit/>
              <a:scene3d>
                <a:camera prst="perspectiveRelaxedModerately">
                  <a:rot lat="17690631" lon="0" rev="0"/>
                </a:camera>
                <a:lightRig rig="threePt" dir="t"/>
              </a:scene3d>
            </a:bodyPr>
            <a:lstStyle/>
            <a:p>
              <a:pPr algn="ctr"/>
              <a:endParaRPr lang="en-US" sz="1600" b="0" cap="none" spc="0" dirty="0">
                <a:ln w="0"/>
                <a:solidFill>
                  <a:schemeClr val="bg1">
                    <a:lumMod val="85000"/>
                  </a:schemeClr>
                </a:solidFill>
                <a:effectLst>
                  <a:outerShdw blurRad="38100" dist="19050" dir="2700000" algn="tl" rotWithShape="0">
                    <a:schemeClr val="dk1">
                      <a:alpha val="40000"/>
                    </a:schemeClr>
                  </a:outerShdw>
                </a:effectLst>
              </a:endParaRPr>
            </a:p>
          </p:txBody>
        </p:sp>
      </p:grpSp>
      <p:grpSp>
        <p:nvGrpSpPr>
          <p:cNvPr id="29" name="Group 28">
            <a:extLst>
              <a:ext uri="{FF2B5EF4-FFF2-40B4-BE49-F238E27FC236}">
                <a16:creationId xmlns:a16="http://schemas.microsoft.com/office/drawing/2014/main" id="{DBC74C27-E9F6-9CC9-2175-204B7FB70B8B}"/>
              </a:ext>
            </a:extLst>
          </p:cNvPr>
          <p:cNvGrpSpPr/>
          <p:nvPr/>
        </p:nvGrpSpPr>
        <p:grpSpPr>
          <a:xfrm>
            <a:off x="8032181" y="643324"/>
            <a:ext cx="2833742" cy="2196784"/>
            <a:chOff x="8032181" y="643324"/>
            <a:chExt cx="2833742" cy="2196784"/>
          </a:xfrm>
        </p:grpSpPr>
        <p:sp>
          <p:nvSpPr>
            <p:cNvPr id="28" name="Cloud Callout 27">
              <a:extLst>
                <a:ext uri="{FF2B5EF4-FFF2-40B4-BE49-F238E27FC236}">
                  <a16:creationId xmlns:a16="http://schemas.microsoft.com/office/drawing/2014/main" id="{45AE6205-5B3D-A1B5-FD5A-D23B12CF7E8A}"/>
                </a:ext>
              </a:extLst>
            </p:cNvPr>
            <p:cNvSpPr/>
            <p:nvPr/>
          </p:nvSpPr>
          <p:spPr>
            <a:xfrm>
              <a:off x="8032181" y="643324"/>
              <a:ext cx="2833742" cy="2196784"/>
            </a:xfrm>
            <a:prstGeom prst="cloudCallout">
              <a:avLst>
                <a:gd name="adj1" fmla="val -66478"/>
                <a:gd name="adj2" fmla="val 44540"/>
              </a:avLst>
            </a:prstGeom>
            <a:ln>
              <a:noFill/>
            </a:ln>
            <a:effectLst>
              <a:softEdge rad="43231"/>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6" name="Picture 25">
              <a:extLst>
                <a:ext uri="{FF2B5EF4-FFF2-40B4-BE49-F238E27FC236}">
                  <a16:creationId xmlns:a16="http://schemas.microsoft.com/office/drawing/2014/main" id="{C36965A9-4DB2-0615-F7E6-48935B668626}"/>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57435" r="10763"/>
            <a:stretch/>
          </p:blipFill>
          <p:spPr>
            <a:xfrm>
              <a:off x="8514608" y="957509"/>
              <a:ext cx="1706993" cy="1346431"/>
            </a:xfrm>
            <a:prstGeom prst="rect">
              <a:avLst/>
            </a:prstGeom>
          </p:spPr>
        </p:pic>
      </p:grpSp>
      <p:grpSp>
        <p:nvGrpSpPr>
          <p:cNvPr id="16" name="Group 15">
            <a:extLst>
              <a:ext uri="{FF2B5EF4-FFF2-40B4-BE49-F238E27FC236}">
                <a16:creationId xmlns:a16="http://schemas.microsoft.com/office/drawing/2014/main" id="{6FBEB55B-8690-E27F-1640-4D9D25716D1C}"/>
              </a:ext>
            </a:extLst>
          </p:cNvPr>
          <p:cNvGrpSpPr/>
          <p:nvPr/>
        </p:nvGrpSpPr>
        <p:grpSpPr>
          <a:xfrm>
            <a:off x="10805045" y="5962650"/>
            <a:ext cx="1035886" cy="551231"/>
            <a:chOff x="3471863" y="1857374"/>
            <a:chExt cx="5450432" cy="2900367"/>
          </a:xfrm>
        </p:grpSpPr>
        <p:pic>
          <p:nvPicPr>
            <p:cNvPr id="20" name="Picture 19">
              <a:extLst>
                <a:ext uri="{FF2B5EF4-FFF2-40B4-BE49-F238E27FC236}">
                  <a16:creationId xmlns:a16="http://schemas.microsoft.com/office/drawing/2014/main" id="{4176D605-5FFD-2FA4-1404-D52B3E87E78C}"/>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21" name="Picture 20">
              <a:extLst>
                <a:ext uri="{FF2B5EF4-FFF2-40B4-BE49-F238E27FC236}">
                  <a16:creationId xmlns:a16="http://schemas.microsoft.com/office/drawing/2014/main" id="{8E605669-A5FD-A4E8-FF19-BDFFFB3FFF1A}"/>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24" name="Picture 23">
              <a:extLst>
                <a:ext uri="{FF2B5EF4-FFF2-40B4-BE49-F238E27FC236}">
                  <a16:creationId xmlns:a16="http://schemas.microsoft.com/office/drawing/2014/main" id="{266365A6-A6B1-6081-92B7-530641121043}"/>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34312539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56E649A-4258-DEE7-57CF-446110E41752}"/>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Day of the Lord</a:t>
            </a:r>
            <a:endParaRPr lang="en-NZ" sz="3200" b="1" dirty="0">
              <a:solidFill>
                <a:srgbClr val="00AEEF"/>
              </a:solidFill>
              <a:latin typeface="Abadi" panose="020B0604020104020204" pitchFamily="34" charset="0"/>
            </a:endParaRPr>
          </a:p>
        </p:txBody>
      </p:sp>
      <p:pic>
        <p:nvPicPr>
          <p:cNvPr id="3" name="Picture 2">
            <a:extLst>
              <a:ext uri="{FF2B5EF4-FFF2-40B4-BE49-F238E27FC236}">
                <a16:creationId xmlns:a16="http://schemas.microsoft.com/office/drawing/2014/main" id="{55CFDD42-9871-5242-29B7-7EB0B471879D}"/>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5724" t="16140" r="12171"/>
          <a:stretch/>
        </p:blipFill>
        <p:spPr>
          <a:xfrm>
            <a:off x="1486021" y="789841"/>
            <a:ext cx="9219958" cy="5751095"/>
          </a:xfrm>
          <a:prstGeom prst="rect">
            <a:avLst/>
          </a:prstGeom>
        </p:spPr>
      </p:pic>
      <p:grpSp>
        <p:nvGrpSpPr>
          <p:cNvPr id="8" name="Group 7">
            <a:extLst>
              <a:ext uri="{FF2B5EF4-FFF2-40B4-BE49-F238E27FC236}">
                <a16:creationId xmlns:a16="http://schemas.microsoft.com/office/drawing/2014/main" id="{C8A7DAF8-087E-DCDA-E990-90ABF33631F7}"/>
              </a:ext>
            </a:extLst>
          </p:cNvPr>
          <p:cNvGrpSpPr/>
          <p:nvPr/>
        </p:nvGrpSpPr>
        <p:grpSpPr>
          <a:xfrm>
            <a:off x="10805045" y="5962650"/>
            <a:ext cx="1035886" cy="551231"/>
            <a:chOff x="3471863" y="1857374"/>
            <a:chExt cx="5450432" cy="2900367"/>
          </a:xfrm>
        </p:grpSpPr>
        <p:pic>
          <p:nvPicPr>
            <p:cNvPr id="9" name="Picture 8">
              <a:extLst>
                <a:ext uri="{FF2B5EF4-FFF2-40B4-BE49-F238E27FC236}">
                  <a16:creationId xmlns:a16="http://schemas.microsoft.com/office/drawing/2014/main" id="{FAFCB88B-27C6-0E2A-480B-89CCB690D422}"/>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0" name="Picture 9">
              <a:extLst>
                <a:ext uri="{FF2B5EF4-FFF2-40B4-BE49-F238E27FC236}">
                  <a16:creationId xmlns:a16="http://schemas.microsoft.com/office/drawing/2014/main" id="{2DEDC671-6832-4439-85CF-583F332B27B6}"/>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1" name="Picture 10">
              <a:extLst>
                <a:ext uri="{FF2B5EF4-FFF2-40B4-BE49-F238E27FC236}">
                  <a16:creationId xmlns:a16="http://schemas.microsoft.com/office/drawing/2014/main" id="{4911C904-3338-A678-0390-797FAA59C9CA}"/>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36334350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e sun turned black like sackcloth made of goat hair, the whole moon  turned blood red, and the stars in the sky fell to earth, as fig... |  Instagram">
            <a:extLst>
              <a:ext uri="{FF2B5EF4-FFF2-40B4-BE49-F238E27FC236}">
                <a16:creationId xmlns:a16="http://schemas.microsoft.com/office/drawing/2014/main" id="{41DB091D-E773-E9F5-7600-72EDA0BAD3E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8695428" y="1109114"/>
            <a:ext cx="3053358" cy="3904488"/>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a:extLst>
              <a:ext uri="{FF2B5EF4-FFF2-40B4-BE49-F238E27FC236}">
                <a16:creationId xmlns:a16="http://schemas.microsoft.com/office/drawing/2014/main" id="{C817EC0E-DDA6-8141-93ED-7C0B0ACC3EE7}"/>
              </a:ext>
            </a:extLst>
          </p:cNvPr>
          <p:cNvSpPr/>
          <p:nvPr/>
        </p:nvSpPr>
        <p:spPr>
          <a:xfrm>
            <a:off x="421178" y="971670"/>
            <a:ext cx="8438009" cy="5755422"/>
          </a:xfrm>
          <a:prstGeom prst="rect">
            <a:avLst/>
          </a:prstGeom>
        </p:spPr>
        <p:txBody>
          <a:bodyPr wrap="square">
            <a:spAutoFit/>
          </a:bodyPr>
          <a:lstStyle/>
          <a:p>
            <a:r>
              <a:rPr lang="en-US" sz="3200" dirty="0">
                <a:solidFill>
                  <a:srgbClr val="FFFF00"/>
                </a:solidFill>
                <a:latin typeface="Abadi" panose="020B0604020104020204" pitchFamily="34" charset="0"/>
                <a:ea typeface="Calibri" panose="020F0502020204030204" pitchFamily="34" charset="0"/>
              </a:rPr>
              <a:t>Irenaeus of Lyons, </a:t>
            </a:r>
            <a:r>
              <a:rPr lang="en-US" sz="3200" i="1" dirty="0">
                <a:solidFill>
                  <a:srgbClr val="FFFF00"/>
                </a:solidFill>
                <a:latin typeface="Abadi" panose="020B0604020104020204" pitchFamily="34" charset="0"/>
                <a:ea typeface="Calibri" panose="020F0502020204030204" pitchFamily="34" charset="0"/>
              </a:rPr>
              <a:t>Against Heresies </a:t>
            </a:r>
            <a:r>
              <a:rPr lang="en-US" sz="3200" dirty="0">
                <a:solidFill>
                  <a:srgbClr val="FFFF00"/>
                </a:solidFill>
                <a:latin typeface="Abadi" panose="020B0604020104020204" pitchFamily="34" charset="0"/>
                <a:ea typeface="Calibri" panose="020F0502020204030204" pitchFamily="34" charset="0"/>
              </a:rPr>
              <a:t>5.30.3</a:t>
            </a:r>
          </a:p>
          <a:p>
            <a:endParaRPr lang="en-US" sz="1600" dirty="0">
              <a:solidFill>
                <a:srgbClr val="FFFF00"/>
              </a:solidFill>
              <a:latin typeface="Abadi" panose="020B0604020104020204" pitchFamily="34" charset="0"/>
              <a:ea typeface="Calibri" panose="020F0502020204030204" pitchFamily="34" charset="0"/>
            </a:endParaRPr>
          </a:p>
          <a:p>
            <a:r>
              <a:rPr lang="en-US" sz="3200" dirty="0">
                <a:solidFill>
                  <a:srgbClr val="FFFF00"/>
                </a:solidFill>
                <a:latin typeface="Abadi" panose="020B0604020104020204" pitchFamily="34" charset="0"/>
                <a:ea typeface="Calibri" panose="020F0502020204030204" pitchFamily="34" charset="0"/>
              </a:rPr>
              <a:t>“It is therefore more certain, and less hazardous, to await the fulfilment of the prophecy, than to be making surmises, and casting about for any names that may present themselves, inasmuch as many names can be found possessing the number mentioned; and the same question will, after all, remain unsolved.”</a:t>
            </a:r>
          </a:p>
          <a:p>
            <a:endParaRPr lang="en-US" sz="3200" dirty="0">
              <a:solidFill>
                <a:schemeClr val="bg1"/>
              </a:solidFill>
              <a:latin typeface="Abadi" panose="020B0604020104020204" pitchFamily="34" charset="0"/>
              <a:ea typeface="Calibri" panose="020F0502020204030204" pitchFamily="34" charset="0"/>
            </a:endParaRPr>
          </a:p>
          <a:p>
            <a:endParaRPr lang="en-US" sz="3200" dirty="0">
              <a:solidFill>
                <a:schemeClr val="bg1"/>
              </a:solidFill>
              <a:latin typeface="Abadi" panose="020B0604020104020204" pitchFamily="34" charset="0"/>
              <a:ea typeface="Calibri" panose="020F0502020204030204" pitchFamily="34" charset="0"/>
            </a:endParaRPr>
          </a:p>
        </p:txBody>
      </p:sp>
      <p:sp>
        <p:nvSpPr>
          <p:cNvPr id="2" name="Rectangle 1">
            <a:extLst>
              <a:ext uri="{FF2B5EF4-FFF2-40B4-BE49-F238E27FC236}">
                <a16:creationId xmlns:a16="http://schemas.microsoft.com/office/drawing/2014/main" id="{E56E649A-4258-DEE7-57CF-446110E41752}"/>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Day of the Lord</a:t>
            </a:r>
            <a:endParaRPr lang="en-NZ" sz="3200" b="1" dirty="0">
              <a:solidFill>
                <a:srgbClr val="00AEEF"/>
              </a:solidFill>
              <a:latin typeface="Abadi" panose="020B0604020104020204" pitchFamily="34" charset="0"/>
            </a:endParaRPr>
          </a:p>
        </p:txBody>
      </p:sp>
      <p:grpSp>
        <p:nvGrpSpPr>
          <p:cNvPr id="3" name="Group 2">
            <a:extLst>
              <a:ext uri="{FF2B5EF4-FFF2-40B4-BE49-F238E27FC236}">
                <a16:creationId xmlns:a16="http://schemas.microsoft.com/office/drawing/2014/main" id="{9A8D93D6-FAD0-5843-7B54-D735DBDD3CF2}"/>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8D850B7A-5FB4-C235-DD37-9E39763A4879}"/>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5" name="Picture 4">
              <a:extLst>
                <a:ext uri="{FF2B5EF4-FFF2-40B4-BE49-F238E27FC236}">
                  <a16:creationId xmlns:a16="http://schemas.microsoft.com/office/drawing/2014/main" id="{86B9FDDD-0190-484C-B822-1C5E4F467EC9}"/>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6" name="Picture 5">
              <a:extLst>
                <a:ext uri="{FF2B5EF4-FFF2-40B4-BE49-F238E27FC236}">
                  <a16:creationId xmlns:a16="http://schemas.microsoft.com/office/drawing/2014/main" id="{36D4C0BE-4562-E2CD-EE9E-782C07F8FC0F}"/>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90045855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Pie 14">
            <a:extLst>
              <a:ext uri="{FF2B5EF4-FFF2-40B4-BE49-F238E27FC236}">
                <a16:creationId xmlns:a16="http://schemas.microsoft.com/office/drawing/2014/main" id="{45C5CD2F-EEDC-EB0A-DDBD-955D850F1D8C}"/>
              </a:ext>
            </a:extLst>
          </p:cNvPr>
          <p:cNvSpPr/>
          <p:nvPr/>
        </p:nvSpPr>
        <p:spPr>
          <a:xfrm rot="10800000">
            <a:off x="7335457" y="2705780"/>
            <a:ext cx="2448488" cy="2092663"/>
          </a:xfrm>
          <a:prstGeom prst="pie">
            <a:avLst>
              <a:gd name="adj1" fmla="val 0"/>
              <a:gd name="adj2" fmla="val 10806063"/>
            </a:avLst>
          </a:prstGeom>
          <a:solidFill>
            <a:srgbClr val="C00000">
              <a:alpha val="55000"/>
            </a:srgbClr>
          </a:solid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4" name="Line 3">
            <a:extLst>
              <a:ext uri="{FF2B5EF4-FFF2-40B4-BE49-F238E27FC236}">
                <a16:creationId xmlns:a16="http://schemas.microsoft.com/office/drawing/2014/main" id="{0E65D780-52A8-0546-B80A-8B16392D4670}"/>
              </a:ext>
            </a:extLst>
          </p:cNvPr>
          <p:cNvSpPr>
            <a:spLocks noChangeShapeType="1"/>
          </p:cNvSpPr>
          <p:nvPr/>
        </p:nvSpPr>
        <p:spPr bwMode="auto">
          <a:xfrm>
            <a:off x="111067" y="3768438"/>
            <a:ext cx="11854639" cy="15410"/>
          </a:xfrm>
          <a:prstGeom prst="line">
            <a:avLst/>
          </a:prstGeom>
          <a:noFill/>
          <a:ln w="63500">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35" name="Text Box 7">
            <a:extLst>
              <a:ext uri="{FF2B5EF4-FFF2-40B4-BE49-F238E27FC236}">
                <a16:creationId xmlns:a16="http://schemas.microsoft.com/office/drawing/2014/main" id="{E32ABAB5-255E-CA43-B8DC-84E5727DB595}"/>
              </a:ext>
            </a:extLst>
          </p:cNvPr>
          <p:cNvSpPr txBox="1">
            <a:spLocks noChangeArrowheads="1"/>
          </p:cNvSpPr>
          <p:nvPr/>
        </p:nvSpPr>
        <p:spPr bwMode="auto">
          <a:xfrm>
            <a:off x="9033070" y="1506381"/>
            <a:ext cx="1712713"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FFFF00"/>
                </a:solidFill>
                <a:latin typeface="Abadi" panose="020B0604020104020204" pitchFamily="34" charset="0"/>
                <a:ea typeface="Arial" charset="0"/>
                <a:cs typeface="Arial" charset="0"/>
              </a:rPr>
              <a:t>Return</a:t>
            </a:r>
          </a:p>
          <a:p>
            <a:pPr algn="ctr" eaLnBrk="1" hangingPunct="1"/>
            <a:r>
              <a:rPr lang="en-US" altLang="en-US" sz="3200" b="0" dirty="0">
                <a:solidFill>
                  <a:srgbClr val="FFFF00"/>
                </a:solidFill>
                <a:latin typeface="Abadi" panose="020B0604020104020204" pitchFamily="34" charset="0"/>
                <a:ea typeface="Arial" charset="0"/>
                <a:cs typeface="Arial" charset="0"/>
              </a:rPr>
              <a:t>of Christ</a:t>
            </a:r>
          </a:p>
        </p:txBody>
      </p:sp>
      <p:sp>
        <p:nvSpPr>
          <p:cNvPr id="42" name="Line 3">
            <a:extLst>
              <a:ext uri="{FF2B5EF4-FFF2-40B4-BE49-F238E27FC236}">
                <a16:creationId xmlns:a16="http://schemas.microsoft.com/office/drawing/2014/main" id="{9B894939-74BB-FE4C-973C-3AF46524A53F}"/>
              </a:ext>
            </a:extLst>
          </p:cNvPr>
          <p:cNvSpPr>
            <a:spLocks noChangeShapeType="1"/>
          </p:cNvSpPr>
          <p:nvPr/>
        </p:nvSpPr>
        <p:spPr bwMode="auto">
          <a:xfrm flipH="1">
            <a:off x="9883618" y="2541327"/>
            <a:ext cx="0" cy="556002"/>
          </a:xfrm>
          <a:prstGeom prst="line">
            <a:avLst/>
          </a:prstGeom>
          <a:noFill/>
          <a:ln w="63500">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46" name="Line 6">
            <a:extLst>
              <a:ext uri="{FF2B5EF4-FFF2-40B4-BE49-F238E27FC236}">
                <a16:creationId xmlns:a16="http://schemas.microsoft.com/office/drawing/2014/main" id="{9A0FB517-7C6D-B94D-8F2A-A18D7B330DAB}"/>
              </a:ext>
            </a:extLst>
          </p:cNvPr>
          <p:cNvSpPr>
            <a:spLocks noChangeShapeType="1"/>
          </p:cNvSpPr>
          <p:nvPr/>
        </p:nvSpPr>
        <p:spPr bwMode="auto">
          <a:xfrm>
            <a:off x="9861780" y="3200112"/>
            <a:ext cx="0" cy="1140687"/>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dirty="0">
              <a:latin typeface="Abadi" panose="020B0604020104020204" pitchFamily="34" charset="0"/>
              <a:ea typeface="Arial" charset="0"/>
              <a:cs typeface="Arial" charset="0"/>
            </a:endParaRPr>
          </a:p>
        </p:txBody>
      </p:sp>
      <p:sp>
        <p:nvSpPr>
          <p:cNvPr id="14" name="Line 6">
            <a:extLst>
              <a:ext uri="{FF2B5EF4-FFF2-40B4-BE49-F238E27FC236}">
                <a16:creationId xmlns:a16="http://schemas.microsoft.com/office/drawing/2014/main" id="{85AEB157-F23A-CC45-BADB-1D1EDBEE0EE5}"/>
              </a:ext>
            </a:extLst>
          </p:cNvPr>
          <p:cNvSpPr>
            <a:spLocks noChangeShapeType="1"/>
          </p:cNvSpPr>
          <p:nvPr/>
        </p:nvSpPr>
        <p:spPr bwMode="auto">
          <a:xfrm>
            <a:off x="488267" y="2971843"/>
            <a:ext cx="0" cy="780269"/>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dirty="0">
              <a:latin typeface="Abadi" panose="020B0604020104020204" pitchFamily="34" charset="0"/>
              <a:ea typeface="Arial" charset="0"/>
              <a:cs typeface="Arial" charset="0"/>
            </a:endParaRPr>
          </a:p>
        </p:txBody>
      </p:sp>
      <p:sp>
        <p:nvSpPr>
          <p:cNvPr id="16" name="Line 6">
            <a:extLst>
              <a:ext uri="{FF2B5EF4-FFF2-40B4-BE49-F238E27FC236}">
                <a16:creationId xmlns:a16="http://schemas.microsoft.com/office/drawing/2014/main" id="{8BFD6659-F4C7-8F46-B5D1-5F1F782F14A4}"/>
              </a:ext>
            </a:extLst>
          </p:cNvPr>
          <p:cNvSpPr>
            <a:spLocks noChangeShapeType="1"/>
          </p:cNvSpPr>
          <p:nvPr/>
        </p:nvSpPr>
        <p:spPr bwMode="auto">
          <a:xfrm flipH="1">
            <a:off x="288375" y="3237078"/>
            <a:ext cx="402144" cy="0"/>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17" name="Line 6">
            <a:extLst>
              <a:ext uri="{FF2B5EF4-FFF2-40B4-BE49-F238E27FC236}">
                <a16:creationId xmlns:a16="http://schemas.microsoft.com/office/drawing/2014/main" id="{E5CCA981-CB71-F130-2F98-77E6005F171A}"/>
              </a:ext>
            </a:extLst>
          </p:cNvPr>
          <p:cNvSpPr>
            <a:spLocks noChangeShapeType="1"/>
          </p:cNvSpPr>
          <p:nvPr/>
        </p:nvSpPr>
        <p:spPr bwMode="auto">
          <a:xfrm>
            <a:off x="7253056" y="3196011"/>
            <a:ext cx="0" cy="1140687"/>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dirty="0">
              <a:latin typeface="Abadi" panose="020B0604020104020204" pitchFamily="34" charset="0"/>
              <a:ea typeface="Arial" charset="0"/>
              <a:cs typeface="Arial" charset="0"/>
            </a:endParaRPr>
          </a:p>
        </p:txBody>
      </p:sp>
      <p:sp>
        <p:nvSpPr>
          <p:cNvPr id="20" name="TextBox 19">
            <a:extLst>
              <a:ext uri="{FF2B5EF4-FFF2-40B4-BE49-F238E27FC236}">
                <a16:creationId xmlns:a16="http://schemas.microsoft.com/office/drawing/2014/main" id="{EC4FE668-230E-570E-8394-75007146E8BD}"/>
              </a:ext>
            </a:extLst>
          </p:cNvPr>
          <p:cNvSpPr txBox="1"/>
          <p:nvPr/>
        </p:nvSpPr>
        <p:spPr>
          <a:xfrm>
            <a:off x="7394628" y="3228891"/>
            <a:ext cx="2448478" cy="523220"/>
          </a:xfrm>
          <a:prstGeom prst="rect">
            <a:avLst/>
          </a:prstGeom>
          <a:noFill/>
        </p:spPr>
        <p:txBody>
          <a:bodyPr wrap="square">
            <a:spAutoFit/>
          </a:bodyPr>
          <a:lstStyle/>
          <a:p>
            <a:r>
              <a:rPr lang="en-NZ" sz="2800" b="1" dirty="0">
                <a:solidFill>
                  <a:schemeClr val="bg1"/>
                </a:solidFill>
                <a:latin typeface="Abadi" panose="020B0604020104020204" pitchFamily="34" charset="0"/>
              </a:rPr>
              <a:t>TRIBULATION</a:t>
            </a:r>
            <a:endParaRPr lang="en-US" sz="2800" dirty="0"/>
          </a:p>
        </p:txBody>
      </p:sp>
      <p:pic>
        <p:nvPicPr>
          <p:cNvPr id="3" name="Picture 2">
            <a:extLst>
              <a:ext uri="{FF2B5EF4-FFF2-40B4-BE49-F238E27FC236}">
                <a16:creationId xmlns:a16="http://schemas.microsoft.com/office/drawing/2014/main" id="{D9D1064F-66BC-D8B3-5832-972089A1D0E0}"/>
              </a:ext>
            </a:extLst>
          </p:cNvPr>
          <p:cNvPicPr>
            <a:picLocks noChangeAspect="1"/>
          </p:cNvPicPr>
          <p:nvPr/>
        </p:nvPicPr>
        <p:blipFill rotWithShape="1">
          <a:blip r:embed="rId3" cstate="email">
            <a:duotone>
              <a:schemeClr val="bg2">
                <a:shade val="45000"/>
                <a:satMod val="135000"/>
              </a:schemeClr>
              <a:prstClr val="white"/>
            </a:duotone>
            <a:extLst>
              <a:ext uri="{BEBA8EAE-BF5A-486C-A8C5-ECC9F3942E4B}">
                <a14:imgProps xmlns:a14="http://schemas.microsoft.com/office/drawing/2010/main">
                  <a14:imgLayer r:embed="rId4">
                    <a14:imgEffect>
                      <a14:backgroundRemoval t="1705" b="99148" l="0" r="100000"/>
                    </a14:imgEffect>
                    <a14:imgEffect>
                      <a14:sharpenSoften amount="50000"/>
                    </a14:imgEffect>
                  </a14:imgLayer>
                </a14:imgProps>
              </a:ext>
              <a:ext uri="{28A0092B-C50C-407E-A947-70E740481C1C}">
                <a14:useLocalDpi xmlns:a14="http://schemas.microsoft.com/office/drawing/2010/main"/>
              </a:ext>
            </a:extLst>
          </a:blip>
          <a:srcRect/>
          <a:stretch/>
        </p:blipFill>
        <p:spPr>
          <a:xfrm>
            <a:off x="6471052" y="2121869"/>
            <a:ext cx="554561" cy="1699948"/>
          </a:xfrm>
          <a:prstGeom prst="rect">
            <a:avLst/>
          </a:prstGeom>
          <a:effectLst/>
        </p:spPr>
      </p:pic>
      <p:sp>
        <p:nvSpPr>
          <p:cNvPr id="4" name="TextBox 3">
            <a:extLst>
              <a:ext uri="{FF2B5EF4-FFF2-40B4-BE49-F238E27FC236}">
                <a16:creationId xmlns:a16="http://schemas.microsoft.com/office/drawing/2014/main" id="{4A996188-98B0-F1D4-28D6-03344EE67EA8}"/>
              </a:ext>
            </a:extLst>
          </p:cNvPr>
          <p:cNvSpPr txBox="1"/>
          <p:nvPr/>
        </p:nvSpPr>
        <p:spPr>
          <a:xfrm>
            <a:off x="927103" y="4581939"/>
            <a:ext cx="10222566" cy="1569660"/>
          </a:xfrm>
          <a:prstGeom prst="rect">
            <a:avLst/>
          </a:prstGeom>
          <a:noFill/>
        </p:spPr>
        <p:txBody>
          <a:bodyPr wrap="square">
            <a:spAutoFit/>
          </a:bodyPr>
          <a:lstStyle/>
          <a:p>
            <a:pPr algn="ctr"/>
            <a:r>
              <a:rPr lang="en-NZ" sz="4000" b="1" dirty="0">
                <a:solidFill>
                  <a:srgbClr val="C00000"/>
                </a:solidFill>
                <a:latin typeface="Abadi" panose="020B0604020104020204" pitchFamily="34" charset="0"/>
              </a:rPr>
              <a:t>FUTURISM</a:t>
            </a:r>
            <a:endParaRPr lang="en-NZ" sz="1800" b="1" dirty="0">
              <a:solidFill>
                <a:srgbClr val="C00000"/>
              </a:solidFill>
              <a:latin typeface="Abadi" panose="020B0604020104020204" pitchFamily="34" charset="0"/>
            </a:endParaRPr>
          </a:p>
          <a:p>
            <a:pPr algn="ctr"/>
            <a:r>
              <a:rPr lang="en-NZ" sz="2800" b="1" dirty="0">
                <a:solidFill>
                  <a:schemeClr val="bg1"/>
                </a:solidFill>
                <a:latin typeface="Abadi" panose="020B0604020104020204" pitchFamily="34" charset="0"/>
              </a:rPr>
              <a:t> The Tribulation described in the Olivet Discourse and Book of Revelation will occur during a distinct period in the future.</a:t>
            </a:r>
          </a:p>
        </p:txBody>
      </p:sp>
      <p:sp>
        <p:nvSpPr>
          <p:cNvPr id="9" name="Rectangle 8">
            <a:extLst>
              <a:ext uri="{FF2B5EF4-FFF2-40B4-BE49-F238E27FC236}">
                <a16:creationId xmlns:a16="http://schemas.microsoft.com/office/drawing/2014/main" id="{1B5CA8A8-2CBA-7B6D-4D37-E2522722477F}"/>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Day of the Lord</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7CA53A19-C2C9-930B-7446-A6EB4664E162}"/>
              </a:ext>
            </a:extLst>
          </p:cNvPr>
          <p:cNvGrpSpPr/>
          <p:nvPr/>
        </p:nvGrpSpPr>
        <p:grpSpPr>
          <a:xfrm>
            <a:off x="10805045" y="5962650"/>
            <a:ext cx="1035886" cy="551231"/>
            <a:chOff x="3471863" y="1857374"/>
            <a:chExt cx="5450432" cy="2900367"/>
          </a:xfrm>
        </p:grpSpPr>
        <p:pic>
          <p:nvPicPr>
            <p:cNvPr id="10" name="Picture 9">
              <a:extLst>
                <a:ext uri="{FF2B5EF4-FFF2-40B4-BE49-F238E27FC236}">
                  <a16:creationId xmlns:a16="http://schemas.microsoft.com/office/drawing/2014/main" id="{8E805BDF-AD9B-641F-61C4-9EC88C0542C8}"/>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1" name="Picture 10">
              <a:extLst>
                <a:ext uri="{FF2B5EF4-FFF2-40B4-BE49-F238E27FC236}">
                  <a16:creationId xmlns:a16="http://schemas.microsoft.com/office/drawing/2014/main" id="{D4BF7520-0642-FB02-CDE8-326697F7D867}"/>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2" name="Picture 11">
              <a:extLst>
                <a:ext uri="{FF2B5EF4-FFF2-40B4-BE49-F238E27FC236}">
                  <a16:creationId xmlns:a16="http://schemas.microsoft.com/office/drawing/2014/main" id="{04481CF7-2ADC-9556-69FD-DAF263F590FA}"/>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84151378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5">
            <a:extLst>
              <a:ext uri="{FF2B5EF4-FFF2-40B4-BE49-F238E27FC236}">
                <a16:creationId xmlns:a16="http://schemas.microsoft.com/office/drawing/2014/main" id="{8FEF5026-9F9C-1E22-9AFA-189F53F4724A}"/>
              </a:ext>
            </a:extLst>
          </p:cNvPr>
          <p:cNvSpPr>
            <a:spLocks noChangeAspect="1" noChangeArrowheads="1"/>
          </p:cNvSpPr>
          <p:nvPr/>
        </p:nvSpPr>
        <p:spPr bwMode="auto">
          <a:xfrm>
            <a:off x="1836420" y="4606735"/>
            <a:ext cx="8519160" cy="1810957"/>
          </a:xfrm>
          <a:prstGeom prst="rect">
            <a:avLst/>
          </a:prstGeom>
          <a:solidFill>
            <a:srgbClr val="00B050"/>
          </a:solidFill>
          <a:ln w="9525">
            <a:miter lim="800000"/>
            <a:headEnd/>
            <a:tailEnd/>
          </a:ln>
          <a:effectLst/>
          <a:scene3d>
            <a:camera prst="legacyPerspectiveTop" fov="1800000">
              <a:rot lat="300000" lon="0" rev="0"/>
            </a:camera>
            <a:lightRig rig="legacyNormal4" dir="b"/>
          </a:scene3d>
          <a:sp3d extrusionH="1801800" prstMaterial="legacyMatte">
            <a:bevelT w="13500" h="13500" prst="angle"/>
            <a:bevelB w="13500" h="13500" prst="angle"/>
            <a:extrusionClr>
              <a:schemeClr val="accent2">
                <a:lumMod val="60000"/>
                <a:lumOff val="40000"/>
              </a:schemeClr>
            </a:extrusionClr>
          </a:sp3d>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nchor="ctr">
            <a:flatTx/>
          </a:bodyPr>
          <a:lstStyle/>
          <a:p>
            <a:pPr algn="ctr">
              <a:defRPr/>
            </a:pPr>
            <a:r>
              <a:rPr lang="en-US" sz="4800" dirty="0">
                <a:solidFill>
                  <a:schemeClr val="bg1"/>
                </a:solidFill>
                <a:latin typeface="Trebuchet MS" pitchFamily="34" charset="0"/>
              </a:rPr>
              <a:t>RETURN, RESURRECTION, RESTORATION</a:t>
            </a:r>
          </a:p>
        </p:txBody>
      </p:sp>
      <p:sp>
        <p:nvSpPr>
          <p:cNvPr id="6" name="Rectangle 6">
            <a:extLst>
              <a:ext uri="{FF2B5EF4-FFF2-40B4-BE49-F238E27FC236}">
                <a16:creationId xmlns:a16="http://schemas.microsoft.com/office/drawing/2014/main" id="{8C0CD17C-D2B2-9B08-06BD-A0A338F3C69F}"/>
              </a:ext>
            </a:extLst>
          </p:cNvPr>
          <p:cNvSpPr>
            <a:spLocks noChangeAspect="1" noChangeArrowheads="1"/>
          </p:cNvSpPr>
          <p:nvPr/>
        </p:nvSpPr>
        <p:spPr bwMode="auto">
          <a:xfrm>
            <a:off x="2422105" y="3254979"/>
            <a:ext cx="7329114" cy="1281521"/>
          </a:xfrm>
          <a:prstGeom prst="rect">
            <a:avLst/>
          </a:prstGeom>
          <a:solidFill>
            <a:srgbClr val="0070C0"/>
          </a:solidFill>
          <a:ln w="9525">
            <a:miter lim="800000"/>
            <a:headEnd/>
            <a:tailEnd/>
          </a:ln>
          <a:effectLst/>
          <a:scene3d>
            <a:camera prst="legacyPerspectiveTop" fov="1800000">
              <a:rot lat="0" lon="0" rev="0"/>
            </a:camera>
            <a:lightRig rig="legacyNormal4" dir="b"/>
          </a:scene3d>
          <a:sp3d extrusionH="1801800" prstMaterial="legacyMatte">
            <a:bevelT w="13500" h="13500" prst="angle"/>
            <a:bevelB w="13500" h="13500" prst="angle"/>
            <a:extrusionClr>
              <a:schemeClr val="accent5">
                <a:lumMod val="60000"/>
                <a:lumOff val="40000"/>
              </a:schemeClr>
            </a:extrusionClr>
          </a:sp3d>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nchor="ctr">
            <a:flatTx/>
          </a:bodyPr>
          <a:lstStyle/>
          <a:p>
            <a:pPr algn="ctr">
              <a:defRPr/>
            </a:pPr>
            <a:r>
              <a:rPr lang="en-US" sz="3800" dirty="0">
                <a:solidFill>
                  <a:schemeClr val="bg1"/>
                </a:solidFill>
                <a:latin typeface="Trebuchet MS" pitchFamily="34" charset="0"/>
              </a:rPr>
              <a:t>PREMILLENNIAL RETURN</a:t>
            </a:r>
          </a:p>
        </p:txBody>
      </p:sp>
      <p:sp>
        <p:nvSpPr>
          <p:cNvPr id="2" name="Rectangle 6">
            <a:extLst>
              <a:ext uri="{FF2B5EF4-FFF2-40B4-BE49-F238E27FC236}">
                <a16:creationId xmlns:a16="http://schemas.microsoft.com/office/drawing/2014/main" id="{DF75E97E-5490-9A04-938B-CB89F474D2A8}"/>
              </a:ext>
            </a:extLst>
          </p:cNvPr>
          <p:cNvSpPr>
            <a:spLocks noChangeAspect="1" noChangeArrowheads="1"/>
          </p:cNvSpPr>
          <p:nvPr/>
        </p:nvSpPr>
        <p:spPr bwMode="auto">
          <a:xfrm>
            <a:off x="2982364" y="2127809"/>
            <a:ext cx="6227267" cy="1066601"/>
          </a:xfrm>
          <a:prstGeom prst="rect">
            <a:avLst/>
          </a:prstGeom>
          <a:solidFill>
            <a:srgbClr val="C00000"/>
          </a:solidFill>
          <a:ln w="9525">
            <a:miter lim="800000"/>
            <a:headEnd/>
            <a:tailEnd/>
          </a:ln>
          <a:effectLst/>
          <a:scene3d>
            <a:camera prst="legacyPerspectiveTop" fov="1800000">
              <a:rot lat="0" lon="0" rev="0"/>
            </a:camera>
            <a:lightRig rig="legacyNormal4" dir="b"/>
          </a:scene3d>
          <a:sp3d extrusionH="1801800" prstMaterial="legacyMatte">
            <a:bevelT w="13500" h="13500" prst="angle"/>
            <a:bevelB w="13500" h="13500" prst="angle"/>
            <a:extrusionClr>
              <a:schemeClr val="accent5">
                <a:lumMod val="60000"/>
                <a:lumOff val="40000"/>
              </a:schemeClr>
            </a:extrusionClr>
          </a:sp3d>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nchor="ctr">
            <a:flatTx/>
          </a:bodyPr>
          <a:lstStyle/>
          <a:p>
            <a:pPr algn="ctr">
              <a:defRPr/>
            </a:pPr>
            <a:r>
              <a:rPr lang="en-US" sz="3600" dirty="0">
                <a:solidFill>
                  <a:schemeClr val="bg1"/>
                </a:solidFill>
                <a:latin typeface="Trebuchet MS" pitchFamily="34" charset="0"/>
              </a:rPr>
              <a:t>FUTURE TRIBULATION</a:t>
            </a:r>
          </a:p>
        </p:txBody>
      </p:sp>
      <p:sp>
        <p:nvSpPr>
          <p:cNvPr id="3" name="Rectangle 2">
            <a:extLst>
              <a:ext uri="{FF2B5EF4-FFF2-40B4-BE49-F238E27FC236}">
                <a16:creationId xmlns:a16="http://schemas.microsoft.com/office/drawing/2014/main" id="{2A935321-A85F-EEE1-FC4C-10AF2D4233CF}"/>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Story of the Future</a:t>
            </a:r>
            <a:endParaRPr lang="en-NZ" sz="3200" b="1" dirty="0">
              <a:solidFill>
                <a:srgbClr val="00AEEF"/>
              </a:solidFill>
              <a:latin typeface="Abadi" panose="020B0604020104020204" pitchFamily="34" charset="0"/>
            </a:endParaRPr>
          </a:p>
        </p:txBody>
      </p:sp>
      <p:grpSp>
        <p:nvGrpSpPr>
          <p:cNvPr id="4" name="Group 3">
            <a:extLst>
              <a:ext uri="{FF2B5EF4-FFF2-40B4-BE49-F238E27FC236}">
                <a16:creationId xmlns:a16="http://schemas.microsoft.com/office/drawing/2014/main" id="{F7EAD709-F627-2307-3261-C5D3680A0D5C}"/>
              </a:ext>
            </a:extLst>
          </p:cNvPr>
          <p:cNvGrpSpPr/>
          <p:nvPr/>
        </p:nvGrpSpPr>
        <p:grpSpPr>
          <a:xfrm>
            <a:off x="10805045" y="5962650"/>
            <a:ext cx="1035886" cy="551231"/>
            <a:chOff x="3471863" y="1857374"/>
            <a:chExt cx="5450432" cy="2900367"/>
          </a:xfrm>
        </p:grpSpPr>
        <p:pic>
          <p:nvPicPr>
            <p:cNvPr id="9" name="Picture 8">
              <a:extLst>
                <a:ext uri="{FF2B5EF4-FFF2-40B4-BE49-F238E27FC236}">
                  <a16:creationId xmlns:a16="http://schemas.microsoft.com/office/drawing/2014/main" id="{4BD17F1B-2DBF-ADB1-A31A-4877F9CAEE7C}"/>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0" name="Picture 9">
              <a:extLst>
                <a:ext uri="{FF2B5EF4-FFF2-40B4-BE49-F238E27FC236}">
                  <a16:creationId xmlns:a16="http://schemas.microsoft.com/office/drawing/2014/main" id="{010ED32D-4AFB-E303-737A-2CD7025B8704}"/>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1" name="Picture 10">
              <a:extLst>
                <a:ext uri="{FF2B5EF4-FFF2-40B4-BE49-F238E27FC236}">
                  <a16:creationId xmlns:a16="http://schemas.microsoft.com/office/drawing/2014/main" id="{CEC7D39A-7D04-FE93-C67D-C9FD8FB2B76C}"/>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65706568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4FE43B83-CAF9-484B-81A9-9C2208BF0E0A}"/>
              </a:ext>
            </a:extLst>
          </p:cNvPr>
          <p:cNvSpPr txBox="1"/>
          <p:nvPr/>
        </p:nvSpPr>
        <p:spPr>
          <a:xfrm>
            <a:off x="2933205" y="3841313"/>
            <a:ext cx="6325590" cy="2369880"/>
          </a:xfrm>
          <a:prstGeom prst="rect">
            <a:avLst/>
          </a:prstGeom>
          <a:noFill/>
        </p:spPr>
        <p:txBody>
          <a:bodyPr wrap="square" rtlCol="0">
            <a:spAutoFit/>
          </a:bodyPr>
          <a:lstStyle/>
          <a:p>
            <a:pPr algn="ctr"/>
            <a:r>
              <a:rPr lang="en-NZ" sz="3600" b="1" dirty="0">
                <a:solidFill>
                  <a:schemeClr val="bg1"/>
                </a:solidFill>
                <a:latin typeface="Abadi" panose="020B0604020104020204" pitchFamily="34" charset="0"/>
              </a:rPr>
              <a:t>What to Believe about the</a:t>
            </a:r>
          </a:p>
          <a:p>
            <a:pPr algn="ctr"/>
            <a:r>
              <a:rPr lang="en-NZ" sz="3600" b="1" dirty="0">
                <a:solidFill>
                  <a:schemeClr val="bg1"/>
                </a:solidFill>
                <a:latin typeface="Abadi" panose="020B0604020104020204" pitchFamily="34" charset="0"/>
              </a:rPr>
              <a:t>End Times…and Why</a:t>
            </a:r>
            <a:endParaRPr lang="en-NZ" sz="4800" b="1" dirty="0">
              <a:solidFill>
                <a:srgbClr val="00B0F0"/>
              </a:solidFill>
              <a:latin typeface="Abadi" panose="020B0604020104020204" pitchFamily="34" charset="0"/>
            </a:endParaRPr>
          </a:p>
          <a:p>
            <a:pPr algn="ctr"/>
            <a:endParaRPr lang="en-NZ" sz="1600" b="1" dirty="0">
              <a:solidFill>
                <a:srgbClr val="00B0F0"/>
              </a:solidFill>
              <a:latin typeface="Abadi" panose="020B0604020104020204" pitchFamily="34" charset="0"/>
            </a:endParaRPr>
          </a:p>
          <a:p>
            <a:pPr algn="ctr"/>
            <a:r>
              <a:rPr lang="en-NZ" sz="3600" b="1" dirty="0" err="1">
                <a:solidFill>
                  <a:srgbClr val="00B0F0"/>
                </a:solidFill>
                <a:latin typeface="Abadi" panose="020B0604020104020204" pitchFamily="34" charset="0"/>
              </a:rPr>
              <a:t>Dr.</a:t>
            </a:r>
            <a:r>
              <a:rPr lang="en-NZ" sz="3600" b="1" dirty="0">
                <a:solidFill>
                  <a:srgbClr val="00B0F0"/>
                </a:solidFill>
                <a:latin typeface="Abadi" panose="020B0604020104020204" pitchFamily="34" charset="0"/>
              </a:rPr>
              <a:t> Michael J. </a:t>
            </a:r>
            <a:r>
              <a:rPr lang="en-NZ" sz="3600" b="1" dirty="0" err="1">
                <a:solidFill>
                  <a:srgbClr val="00B0F0"/>
                </a:solidFill>
                <a:latin typeface="Abadi" panose="020B0604020104020204" pitchFamily="34" charset="0"/>
              </a:rPr>
              <a:t>Svigel</a:t>
            </a:r>
            <a:r>
              <a:rPr lang="en-NZ" sz="3600" b="1" dirty="0">
                <a:solidFill>
                  <a:srgbClr val="00B0F0"/>
                </a:solidFill>
                <a:latin typeface="Abadi" panose="020B0604020104020204" pitchFamily="34" charset="0"/>
              </a:rPr>
              <a:t> </a:t>
            </a:r>
          </a:p>
          <a:p>
            <a:pPr algn="ctr"/>
            <a:r>
              <a:rPr lang="en-NZ" sz="2000" b="1" dirty="0">
                <a:solidFill>
                  <a:srgbClr val="00B0F0"/>
                </a:solidFill>
                <a:latin typeface="Abadi" panose="020B0604020104020204" pitchFamily="34" charset="0"/>
              </a:rPr>
              <a:t>Dallas Theological Seminary</a:t>
            </a:r>
          </a:p>
        </p:txBody>
      </p:sp>
      <p:grpSp>
        <p:nvGrpSpPr>
          <p:cNvPr id="2" name="Group 1">
            <a:extLst>
              <a:ext uri="{FF2B5EF4-FFF2-40B4-BE49-F238E27FC236}">
                <a16:creationId xmlns:a16="http://schemas.microsoft.com/office/drawing/2014/main" id="{3C2A61B4-F60A-3725-5549-F2F0C5CCF08F}"/>
              </a:ext>
            </a:extLst>
          </p:cNvPr>
          <p:cNvGrpSpPr/>
          <p:nvPr/>
        </p:nvGrpSpPr>
        <p:grpSpPr>
          <a:xfrm>
            <a:off x="1769423" y="144945"/>
            <a:ext cx="8653154" cy="3733246"/>
            <a:chOff x="3471863" y="1857374"/>
            <a:chExt cx="5450432" cy="2900367"/>
          </a:xfrm>
        </p:grpSpPr>
        <p:pic>
          <p:nvPicPr>
            <p:cNvPr id="3" name="Picture 2">
              <a:extLst>
                <a:ext uri="{FF2B5EF4-FFF2-40B4-BE49-F238E27FC236}">
                  <a16:creationId xmlns:a16="http://schemas.microsoft.com/office/drawing/2014/main" id="{2AB02A50-DF84-3D02-CB7B-B97B22E19BE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46DD1073-EAC9-EECE-19E3-EDE0E12F8375}"/>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F1133864-D0CF-EA8A-2D72-279FC4B7BA16}"/>
                </a:ext>
              </a:extLst>
            </p:cNvPr>
            <p:cNvPicPr>
              <a:picLocks noChangeAspect="1"/>
            </p:cNvPicPr>
            <p:nvPr/>
          </p:nvPicPr>
          <p:blipFill>
            <a:blip r:embed="rId4"/>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89167706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217D42A-29A9-0A49-A21E-A2065C037C38}"/>
              </a:ext>
            </a:extLst>
          </p:cNvPr>
          <p:cNvSpPr/>
          <p:nvPr/>
        </p:nvSpPr>
        <p:spPr>
          <a:xfrm>
            <a:off x="421178" y="971670"/>
            <a:ext cx="8274250" cy="5185266"/>
          </a:xfrm>
          <a:prstGeom prst="rect">
            <a:avLst/>
          </a:prstGeom>
        </p:spPr>
        <p:txBody>
          <a:bodyPr wrap="square">
            <a:spAutoFit/>
          </a:bodyPr>
          <a:lstStyle/>
          <a:p>
            <a:pPr>
              <a:lnSpc>
                <a:spcPct val="150000"/>
              </a:lnSpc>
            </a:pPr>
            <a:r>
              <a:rPr lang="en-US" sz="3200" dirty="0">
                <a:solidFill>
                  <a:schemeClr val="bg1"/>
                </a:solidFill>
                <a:latin typeface="Abadi" panose="020B0604020104020204" pitchFamily="34" charset="0"/>
                <a:ea typeface="Calibri" panose="020F0502020204030204" pitchFamily="34" charset="0"/>
              </a:rPr>
              <a:t>1: The Coming Kingdom in Context</a:t>
            </a:r>
          </a:p>
          <a:p>
            <a:pPr>
              <a:lnSpc>
                <a:spcPct val="150000"/>
              </a:lnSpc>
            </a:pPr>
            <a:r>
              <a:rPr lang="en-US" sz="3200" dirty="0">
                <a:solidFill>
                  <a:schemeClr val="bg1"/>
                </a:solidFill>
                <a:latin typeface="Abadi" panose="020B0604020104020204" pitchFamily="34" charset="0"/>
                <a:ea typeface="Calibri" panose="020F0502020204030204" pitchFamily="34" charset="0"/>
              </a:rPr>
              <a:t>2: The Coming Kingdom in the OT</a:t>
            </a:r>
          </a:p>
          <a:p>
            <a:pPr>
              <a:lnSpc>
                <a:spcPct val="150000"/>
              </a:lnSpc>
            </a:pPr>
            <a:r>
              <a:rPr lang="en-US" sz="3200" dirty="0">
                <a:solidFill>
                  <a:schemeClr val="bg1"/>
                </a:solidFill>
                <a:latin typeface="Abadi" panose="020B0604020104020204" pitchFamily="34" charset="0"/>
                <a:ea typeface="Calibri" panose="020F0502020204030204" pitchFamily="34" charset="0"/>
              </a:rPr>
              <a:t>3: The Coming Kingdom in the NT</a:t>
            </a:r>
          </a:p>
          <a:p>
            <a:pPr>
              <a:lnSpc>
                <a:spcPct val="150000"/>
              </a:lnSpc>
            </a:pPr>
            <a:r>
              <a:rPr lang="en-US" sz="3200" dirty="0">
                <a:solidFill>
                  <a:schemeClr val="bg1"/>
                </a:solidFill>
                <a:latin typeface="Abadi" panose="020B0604020104020204" pitchFamily="34" charset="0"/>
                <a:ea typeface="Calibri" panose="020F0502020204030204" pitchFamily="34" charset="0"/>
              </a:rPr>
              <a:t>4: The Coming Kingdom in Revelation</a:t>
            </a:r>
          </a:p>
          <a:p>
            <a:pPr>
              <a:lnSpc>
                <a:spcPct val="150000"/>
              </a:lnSpc>
            </a:pPr>
            <a:r>
              <a:rPr lang="en-US" sz="3200" dirty="0">
                <a:solidFill>
                  <a:schemeClr val="bg1"/>
                </a:solidFill>
                <a:latin typeface="Abadi" panose="020B0604020104020204" pitchFamily="34" charset="0"/>
                <a:ea typeface="Calibri" panose="020F0502020204030204" pitchFamily="34" charset="0"/>
              </a:rPr>
              <a:t>5: The Coming Day of the Lord</a:t>
            </a:r>
          </a:p>
          <a:p>
            <a:pPr>
              <a:lnSpc>
                <a:spcPct val="150000"/>
              </a:lnSpc>
            </a:pPr>
            <a:r>
              <a:rPr lang="en-US" sz="3200" dirty="0">
                <a:solidFill>
                  <a:schemeClr val="bg1"/>
                </a:solidFill>
                <a:latin typeface="Abadi" panose="020B0604020104020204" pitchFamily="34" charset="0"/>
                <a:ea typeface="Calibri" panose="020F0502020204030204" pitchFamily="34" charset="0"/>
              </a:rPr>
              <a:t>6: The Coming Assumption of the Church</a:t>
            </a:r>
          </a:p>
          <a:p>
            <a:pPr>
              <a:lnSpc>
                <a:spcPct val="150000"/>
              </a:lnSpc>
            </a:pPr>
            <a:r>
              <a:rPr lang="en-US" sz="3200" dirty="0">
                <a:solidFill>
                  <a:schemeClr val="bg1"/>
                </a:solidFill>
                <a:latin typeface="Abadi" panose="020B0604020104020204" pitchFamily="34" charset="0"/>
                <a:ea typeface="Calibri" panose="020F0502020204030204" pitchFamily="34" charset="0"/>
              </a:rPr>
              <a:t>7: FAQs</a:t>
            </a:r>
          </a:p>
        </p:txBody>
      </p:sp>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Story of the Future</a:t>
            </a:r>
            <a:endParaRPr lang="en-NZ" sz="3200" b="1" dirty="0">
              <a:solidFill>
                <a:srgbClr val="00AEEF"/>
              </a:solidFill>
              <a:latin typeface="Abadi" panose="020B0604020104020204" pitchFamily="34" charset="0"/>
            </a:endParaRPr>
          </a:p>
        </p:txBody>
      </p:sp>
      <p:pic>
        <p:nvPicPr>
          <p:cNvPr id="13" name="Picture 12">
            <a:extLst>
              <a:ext uri="{FF2B5EF4-FFF2-40B4-BE49-F238E27FC236}">
                <a16:creationId xmlns:a16="http://schemas.microsoft.com/office/drawing/2014/main" id="{EAE5AD07-8729-B44E-83C2-BA28913615C1}"/>
              </a:ext>
            </a:extLst>
          </p:cNvPr>
          <p:cNvPicPr>
            <a:picLocks noChangeAspect="1"/>
          </p:cNvPicPr>
          <p:nvPr/>
        </p:nvPicPr>
        <p:blipFill rotWithShape="1">
          <a:blip r:embed="rId3" cstate="email">
            <a:alphaModFix/>
            <a:extLst>
              <a:ext uri="{BEBA8EAE-BF5A-486C-A8C5-ECC9F3942E4B}">
                <a14:imgProps xmlns:a14="http://schemas.microsoft.com/office/drawing/2010/main">
                  <a14:imgLayer r:embed="rId4">
                    <a14:imgEffect>
                      <a14:artisticTexturizer/>
                    </a14:imgEffect>
                    <a14:imgEffect>
                      <a14:sharpenSoften amount="100000"/>
                    </a14:imgEffect>
                    <a14:imgEffect>
                      <a14:brightnessContrast bright="3000"/>
                    </a14:imgEffect>
                  </a14:imgLayer>
                </a14:imgProps>
              </a:ext>
              <a:ext uri="{28A0092B-C50C-407E-A947-70E740481C1C}">
                <a14:useLocalDpi xmlns:a14="http://schemas.microsoft.com/office/drawing/2010/main"/>
              </a:ext>
            </a:extLst>
          </a:blip>
          <a:srcRect/>
          <a:stretch/>
        </p:blipFill>
        <p:spPr>
          <a:xfrm>
            <a:off x="8695427" y="1212502"/>
            <a:ext cx="3053576" cy="3803904"/>
          </a:xfrm>
          <a:prstGeom prst="rect">
            <a:avLst/>
          </a:prstGeom>
          <a:effectLst>
            <a:softEdge rad="28271"/>
          </a:effectLst>
        </p:spPr>
      </p:pic>
      <p:grpSp>
        <p:nvGrpSpPr>
          <p:cNvPr id="3" name="Group 2">
            <a:extLst>
              <a:ext uri="{FF2B5EF4-FFF2-40B4-BE49-F238E27FC236}">
                <a16:creationId xmlns:a16="http://schemas.microsoft.com/office/drawing/2014/main" id="{348352A9-87BB-29AC-7D68-A347A670768D}"/>
              </a:ext>
            </a:extLst>
          </p:cNvPr>
          <p:cNvGrpSpPr/>
          <p:nvPr/>
        </p:nvGrpSpPr>
        <p:grpSpPr>
          <a:xfrm>
            <a:off x="10805045" y="5962650"/>
            <a:ext cx="1035886" cy="551231"/>
            <a:chOff x="3471863" y="1857374"/>
            <a:chExt cx="5450432" cy="2900367"/>
          </a:xfrm>
        </p:grpSpPr>
        <p:pic>
          <p:nvPicPr>
            <p:cNvPr id="8" name="Picture 7">
              <a:extLst>
                <a:ext uri="{FF2B5EF4-FFF2-40B4-BE49-F238E27FC236}">
                  <a16:creationId xmlns:a16="http://schemas.microsoft.com/office/drawing/2014/main" id="{F12BEE0C-815B-16CE-DE2C-39E895D744E7}"/>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0" name="Picture 9">
              <a:extLst>
                <a:ext uri="{FF2B5EF4-FFF2-40B4-BE49-F238E27FC236}">
                  <a16:creationId xmlns:a16="http://schemas.microsoft.com/office/drawing/2014/main" id="{B03D139B-2069-AC30-854B-B20A016732BC}"/>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1" name="Picture 10">
              <a:extLst>
                <a:ext uri="{FF2B5EF4-FFF2-40B4-BE49-F238E27FC236}">
                  <a16:creationId xmlns:a16="http://schemas.microsoft.com/office/drawing/2014/main" id="{6EAD61F6-E91E-D16F-0246-029F5210A93E}"/>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12864287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217D42A-29A9-0A49-A21E-A2065C037C38}"/>
              </a:ext>
            </a:extLst>
          </p:cNvPr>
          <p:cNvSpPr/>
          <p:nvPr/>
        </p:nvSpPr>
        <p:spPr>
          <a:xfrm>
            <a:off x="421178" y="971670"/>
            <a:ext cx="8274250" cy="5185266"/>
          </a:xfrm>
          <a:prstGeom prst="rect">
            <a:avLst/>
          </a:prstGeom>
        </p:spPr>
        <p:txBody>
          <a:bodyPr wrap="square">
            <a:spAutoFit/>
          </a:bodyPr>
          <a:lstStyle/>
          <a:p>
            <a:pPr>
              <a:lnSpc>
                <a:spcPct val="150000"/>
              </a:lnSpc>
            </a:pPr>
            <a:r>
              <a:rPr lang="en-US" sz="3200" dirty="0">
                <a:solidFill>
                  <a:schemeClr val="bg1"/>
                </a:solidFill>
                <a:latin typeface="Abadi" panose="020B0604020104020204" pitchFamily="34" charset="0"/>
                <a:ea typeface="Calibri" panose="020F0502020204030204" pitchFamily="34" charset="0"/>
              </a:rPr>
              <a:t>1: The Coming Kingdom in Context</a:t>
            </a:r>
          </a:p>
          <a:p>
            <a:pPr>
              <a:lnSpc>
                <a:spcPct val="150000"/>
              </a:lnSpc>
            </a:pPr>
            <a:r>
              <a:rPr lang="en-US" sz="3200" dirty="0">
                <a:solidFill>
                  <a:schemeClr val="bg1"/>
                </a:solidFill>
                <a:latin typeface="Abadi" panose="020B0604020104020204" pitchFamily="34" charset="0"/>
                <a:ea typeface="Calibri" panose="020F0502020204030204" pitchFamily="34" charset="0"/>
              </a:rPr>
              <a:t>2: The Coming Kingdom in the OT</a:t>
            </a:r>
          </a:p>
          <a:p>
            <a:pPr>
              <a:lnSpc>
                <a:spcPct val="150000"/>
              </a:lnSpc>
            </a:pPr>
            <a:r>
              <a:rPr lang="en-US" sz="3200" dirty="0">
                <a:solidFill>
                  <a:schemeClr val="bg1"/>
                </a:solidFill>
                <a:latin typeface="Abadi" panose="020B0604020104020204" pitchFamily="34" charset="0"/>
                <a:ea typeface="Calibri" panose="020F0502020204030204" pitchFamily="34" charset="0"/>
              </a:rPr>
              <a:t>3: The Coming Kingdom in the NT</a:t>
            </a:r>
          </a:p>
          <a:p>
            <a:pPr>
              <a:lnSpc>
                <a:spcPct val="150000"/>
              </a:lnSpc>
            </a:pPr>
            <a:r>
              <a:rPr lang="en-US" sz="3200" dirty="0">
                <a:solidFill>
                  <a:schemeClr val="bg1"/>
                </a:solidFill>
                <a:latin typeface="Abadi" panose="020B0604020104020204" pitchFamily="34" charset="0"/>
                <a:ea typeface="Calibri" panose="020F0502020204030204" pitchFamily="34" charset="0"/>
              </a:rPr>
              <a:t>4: The Coming Kingdom in Revelation</a:t>
            </a:r>
          </a:p>
          <a:p>
            <a:pPr>
              <a:lnSpc>
                <a:spcPct val="150000"/>
              </a:lnSpc>
            </a:pPr>
            <a:r>
              <a:rPr lang="en-US" sz="3200" dirty="0">
                <a:solidFill>
                  <a:schemeClr val="bg1"/>
                </a:solidFill>
                <a:latin typeface="Abadi" panose="020B0604020104020204" pitchFamily="34" charset="0"/>
                <a:ea typeface="Calibri" panose="020F0502020204030204" pitchFamily="34" charset="0"/>
              </a:rPr>
              <a:t>5: The Coming Day of the Lord</a:t>
            </a:r>
          </a:p>
          <a:p>
            <a:pPr>
              <a:lnSpc>
                <a:spcPct val="150000"/>
              </a:lnSpc>
            </a:pPr>
            <a:r>
              <a:rPr lang="en-US" sz="3200" dirty="0">
                <a:solidFill>
                  <a:srgbClr val="FFF32B"/>
                </a:solidFill>
                <a:latin typeface="Abadi" panose="020B0604020104020204" pitchFamily="34" charset="0"/>
                <a:ea typeface="Calibri" panose="020F0502020204030204" pitchFamily="34" charset="0"/>
              </a:rPr>
              <a:t>6: The Coming Assumption of the Church</a:t>
            </a:r>
          </a:p>
          <a:p>
            <a:pPr>
              <a:lnSpc>
                <a:spcPct val="150000"/>
              </a:lnSpc>
            </a:pPr>
            <a:r>
              <a:rPr lang="en-US" sz="3200" dirty="0">
                <a:solidFill>
                  <a:schemeClr val="bg1"/>
                </a:solidFill>
                <a:latin typeface="Abadi" panose="020B0604020104020204" pitchFamily="34" charset="0"/>
                <a:ea typeface="Calibri" panose="020F0502020204030204" pitchFamily="34" charset="0"/>
              </a:rPr>
              <a:t>7: FAQs</a:t>
            </a:r>
          </a:p>
        </p:txBody>
      </p:sp>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Story of the Future</a:t>
            </a:r>
            <a:endParaRPr lang="en-NZ" sz="3200" b="1" dirty="0">
              <a:solidFill>
                <a:srgbClr val="00AEEF"/>
              </a:solidFill>
              <a:latin typeface="Abadi" panose="020B0604020104020204" pitchFamily="34" charset="0"/>
            </a:endParaRPr>
          </a:p>
        </p:txBody>
      </p:sp>
      <p:pic>
        <p:nvPicPr>
          <p:cNvPr id="13" name="Picture 12">
            <a:extLst>
              <a:ext uri="{FF2B5EF4-FFF2-40B4-BE49-F238E27FC236}">
                <a16:creationId xmlns:a16="http://schemas.microsoft.com/office/drawing/2014/main" id="{EAE5AD07-8729-B44E-83C2-BA28913615C1}"/>
              </a:ext>
            </a:extLst>
          </p:cNvPr>
          <p:cNvPicPr>
            <a:picLocks noChangeAspect="1"/>
          </p:cNvPicPr>
          <p:nvPr/>
        </p:nvPicPr>
        <p:blipFill rotWithShape="1">
          <a:blip r:embed="rId3" cstate="email">
            <a:alphaModFix/>
            <a:extLst>
              <a:ext uri="{BEBA8EAE-BF5A-486C-A8C5-ECC9F3942E4B}">
                <a14:imgProps xmlns:a14="http://schemas.microsoft.com/office/drawing/2010/main">
                  <a14:imgLayer r:embed="rId4">
                    <a14:imgEffect>
                      <a14:artisticTexturizer/>
                    </a14:imgEffect>
                    <a14:imgEffect>
                      <a14:sharpenSoften amount="100000"/>
                    </a14:imgEffect>
                    <a14:imgEffect>
                      <a14:brightnessContrast bright="3000"/>
                    </a14:imgEffect>
                  </a14:imgLayer>
                </a14:imgProps>
              </a:ext>
              <a:ext uri="{28A0092B-C50C-407E-A947-70E740481C1C}">
                <a14:useLocalDpi xmlns:a14="http://schemas.microsoft.com/office/drawing/2010/main"/>
              </a:ext>
            </a:extLst>
          </a:blip>
          <a:srcRect/>
          <a:stretch/>
        </p:blipFill>
        <p:spPr>
          <a:xfrm>
            <a:off x="8695427" y="1212502"/>
            <a:ext cx="3053576" cy="3803904"/>
          </a:xfrm>
          <a:prstGeom prst="rect">
            <a:avLst/>
          </a:prstGeom>
          <a:effectLst>
            <a:softEdge rad="28271"/>
          </a:effectLst>
        </p:spPr>
      </p:pic>
      <p:grpSp>
        <p:nvGrpSpPr>
          <p:cNvPr id="3" name="Group 2">
            <a:extLst>
              <a:ext uri="{FF2B5EF4-FFF2-40B4-BE49-F238E27FC236}">
                <a16:creationId xmlns:a16="http://schemas.microsoft.com/office/drawing/2014/main" id="{E5E3043F-FB75-22E8-0641-D84A71E85470}"/>
              </a:ext>
            </a:extLst>
          </p:cNvPr>
          <p:cNvGrpSpPr/>
          <p:nvPr/>
        </p:nvGrpSpPr>
        <p:grpSpPr>
          <a:xfrm>
            <a:off x="10805045" y="5962650"/>
            <a:ext cx="1035886" cy="551231"/>
            <a:chOff x="3471863" y="1857374"/>
            <a:chExt cx="5450432" cy="2900367"/>
          </a:xfrm>
        </p:grpSpPr>
        <p:pic>
          <p:nvPicPr>
            <p:cNvPr id="8" name="Picture 7">
              <a:extLst>
                <a:ext uri="{FF2B5EF4-FFF2-40B4-BE49-F238E27FC236}">
                  <a16:creationId xmlns:a16="http://schemas.microsoft.com/office/drawing/2014/main" id="{CB08B749-F6B7-9E4A-CC4B-AC4F58382EDF}"/>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0" name="Picture 9">
              <a:extLst>
                <a:ext uri="{FF2B5EF4-FFF2-40B4-BE49-F238E27FC236}">
                  <a16:creationId xmlns:a16="http://schemas.microsoft.com/office/drawing/2014/main" id="{F2A5B917-22D6-5249-EF33-3646B8DA10B7}"/>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1" name="Picture 10">
              <a:extLst>
                <a:ext uri="{FF2B5EF4-FFF2-40B4-BE49-F238E27FC236}">
                  <a16:creationId xmlns:a16="http://schemas.microsoft.com/office/drawing/2014/main" id="{38E4B94D-A81C-F5AD-B8C2-DAFA9F8BE6F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63296393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5">
            <a:extLst>
              <a:ext uri="{FF2B5EF4-FFF2-40B4-BE49-F238E27FC236}">
                <a16:creationId xmlns:a16="http://schemas.microsoft.com/office/drawing/2014/main" id="{8FEF5026-9F9C-1E22-9AFA-189F53F4724A}"/>
              </a:ext>
            </a:extLst>
          </p:cNvPr>
          <p:cNvSpPr>
            <a:spLocks noChangeAspect="1" noChangeArrowheads="1"/>
          </p:cNvSpPr>
          <p:nvPr/>
        </p:nvSpPr>
        <p:spPr bwMode="auto">
          <a:xfrm>
            <a:off x="1836420" y="4606735"/>
            <a:ext cx="8519160" cy="1810957"/>
          </a:xfrm>
          <a:prstGeom prst="rect">
            <a:avLst/>
          </a:prstGeom>
          <a:solidFill>
            <a:srgbClr val="00B050"/>
          </a:solidFill>
          <a:ln w="9525">
            <a:miter lim="800000"/>
            <a:headEnd/>
            <a:tailEnd/>
          </a:ln>
          <a:effectLst/>
          <a:scene3d>
            <a:camera prst="legacyPerspectiveTop" fov="1800000">
              <a:rot lat="300000" lon="0" rev="0"/>
            </a:camera>
            <a:lightRig rig="legacyNormal4" dir="b"/>
          </a:scene3d>
          <a:sp3d extrusionH="1801800" prstMaterial="legacyMatte">
            <a:bevelT w="13500" h="13500" prst="angle"/>
            <a:bevelB w="13500" h="13500" prst="angle"/>
            <a:extrusionClr>
              <a:schemeClr val="accent2">
                <a:lumMod val="60000"/>
                <a:lumOff val="40000"/>
              </a:schemeClr>
            </a:extrusionClr>
          </a:sp3d>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nchor="ctr">
            <a:flatTx/>
          </a:bodyPr>
          <a:lstStyle/>
          <a:p>
            <a:pPr algn="ctr">
              <a:defRPr/>
            </a:pPr>
            <a:r>
              <a:rPr lang="en-US" sz="4800" dirty="0">
                <a:solidFill>
                  <a:schemeClr val="bg1"/>
                </a:solidFill>
                <a:latin typeface="Trebuchet MS" pitchFamily="34" charset="0"/>
              </a:rPr>
              <a:t>RETURN, RESURRECTION, RESTORATION</a:t>
            </a:r>
          </a:p>
        </p:txBody>
      </p:sp>
      <p:sp>
        <p:nvSpPr>
          <p:cNvPr id="6" name="Rectangle 6">
            <a:extLst>
              <a:ext uri="{FF2B5EF4-FFF2-40B4-BE49-F238E27FC236}">
                <a16:creationId xmlns:a16="http://schemas.microsoft.com/office/drawing/2014/main" id="{8C0CD17C-D2B2-9B08-06BD-A0A338F3C69F}"/>
              </a:ext>
            </a:extLst>
          </p:cNvPr>
          <p:cNvSpPr>
            <a:spLocks noChangeAspect="1" noChangeArrowheads="1"/>
          </p:cNvSpPr>
          <p:nvPr/>
        </p:nvSpPr>
        <p:spPr bwMode="auto">
          <a:xfrm>
            <a:off x="2422105" y="3254979"/>
            <a:ext cx="7329114" cy="1281521"/>
          </a:xfrm>
          <a:prstGeom prst="rect">
            <a:avLst/>
          </a:prstGeom>
          <a:solidFill>
            <a:srgbClr val="0070C0"/>
          </a:solidFill>
          <a:ln w="9525">
            <a:miter lim="800000"/>
            <a:headEnd/>
            <a:tailEnd/>
          </a:ln>
          <a:effectLst/>
          <a:scene3d>
            <a:camera prst="legacyPerspectiveTop" fov="1800000">
              <a:rot lat="0" lon="0" rev="0"/>
            </a:camera>
            <a:lightRig rig="legacyNormal4" dir="b"/>
          </a:scene3d>
          <a:sp3d extrusionH="1801800" prstMaterial="legacyMatte">
            <a:bevelT w="13500" h="13500" prst="angle"/>
            <a:bevelB w="13500" h="13500" prst="angle"/>
            <a:extrusionClr>
              <a:schemeClr val="accent5">
                <a:lumMod val="60000"/>
                <a:lumOff val="40000"/>
              </a:schemeClr>
            </a:extrusionClr>
          </a:sp3d>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nchor="ctr">
            <a:flatTx/>
          </a:bodyPr>
          <a:lstStyle/>
          <a:p>
            <a:pPr algn="ctr">
              <a:defRPr/>
            </a:pPr>
            <a:r>
              <a:rPr lang="en-US" sz="3800" dirty="0">
                <a:solidFill>
                  <a:schemeClr val="bg1"/>
                </a:solidFill>
                <a:latin typeface="Trebuchet MS" pitchFamily="34" charset="0"/>
              </a:rPr>
              <a:t>PREMILLENNIAL RETURN</a:t>
            </a:r>
          </a:p>
        </p:txBody>
      </p:sp>
      <p:sp>
        <p:nvSpPr>
          <p:cNvPr id="2" name="Rectangle 6">
            <a:extLst>
              <a:ext uri="{FF2B5EF4-FFF2-40B4-BE49-F238E27FC236}">
                <a16:creationId xmlns:a16="http://schemas.microsoft.com/office/drawing/2014/main" id="{DF75E97E-5490-9A04-938B-CB89F474D2A8}"/>
              </a:ext>
            </a:extLst>
          </p:cNvPr>
          <p:cNvSpPr>
            <a:spLocks noChangeAspect="1" noChangeArrowheads="1"/>
          </p:cNvSpPr>
          <p:nvPr/>
        </p:nvSpPr>
        <p:spPr bwMode="auto">
          <a:xfrm>
            <a:off x="2982364" y="2127809"/>
            <a:ext cx="6227267" cy="1066601"/>
          </a:xfrm>
          <a:prstGeom prst="rect">
            <a:avLst/>
          </a:prstGeom>
          <a:solidFill>
            <a:srgbClr val="C00000"/>
          </a:solidFill>
          <a:ln w="9525">
            <a:miter lim="800000"/>
            <a:headEnd/>
            <a:tailEnd/>
          </a:ln>
          <a:effectLst/>
          <a:scene3d>
            <a:camera prst="legacyPerspectiveTop" fov="1800000">
              <a:rot lat="0" lon="0" rev="0"/>
            </a:camera>
            <a:lightRig rig="legacyNormal4" dir="b"/>
          </a:scene3d>
          <a:sp3d extrusionH="1801800" prstMaterial="legacyMatte">
            <a:bevelT w="13500" h="13500" prst="angle"/>
            <a:bevelB w="13500" h="13500" prst="angle"/>
            <a:extrusionClr>
              <a:schemeClr val="accent5">
                <a:lumMod val="60000"/>
                <a:lumOff val="40000"/>
              </a:schemeClr>
            </a:extrusionClr>
          </a:sp3d>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nchor="ctr">
            <a:flatTx/>
          </a:bodyPr>
          <a:lstStyle/>
          <a:p>
            <a:pPr algn="ctr">
              <a:defRPr/>
            </a:pPr>
            <a:r>
              <a:rPr lang="en-US" sz="3600" dirty="0">
                <a:solidFill>
                  <a:schemeClr val="bg1"/>
                </a:solidFill>
                <a:latin typeface="Trebuchet MS" pitchFamily="34" charset="0"/>
              </a:rPr>
              <a:t>FUTURE TRIBULATION</a:t>
            </a:r>
          </a:p>
        </p:txBody>
      </p:sp>
      <p:sp>
        <p:nvSpPr>
          <p:cNvPr id="4" name="Rectangle 6">
            <a:extLst>
              <a:ext uri="{FF2B5EF4-FFF2-40B4-BE49-F238E27FC236}">
                <a16:creationId xmlns:a16="http://schemas.microsoft.com/office/drawing/2014/main" id="{BE04A2C8-59F2-BD07-3956-A56AF5A69AA4}"/>
              </a:ext>
            </a:extLst>
          </p:cNvPr>
          <p:cNvSpPr>
            <a:spLocks noChangeAspect="1" noChangeArrowheads="1"/>
          </p:cNvSpPr>
          <p:nvPr/>
        </p:nvSpPr>
        <p:spPr bwMode="auto">
          <a:xfrm>
            <a:off x="3406139" y="1193538"/>
            <a:ext cx="5379719" cy="876393"/>
          </a:xfrm>
          <a:prstGeom prst="rect">
            <a:avLst/>
          </a:prstGeom>
          <a:solidFill>
            <a:srgbClr val="FFC000"/>
          </a:solidFill>
          <a:ln w="9525">
            <a:miter lim="800000"/>
            <a:headEnd/>
            <a:tailEnd/>
          </a:ln>
          <a:effectLst/>
          <a:scene3d>
            <a:camera prst="legacyPerspectiveTop" fov="1800000">
              <a:rot lat="0" lon="0" rev="0"/>
            </a:camera>
            <a:lightRig rig="legacyNormal4" dir="b"/>
          </a:scene3d>
          <a:sp3d extrusionH="1801800" prstMaterial="legacyMatte">
            <a:bevelT w="13500" h="13500" prst="angle"/>
            <a:bevelB w="13500" h="13500" prst="angle"/>
            <a:extrusionClr>
              <a:schemeClr val="accent5">
                <a:lumMod val="60000"/>
                <a:lumOff val="40000"/>
              </a:schemeClr>
            </a:extrusionClr>
          </a:sp3d>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nchor="ctr">
            <a:flatTx/>
          </a:bodyPr>
          <a:lstStyle/>
          <a:p>
            <a:pPr algn="ctr">
              <a:defRPr/>
            </a:pPr>
            <a:r>
              <a:rPr lang="en-US" sz="2800" dirty="0">
                <a:solidFill>
                  <a:schemeClr val="bg1"/>
                </a:solidFill>
                <a:latin typeface="Trebuchet MS" pitchFamily="34" charset="0"/>
              </a:rPr>
              <a:t>PRE-TRIBULATION RAPTURE</a:t>
            </a:r>
          </a:p>
        </p:txBody>
      </p:sp>
      <p:sp>
        <p:nvSpPr>
          <p:cNvPr id="3" name="Rectangle 2">
            <a:extLst>
              <a:ext uri="{FF2B5EF4-FFF2-40B4-BE49-F238E27FC236}">
                <a16:creationId xmlns:a16="http://schemas.microsoft.com/office/drawing/2014/main" id="{97BCFB8C-C915-76F9-B005-E6E4C4F2120F}"/>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Story of the Future</a:t>
            </a:r>
            <a:endParaRPr lang="en-NZ" sz="3200" b="1" dirty="0">
              <a:solidFill>
                <a:srgbClr val="00AEEF"/>
              </a:solidFill>
              <a:latin typeface="Abadi" panose="020B0604020104020204" pitchFamily="34" charset="0"/>
            </a:endParaRPr>
          </a:p>
        </p:txBody>
      </p:sp>
      <p:grpSp>
        <p:nvGrpSpPr>
          <p:cNvPr id="9" name="Group 8">
            <a:extLst>
              <a:ext uri="{FF2B5EF4-FFF2-40B4-BE49-F238E27FC236}">
                <a16:creationId xmlns:a16="http://schemas.microsoft.com/office/drawing/2014/main" id="{37F1A906-993C-6BB9-9924-5F5569A8A194}"/>
              </a:ext>
            </a:extLst>
          </p:cNvPr>
          <p:cNvGrpSpPr/>
          <p:nvPr/>
        </p:nvGrpSpPr>
        <p:grpSpPr>
          <a:xfrm>
            <a:off x="10805045" y="5962650"/>
            <a:ext cx="1035886" cy="551231"/>
            <a:chOff x="3471863" y="1857374"/>
            <a:chExt cx="5450432" cy="2900367"/>
          </a:xfrm>
        </p:grpSpPr>
        <p:pic>
          <p:nvPicPr>
            <p:cNvPr id="10" name="Picture 9">
              <a:extLst>
                <a:ext uri="{FF2B5EF4-FFF2-40B4-BE49-F238E27FC236}">
                  <a16:creationId xmlns:a16="http://schemas.microsoft.com/office/drawing/2014/main" id="{ED66CFCD-49BF-75E5-6E1B-A283823F7EB4}"/>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1" name="Picture 10">
              <a:extLst>
                <a:ext uri="{FF2B5EF4-FFF2-40B4-BE49-F238E27FC236}">
                  <a16:creationId xmlns:a16="http://schemas.microsoft.com/office/drawing/2014/main" id="{3D1F51A7-464D-609A-6E47-3453B5D72B95}"/>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4" name="Picture 13">
              <a:extLst>
                <a:ext uri="{FF2B5EF4-FFF2-40B4-BE49-F238E27FC236}">
                  <a16:creationId xmlns:a16="http://schemas.microsoft.com/office/drawing/2014/main" id="{A289B5AF-45D6-6D86-800E-FD9657A8323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8044911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217D42A-29A9-0A49-A21E-A2065C037C38}"/>
              </a:ext>
            </a:extLst>
          </p:cNvPr>
          <p:cNvSpPr/>
          <p:nvPr/>
        </p:nvSpPr>
        <p:spPr>
          <a:xfrm>
            <a:off x="-9338" y="1586032"/>
            <a:ext cx="12192000" cy="3139321"/>
          </a:xfrm>
          <a:prstGeom prst="rect">
            <a:avLst/>
          </a:prstGeom>
        </p:spPr>
        <p:txBody>
          <a:bodyPr wrap="square">
            <a:spAutoFit/>
          </a:bodyPr>
          <a:lstStyle/>
          <a:p>
            <a:pPr algn="ctr"/>
            <a:r>
              <a:rPr lang="en-US" sz="6600" dirty="0">
                <a:solidFill>
                  <a:schemeClr val="bg1"/>
                </a:solidFill>
                <a:latin typeface="Abadi" panose="020B0604020104020204" pitchFamily="34" charset="0"/>
                <a:ea typeface="Calibri" panose="020F0502020204030204" pitchFamily="34" charset="0"/>
              </a:rPr>
              <a:t>6</a:t>
            </a:r>
          </a:p>
          <a:p>
            <a:pPr algn="ctr"/>
            <a:r>
              <a:rPr lang="en-US" sz="6600" dirty="0">
                <a:solidFill>
                  <a:schemeClr val="bg1"/>
                </a:solidFill>
                <a:latin typeface="Abadi" panose="020B0604020104020204" pitchFamily="34" charset="0"/>
                <a:ea typeface="Calibri" panose="020F0502020204030204" pitchFamily="34" charset="0"/>
              </a:rPr>
              <a:t>The Coming</a:t>
            </a:r>
          </a:p>
          <a:p>
            <a:pPr algn="ctr"/>
            <a:r>
              <a:rPr lang="en-US" sz="6600" dirty="0">
                <a:solidFill>
                  <a:schemeClr val="bg1"/>
                </a:solidFill>
                <a:latin typeface="Abadi" panose="020B0604020104020204" pitchFamily="34" charset="0"/>
                <a:ea typeface="Calibri" panose="020F0502020204030204" pitchFamily="34" charset="0"/>
              </a:rPr>
              <a:t>Assumption of the Church</a:t>
            </a:r>
          </a:p>
        </p:txBody>
      </p:sp>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Story of the Future</a:t>
            </a:r>
            <a:endParaRPr lang="en-NZ" sz="3200" b="1" dirty="0">
              <a:solidFill>
                <a:srgbClr val="00AEEF"/>
              </a:solidFill>
              <a:latin typeface="Abadi" panose="020B0604020104020204" pitchFamily="34" charset="0"/>
            </a:endParaRPr>
          </a:p>
        </p:txBody>
      </p:sp>
      <p:grpSp>
        <p:nvGrpSpPr>
          <p:cNvPr id="3" name="Group 2">
            <a:extLst>
              <a:ext uri="{FF2B5EF4-FFF2-40B4-BE49-F238E27FC236}">
                <a16:creationId xmlns:a16="http://schemas.microsoft.com/office/drawing/2014/main" id="{9439E85F-D8E1-A1EC-BB91-D0A638F5563E}"/>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26E5AE67-8B80-7310-881E-F2C23568B8E3}"/>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5" name="Picture 4">
              <a:extLst>
                <a:ext uri="{FF2B5EF4-FFF2-40B4-BE49-F238E27FC236}">
                  <a16:creationId xmlns:a16="http://schemas.microsoft.com/office/drawing/2014/main" id="{0A67E037-A45A-E012-F83A-226512E71761}"/>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6" name="Picture 5">
              <a:extLst>
                <a:ext uri="{FF2B5EF4-FFF2-40B4-BE49-F238E27FC236}">
                  <a16:creationId xmlns:a16="http://schemas.microsoft.com/office/drawing/2014/main" id="{7C8CD014-A5AE-9C23-B3A6-5D954EFC51D1}"/>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70392217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e 2">
            <a:extLst>
              <a:ext uri="{FF2B5EF4-FFF2-40B4-BE49-F238E27FC236}">
                <a16:creationId xmlns:a16="http://schemas.microsoft.com/office/drawing/2014/main" id="{1217500C-B717-9D01-BE2C-11FCCA007A73}"/>
              </a:ext>
            </a:extLst>
          </p:cNvPr>
          <p:cNvSpPr/>
          <p:nvPr/>
        </p:nvSpPr>
        <p:spPr>
          <a:xfrm rot="10800000">
            <a:off x="2696931" y="1506381"/>
            <a:ext cx="6407851" cy="4571384"/>
          </a:xfrm>
          <a:prstGeom prst="pie">
            <a:avLst>
              <a:gd name="adj1" fmla="val 0"/>
              <a:gd name="adj2" fmla="val 10806063"/>
            </a:avLst>
          </a:prstGeom>
          <a:solidFill>
            <a:srgbClr val="C00000">
              <a:alpha val="55000"/>
            </a:srgbClr>
          </a:solid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4" name="Line 3">
            <a:extLst>
              <a:ext uri="{FF2B5EF4-FFF2-40B4-BE49-F238E27FC236}">
                <a16:creationId xmlns:a16="http://schemas.microsoft.com/office/drawing/2014/main" id="{0E65D780-52A8-0546-B80A-8B16392D4670}"/>
              </a:ext>
            </a:extLst>
          </p:cNvPr>
          <p:cNvSpPr>
            <a:spLocks noChangeShapeType="1"/>
          </p:cNvSpPr>
          <p:nvPr/>
        </p:nvSpPr>
        <p:spPr bwMode="auto">
          <a:xfrm>
            <a:off x="111067" y="3768438"/>
            <a:ext cx="11854639" cy="15410"/>
          </a:xfrm>
          <a:prstGeom prst="line">
            <a:avLst/>
          </a:prstGeom>
          <a:noFill/>
          <a:ln w="63500">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35" name="Text Box 7">
            <a:extLst>
              <a:ext uri="{FF2B5EF4-FFF2-40B4-BE49-F238E27FC236}">
                <a16:creationId xmlns:a16="http://schemas.microsoft.com/office/drawing/2014/main" id="{E32ABAB5-255E-CA43-B8DC-84E5727DB595}"/>
              </a:ext>
            </a:extLst>
          </p:cNvPr>
          <p:cNvSpPr txBox="1">
            <a:spLocks noChangeArrowheads="1"/>
          </p:cNvSpPr>
          <p:nvPr/>
        </p:nvSpPr>
        <p:spPr bwMode="auto">
          <a:xfrm>
            <a:off x="8284901" y="934881"/>
            <a:ext cx="1712713"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FFFF00"/>
                </a:solidFill>
                <a:latin typeface="Abadi" panose="020B0604020104020204" pitchFamily="34" charset="0"/>
                <a:ea typeface="Arial" charset="0"/>
                <a:cs typeface="Arial" charset="0"/>
              </a:rPr>
              <a:t>Return</a:t>
            </a:r>
          </a:p>
          <a:p>
            <a:pPr algn="ctr" eaLnBrk="1" hangingPunct="1"/>
            <a:r>
              <a:rPr lang="en-US" altLang="en-US" sz="3200" b="0" dirty="0">
                <a:solidFill>
                  <a:srgbClr val="FFFF00"/>
                </a:solidFill>
                <a:latin typeface="Abadi" panose="020B0604020104020204" pitchFamily="34" charset="0"/>
                <a:ea typeface="Arial" charset="0"/>
                <a:cs typeface="Arial" charset="0"/>
              </a:rPr>
              <a:t>of Christ</a:t>
            </a:r>
          </a:p>
        </p:txBody>
      </p:sp>
      <p:sp>
        <p:nvSpPr>
          <p:cNvPr id="37" name="Line 6">
            <a:extLst>
              <a:ext uri="{FF2B5EF4-FFF2-40B4-BE49-F238E27FC236}">
                <a16:creationId xmlns:a16="http://schemas.microsoft.com/office/drawing/2014/main" id="{32E8D7BE-792F-1442-BD13-24E6B28C9475}"/>
              </a:ext>
            </a:extLst>
          </p:cNvPr>
          <p:cNvSpPr>
            <a:spLocks noChangeShapeType="1"/>
          </p:cNvSpPr>
          <p:nvPr/>
        </p:nvSpPr>
        <p:spPr bwMode="auto">
          <a:xfrm>
            <a:off x="9116400" y="3200113"/>
            <a:ext cx="5808" cy="1077113"/>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42" name="Line 3">
            <a:extLst>
              <a:ext uri="{FF2B5EF4-FFF2-40B4-BE49-F238E27FC236}">
                <a16:creationId xmlns:a16="http://schemas.microsoft.com/office/drawing/2014/main" id="{9B894939-74BB-FE4C-973C-3AF46524A53F}"/>
              </a:ext>
            </a:extLst>
          </p:cNvPr>
          <p:cNvSpPr>
            <a:spLocks noChangeShapeType="1"/>
          </p:cNvSpPr>
          <p:nvPr/>
        </p:nvSpPr>
        <p:spPr bwMode="auto">
          <a:xfrm flipH="1">
            <a:off x="9135449" y="1969827"/>
            <a:ext cx="0" cy="556002"/>
          </a:xfrm>
          <a:prstGeom prst="line">
            <a:avLst/>
          </a:prstGeom>
          <a:noFill/>
          <a:ln w="63500">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14" name="Line 6">
            <a:extLst>
              <a:ext uri="{FF2B5EF4-FFF2-40B4-BE49-F238E27FC236}">
                <a16:creationId xmlns:a16="http://schemas.microsoft.com/office/drawing/2014/main" id="{85AEB157-F23A-CC45-BADB-1D1EDBEE0EE5}"/>
              </a:ext>
            </a:extLst>
          </p:cNvPr>
          <p:cNvSpPr>
            <a:spLocks noChangeShapeType="1"/>
          </p:cNvSpPr>
          <p:nvPr/>
        </p:nvSpPr>
        <p:spPr bwMode="auto">
          <a:xfrm>
            <a:off x="488267" y="2971843"/>
            <a:ext cx="0" cy="780269"/>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dirty="0">
              <a:latin typeface="Abadi" panose="020B0604020104020204" pitchFamily="34" charset="0"/>
              <a:ea typeface="Arial" charset="0"/>
              <a:cs typeface="Arial" charset="0"/>
            </a:endParaRPr>
          </a:p>
        </p:txBody>
      </p:sp>
      <p:sp>
        <p:nvSpPr>
          <p:cNvPr id="16" name="Line 6">
            <a:extLst>
              <a:ext uri="{FF2B5EF4-FFF2-40B4-BE49-F238E27FC236}">
                <a16:creationId xmlns:a16="http://schemas.microsoft.com/office/drawing/2014/main" id="{8BFD6659-F4C7-8F46-B5D1-5F1F782F14A4}"/>
              </a:ext>
            </a:extLst>
          </p:cNvPr>
          <p:cNvSpPr>
            <a:spLocks noChangeShapeType="1"/>
          </p:cNvSpPr>
          <p:nvPr/>
        </p:nvSpPr>
        <p:spPr bwMode="auto">
          <a:xfrm flipH="1">
            <a:off x="288375" y="3237078"/>
            <a:ext cx="402144" cy="0"/>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5" name="Line 6">
            <a:extLst>
              <a:ext uri="{FF2B5EF4-FFF2-40B4-BE49-F238E27FC236}">
                <a16:creationId xmlns:a16="http://schemas.microsoft.com/office/drawing/2014/main" id="{575DFF90-1074-2F49-ABD7-255CD0E3483B}"/>
              </a:ext>
            </a:extLst>
          </p:cNvPr>
          <p:cNvSpPr>
            <a:spLocks noChangeShapeType="1"/>
          </p:cNvSpPr>
          <p:nvPr/>
        </p:nvSpPr>
        <p:spPr bwMode="auto">
          <a:xfrm>
            <a:off x="2668356" y="3196011"/>
            <a:ext cx="0" cy="1140687"/>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dirty="0">
              <a:latin typeface="Abadi" panose="020B0604020104020204" pitchFamily="34" charset="0"/>
              <a:ea typeface="Arial" charset="0"/>
              <a:cs typeface="Arial" charset="0"/>
            </a:endParaRPr>
          </a:p>
        </p:txBody>
      </p:sp>
      <p:pic>
        <p:nvPicPr>
          <p:cNvPr id="6" name="Picture 5">
            <a:extLst>
              <a:ext uri="{FF2B5EF4-FFF2-40B4-BE49-F238E27FC236}">
                <a16:creationId xmlns:a16="http://schemas.microsoft.com/office/drawing/2014/main" id="{3497E09E-B430-310E-2B41-428B9C928D59}"/>
              </a:ext>
            </a:extLst>
          </p:cNvPr>
          <p:cNvPicPr>
            <a:picLocks noChangeAspect="1"/>
          </p:cNvPicPr>
          <p:nvPr/>
        </p:nvPicPr>
        <p:blipFill rotWithShape="1">
          <a:blip r:embed="rId3" cstate="email">
            <a:duotone>
              <a:schemeClr val="bg2">
                <a:shade val="45000"/>
                <a:satMod val="135000"/>
              </a:schemeClr>
              <a:prstClr val="white"/>
            </a:duotone>
            <a:extLst>
              <a:ext uri="{BEBA8EAE-BF5A-486C-A8C5-ECC9F3942E4B}">
                <a14:imgProps xmlns:a14="http://schemas.microsoft.com/office/drawing/2010/main">
                  <a14:imgLayer r:embed="rId4">
                    <a14:imgEffect>
                      <a14:backgroundRemoval t="1705" b="99148" l="0" r="100000"/>
                    </a14:imgEffect>
                    <a14:imgEffect>
                      <a14:sharpenSoften amount="50000"/>
                    </a14:imgEffect>
                  </a14:imgLayer>
                </a14:imgProps>
              </a:ext>
              <a:ext uri="{28A0092B-C50C-407E-A947-70E740481C1C}">
                <a14:useLocalDpi xmlns:a14="http://schemas.microsoft.com/office/drawing/2010/main"/>
              </a:ext>
            </a:extLst>
          </a:blip>
          <a:srcRect/>
          <a:stretch/>
        </p:blipFill>
        <p:spPr>
          <a:xfrm>
            <a:off x="983616" y="2121869"/>
            <a:ext cx="554561" cy="1699948"/>
          </a:xfrm>
          <a:prstGeom prst="rect">
            <a:avLst/>
          </a:prstGeom>
          <a:effectLst/>
        </p:spPr>
      </p:pic>
      <p:sp>
        <p:nvSpPr>
          <p:cNvPr id="7" name="TextBox 6">
            <a:extLst>
              <a:ext uri="{FF2B5EF4-FFF2-40B4-BE49-F238E27FC236}">
                <a16:creationId xmlns:a16="http://schemas.microsoft.com/office/drawing/2014/main" id="{BE2C1AB9-19FE-0C54-F10D-F69F125CE15B}"/>
              </a:ext>
            </a:extLst>
          </p:cNvPr>
          <p:cNvSpPr txBox="1"/>
          <p:nvPr/>
        </p:nvSpPr>
        <p:spPr>
          <a:xfrm>
            <a:off x="927103" y="4581939"/>
            <a:ext cx="10222566" cy="1569660"/>
          </a:xfrm>
          <a:prstGeom prst="rect">
            <a:avLst/>
          </a:prstGeom>
          <a:noFill/>
        </p:spPr>
        <p:txBody>
          <a:bodyPr wrap="square">
            <a:spAutoFit/>
          </a:bodyPr>
          <a:lstStyle/>
          <a:p>
            <a:pPr algn="ctr"/>
            <a:r>
              <a:rPr lang="en-NZ" sz="4000" b="1" dirty="0">
                <a:solidFill>
                  <a:srgbClr val="FFC000"/>
                </a:solidFill>
                <a:latin typeface="Abadi" panose="020B0604020104020204" pitchFamily="34" charset="0"/>
              </a:rPr>
              <a:t>POST-TRIBULATION RAPTURE</a:t>
            </a:r>
            <a:endParaRPr lang="en-NZ" sz="1800" b="1" dirty="0">
              <a:solidFill>
                <a:srgbClr val="FFC000"/>
              </a:solidFill>
              <a:latin typeface="Abadi" panose="020B0604020104020204" pitchFamily="34" charset="0"/>
            </a:endParaRPr>
          </a:p>
          <a:p>
            <a:pPr algn="ctr"/>
            <a:r>
              <a:rPr lang="en-NZ" sz="2800" b="1" dirty="0">
                <a:solidFill>
                  <a:schemeClr val="bg1"/>
                </a:solidFill>
                <a:latin typeface="Abadi" panose="020B0604020104020204" pitchFamily="34" charset="0"/>
              </a:rPr>
              <a:t> The assumption/rapture of the church</a:t>
            </a:r>
          </a:p>
          <a:p>
            <a:pPr algn="ctr"/>
            <a:r>
              <a:rPr lang="en-NZ" sz="2800" b="1" dirty="0">
                <a:solidFill>
                  <a:schemeClr val="bg1"/>
                </a:solidFill>
                <a:latin typeface="Abadi" panose="020B0604020104020204" pitchFamily="34" charset="0"/>
              </a:rPr>
              <a:t>will occur after the future Tribulation period.</a:t>
            </a:r>
          </a:p>
        </p:txBody>
      </p:sp>
      <p:sp>
        <p:nvSpPr>
          <p:cNvPr id="9" name="Line 3">
            <a:extLst>
              <a:ext uri="{FF2B5EF4-FFF2-40B4-BE49-F238E27FC236}">
                <a16:creationId xmlns:a16="http://schemas.microsoft.com/office/drawing/2014/main" id="{986BB731-62B2-09E2-0DCE-AAF584BE6D30}"/>
              </a:ext>
            </a:extLst>
          </p:cNvPr>
          <p:cNvSpPr>
            <a:spLocks noChangeShapeType="1"/>
          </p:cNvSpPr>
          <p:nvPr/>
        </p:nvSpPr>
        <p:spPr bwMode="auto">
          <a:xfrm flipV="1">
            <a:off x="9104782" y="2564039"/>
            <a:ext cx="22116" cy="939586"/>
          </a:xfrm>
          <a:prstGeom prst="line">
            <a:avLst/>
          </a:prstGeom>
          <a:noFill/>
          <a:ln w="177800" cap="sq">
            <a:solidFill>
              <a:srgbClr val="FFC000"/>
            </a:solidFill>
            <a:round/>
            <a:headEnd type="none"/>
            <a:tailEnd type="stealth" w="med" len="med"/>
          </a:ln>
          <a:effectLst>
            <a:glow rad="718842">
              <a:schemeClr val="bg1">
                <a:alpha val="88146"/>
              </a:schemeClr>
            </a:glow>
            <a:softEdge rad="0"/>
          </a:effectLst>
          <a:extLst>
            <a:ext uri="{909E8E84-426E-40DD-AFC4-6F175D3DCCD1}">
              <a14:hiddenFill xmlns:a14="http://schemas.microsoft.com/office/drawing/2010/main">
                <a:noFill/>
              </a14:hiddenFill>
            </a:ext>
          </a:extLst>
        </p:spPr>
        <p:txBody>
          <a:bodyPr/>
          <a:lstStyle/>
          <a:p>
            <a:endParaRPr lang="en-US" sz="2900" dirty="0">
              <a:highlight>
                <a:srgbClr val="800080"/>
              </a:highlight>
              <a:latin typeface="Abadi" panose="020B0604020104020204" pitchFamily="34" charset="0"/>
              <a:ea typeface="Arial" charset="0"/>
              <a:cs typeface="Arial" charset="0"/>
            </a:endParaRPr>
          </a:p>
        </p:txBody>
      </p:sp>
      <p:sp>
        <p:nvSpPr>
          <p:cNvPr id="10" name="TextBox 9">
            <a:extLst>
              <a:ext uri="{FF2B5EF4-FFF2-40B4-BE49-F238E27FC236}">
                <a16:creationId xmlns:a16="http://schemas.microsoft.com/office/drawing/2014/main" id="{4AA11E5D-AAAC-AC2E-ECBF-4938F3C8BF50}"/>
              </a:ext>
            </a:extLst>
          </p:cNvPr>
          <p:cNvSpPr txBox="1"/>
          <p:nvPr/>
        </p:nvSpPr>
        <p:spPr>
          <a:xfrm>
            <a:off x="4676617" y="1592458"/>
            <a:ext cx="2448478" cy="954107"/>
          </a:xfrm>
          <a:prstGeom prst="rect">
            <a:avLst/>
          </a:prstGeom>
          <a:noFill/>
        </p:spPr>
        <p:txBody>
          <a:bodyPr wrap="square">
            <a:spAutoFit/>
          </a:bodyPr>
          <a:lstStyle/>
          <a:p>
            <a:pPr algn="ctr"/>
            <a:r>
              <a:rPr lang="en-NZ" sz="2800" b="1" dirty="0">
                <a:solidFill>
                  <a:schemeClr val="bg1"/>
                </a:solidFill>
                <a:latin typeface="Abadi" panose="020B0604020104020204" pitchFamily="34" charset="0"/>
              </a:rPr>
              <a:t>FUTURE</a:t>
            </a:r>
          </a:p>
          <a:p>
            <a:pPr algn="ctr"/>
            <a:r>
              <a:rPr lang="en-NZ" sz="2800" b="1" dirty="0">
                <a:solidFill>
                  <a:schemeClr val="bg1"/>
                </a:solidFill>
                <a:latin typeface="Abadi" panose="020B0604020104020204" pitchFamily="34" charset="0"/>
              </a:rPr>
              <a:t>TRIBULATION</a:t>
            </a:r>
            <a:endParaRPr lang="en-US" sz="2800" dirty="0"/>
          </a:p>
        </p:txBody>
      </p:sp>
      <p:sp>
        <p:nvSpPr>
          <p:cNvPr id="4" name="Rectangle 3">
            <a:extLst>
              <a:ext uri="{FF2B5EF4-FFF2-40B4-BE49-F238E27FC236}">
                <a16:creationId xmlns:a16="http://schemas.microsoft.com/office/drawing/2014/main" id="{13AF6EAF-436C-8E88-5218-971344F6D998}"/>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1196342E-1D06-F8AC-4CE9-390CE1434030}"/>
              </a:ext>
            </a:extLst>
          </p:cNvPr>
          <p:cNvGrpSpPr/>
          <p:nvPr/>
        </p:nvGrpSpPr>
        <p:grpSpPr>
          <a:xfrm>
            <a:off x="10805045" y="5962650"/>
            <a:ext cx="1035886" cy="551231"/>
            <a:chOff x="3471863" y="1857374"/>
            <a:chExt cx="5450432" cy="2900367"/>
          </a:xfrm>
        </p:grpSpPr>
        <p:pic>
          <p:nvPicPr>
            <p:cNvPr id="8" name="Picture 7">
              <a:extLst>
                <a:ext uri="{FF2B5EF4-FFF2-40B4-BE49-F238E27FC236}">
                  <a16:creationId xmlns:a16="http://schemas.microsoft.com/office/drawing/2014/main" id="{481AD3FD-031D-ABED-4BF5-E17F29D56CF6}"/>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7" name="Picture 16">
              <a:extLst>
                <a:ext uri="{FF2B5EF4-FFF2-40B4-BE49-F238E27FC236}">
                  <a16:creationId xmlns:a16="http://schemas.microsoft.com/office/drawing/2014/main" id="{0C043E67-CAAF-12B2-DBFD-8D955BE9F588}"/>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8" name="Picture 17">
              <a:extLst>
                <a:ext uri="{FF2B5EF4-FFF2-40B4-BE49-F238E27FC236}">
                  <a16:creationId xmlns:a16="http://schemas.microsoft.com/office/drawing/2014/main" id="{FADB76FB-715D-8223-3ECA-80017A2DD8A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407851153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e 2">
            <a:extLst>
              <a:ext uri="{FF2B5EF4-FFF2-40B4-BE49-F238E27FC236}">
                <a16:creationId xmlns:a16="http://schemas.microsoft.com/office/drawing/2014/main" id="{1217500C-B717-9D01-BE2C-11FCCA007A73}"/>
              </a:ext>
            </a:extLst>
          </p:cNvPr>
          <p:cNvSpPr/>
          <p:nvPr/>
        </p:nvSpPr>
        <p:spPr>
          <a:xfrm rot="10800000">
            <a:off x="1925257" y="2705780"/>
            <a:ext cx="2448488" cy="2092663"/>
          </a:xfrm>
          <a:prstGeom prst="pie">
            <a:avLst>
              <a:gd name="adj1" fmla="val 0"/>
              <a:gd name="adj2" fmla="val 10806063"/>
            </a:avLst>
          </a:prstGeom>
          <a:solidFill>
            <a:srgbClr val="C00000">
              <a:alpha val="55000"/>
            </a:srgbClr>
          </a:solid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4" name="Line 3">
            <a:extLst>
              <a:ext uri="{FF2B5EF4-FFF2-40B4-BE49-F238E27FC236}">
                <a16:creationId xmlns:a16="http://schemas.microsoft.com/office/drawing/2014/main" id="{0E65D780-52A8-0546-B80A-8B16392D4670}"/>
              </a:ext>
            </a:extLst>
          </p:cNvPr>
          <p:cNvSpPr>
            <a:spLocks noChangeShapeType="1"/>
          </p:cNvSpPr>
          <p:nvPr/>
        </p:nvSpPr>
        <p:spPr bwMode="auto">
          <a:xfrm>
            <a:off x="111067" y="3768438"/>
            <a:ext cx="11854639" cy="15410"/>
          </a:xfrm>
          <a:prstGeom prst="line">
            <a:avLst/>
          </a:prstGeom>
          <a:noFill/>
          <a:ln w="63500">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35" name="Text Box 7">
            <a:extLst>
              <a:ext uri="{FF2B5EF4-FFF2-40B4-BE49-F238E27FC236}">
                <a16:creationId xmlns:a16="http://schemas.microsoft.com/office/drawing/2014/main" id="{E32ABAB5-255E-CA43-B8DC-84E5727DB595}"/>
              </a:ext>
            </a:extLst>
          </p:cNvPr>
          <p:cNvSpPr txBox="1">
            <a:spLocks noChangeArrowheads="1"/>
          </p:cNvSpPr>
          <p:nvPr/>
        </p:nvSpPr>
        <p:spPr bwMode="auto">
          <a:xfrm>
            <a:off x="3566851" y="1506381"/>
            <a:ext cx="1712713"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FFFF00"/>
                </a:solidFill>
                <a:latin typeface="Abadi" panose="020B0604020104020204" pitchFamily="34" charset="0"/>
                <a:ea typeface="Arial" charset="0"/>
                <a:cs typeface="Arial" charset="0"/>
              </a:rPr>
              <a:t>Return</a:t>
            </a:r>
          </a:p>
          <a:p>
            <a:pPr algn="ctr" eaLnBrk="1" hangingPunct="1"/>
            <a:r>
              <a:rPr lang="en-US" altLang="en-US" sz="3200" b="0" dirty="0">
                <a:solidFill>
                  <a:srgbClr val="FFFF00"/>
                </a:solidFill>
                <a:latin typeface="Abadi" panose="020B0604020104020204" pitchFamily="34" charset="0"/>
                <a:ea typeface="Arial" charset="0"/>
                <a:cs typeface="Arial" charset="0"/>
              </a:rPr>
              <a:t>of Christ</a:t>
            </a:r>
          </a:p>
        </p:txBody>
      </p:sp>
      <p:sp>
        <p:nvSpPr>
          <p:cNvPr id="37" name="Line 6">
            <a:extLst>
              <a:ext uri="{FF2B5EF4-FFF2-40B4-BE49-F238E27FC236}">
                <a16:creationId xmlns:a16="http://schemas.microsoft.com/office/drawing/2014/main" id="{32E8D7BE-792F-1442-BD13-24E6B28C9475}"/>
              </a:ext>
            </a:extLst>
          </p:cNvPr>
          <p:cNvSpPr>
            <a:spLocks noChangeShapeType="1"/>
          </p:cNvSpPr>
          <p:nvPr/>
        </p:nvSpPr>
        <p:spPr bwMode="auto">
          <a:xfrm>
            <a:off x="4417400" y="3200113"/>
            <a:ext cx="5808" cy="1077113"/>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40" name="Text Box 23">
            <a:extLst>
              <a:ext uri="{FF2B5EF4-FFF2-40B4-BE49-F238E27FC236}">
                <a16:creationId xmlns:a16="http://schemas.microsoft.com/office/drawing/2014/main" id="{03DA4902-376E-114B-81B9-AAA2A186B1D0}"/>
              </a:ext>
            </a:extLst>
          </p:cNvPr>
          <p:cNvSpPr txBox="1">
            <a:spLocks noChangeArrowheads="1"/>
          </p:cNvSpPr>
          <p:nvPr/>
        </p:nvSpPr>
        <p:spPr bwMode="auto">
          <a:xfrm>
            <a:off x="4515032" y="3167856"/>
            <a:ext cx="482510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B44FFF"/>
                </a:solidFill>
                <a:latin typeface="Abadi" panose="020B0604020104020204" pitchFamily="34" charset="0"/>
                <a:ea typeface="Arial" charset="0"/>
                <a:cs typeface="Arial" charset="0"/>
              </a:rPr>
              <a:t>1000-Year Reign of Christ</a:t>
            </a:r>
          </a:p>
        </p:txBody>
      </p:sp>
      <p:sp>
        <p:nvSpPr>
          <p:cNvPr id="41" name="Text Box 23">
            <a:extLst>
              <a:ext uri="{FF2B5EF4-FFF2-40B4-BE49-F238E27FC236}">
                <a16:creationId xmlns:a16="http://schemas.microsoft.com/office/drawing/2014/main" id="{4157287E-7CFD-8445-88A4-72255E138926}"/>
              </a:ext>
            </a:extLst>
          </p:cNvPr>
          <p:cNvSpPr txBox="1">
            <a:spLocks noChangeArrowheads="1"/>
          </p:cNvSpPr>
          <p:nvPr/>
        </p:nvSpPr>
        <p:spPr bwMode="auto">
          <a:xfrm>
            <a:off x="3198962" y="4290063"/>
            <a:ext cx="2448491"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B44FFF"/>
                </a:solidFill>
                <a:latin typeface="Abadi" panose="020B0604020104020204" pitchFamily="34" charset="0"/>
                <a:ea typeface="Arial" charset="0"/>
                <a:cs typeface="Arial" charset="0"/>
              </a:rPr>
              <a:t>Resurrection</a:t>
            </a:r>
          </a:p>
          <a:p>
            <a:pPr algn="ctr" eaLnBrk="1" hangingPunct="1"/>
            <a:r>
              <a:rPr lang="en-US" altLang="en-US" sz="3200" b="0" dirty="0">
                <a:solidFill>
                  <a:srgbClr val="B44FFF"/>
                </a:solidFill>
                <a:latin typeface="Abadi" panose="020B0604020104020204" pitchFamily="34" charset="0"/>
                <a:ea typeface="Arial" charset="0"/>
                <a:cs typeface="Arial" charset="0"/>
              </a:rPr>
              <a:t>of Righteous</a:t>
            </a:r>
          </a:p>
        </p:txBody>
      </p:sp>
      <p:sp>
        <p:nvSpPr>
          <p:cNvPr id="42" name="Line 3">
            <a:extLst>
              <a:ext uri="{FF2B5EF4-FFF2-40B4-BE49-F238E27FC236}">
                <a16:creationId xmlns:a16="http://schemas.microsoft.com/office/drawing/2014/main" id="{9B894939-74BB-FE4C-973C-3AF46524A53F}"/>
              </a:ext>
            </a:extLst>
          </p:cNvPr>
          <p:cNvSpPr>
            <a:spLocks noChangeShapeType="1"/>
          </p:cNvSpPr>
          <p:nvPr/>
        </p:nvSpPr>
        <p:spPr bwMode="auto">
          <a:xfrm flipH="1">
            <a:off x="4417399" y="2541327"/>
            <a:ext cx="0" cy="556002"/>
          </a:xfrm>
          <a:prstGeom prst="line">
            <a:avLst/>
          </a:prstGeom>
          <a:noFill/>
          <a:ln w="63500">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46" name="Line 6">
            <a:extLst>
              <a:ext uri="{FF2B5EF4-FFF2-40B4-BE49-F238E27FC236}">
                <a16:creationId xmlns:a16="http://schemas.microsoft.com/office/drawing/2014/main" id="{9A0FB517-7C6D-B94D-8F2A-A18D7B330DAB}"/>
              </a:ext>
            </a:extLst>
          </p:cNvPr>
          <p:cNvSpPr>
            <a:spLocks noChangeShapeType="1"/>
          </p:cNvSpPr>
          <p:nvPr/>
        </p:nvSpPr>
        <p:spPr bwMode="auto">
          <a:xfrm>
            <a:off x="9431477" y="3200112"/>
            <a:ext cx="0" cy="1140687"/>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dirty="0">
              <a:latin typeface="Abadi" panose="020B0604020104020204" pitchFamily="34" charset="0"/>
              <a:ea typeface="Arial" charset="0"/>
              <a:cs typeface="Arial" charset="0"/>
            </a:endParaRPr>
          </a:p>
        </p:txBody>
      </p:sp>
      <p:sp>
        <p:nvSpPr>
          <p:cNvPr id="47" name="Text Box 23">
            <a:extLst>
              <a:ext uri="{FF2B5EF4-FFF2-40B4-BE49-F238E27FC236}">
                <a16:creationId xmlns:a16="http://schemas.microsoft.com/office/drawing/2014/main" id="{5838895C-F227-F242-87B5-705ACD18EC24}"/>
              </a:ext>
            </a:extLst>
          </p:cNvPr>
          <p:cNvSpPr txBox="1">
            <a:spLocks noChangeArrowheads="1"/>
          </p:cNvSpPr>
          <p:nvPr/>
        </p:nvSpPr>
        <p:spPr bwMode="auto">
          <a:xfrm>
            <a:off x="9215142" y="4340800"/>
            <a:ext cx="2731069"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r>
              <a:rPr lang="en-US" altLang="en-US" sz="3200" b="0" dirty="0">
                <a:solidFill>
                  <a:srgbClr val="B44FFF"/>
                </a:solidFill>
                <a:latin typeface="Abadi" panose="020B0604020104020204" pitchFamily="34" charset="0"/>
                <a:ea typeface="Arial" charset="0"/>
                <a:cs typeface="Arial" charset="0"/>
              </a:rPr>
              <a:t>General Bodily</a:t>
            </a:r>
          </a:p>
          <a:p>
            <a:pPr eaLnBrk="1" hangingPunct="1"/>
            <a:r>
              <a:rPr lang="en-US" altLang="en-US" sz="3200" b="0" dirty="0">
                <a:solidFill>
                  <a:srgbClr val="B44FFF"/>
                </a:solidFill>
                <a:latin typeface="Abadi" panose="020B0604020104020204" pitchFamily="34" charset="0"/>
                <a:ea typeface="Arial" charset="0"/>
                <a:cs typeface="Arial" charset="0"/>
              </a:rPr>
              <a:t>Resurrection</a:t>
            </a:r>
          </a:p>
          <a:p>
            <a:pPr eaLnBrk="1" hangingPunct="1"/>
            <a:r>
              <a:rPr lang="en-US" altLang="en-US" sz="3200" b="0" dirty="0">
                <a:solidFill>
                  <a:srgbClr val="B44FFF"/>
                </a:solidFill>
                <a:latin typeface="Abadi" panose="020B0604020104020204" pitchFamily="34" charset="0"/>
                <a:ea typeface="Arial" charset="0"/>
                <a:cs typeface="Arial" charset="0"/>
              </a:rPr>
              <a:t>for Judgment</a:t>
            </a:r>
          </a:p>
        </p:txBody>
      </p:sp>
      <p:sp>
        <p:nvSpPr>
          <p:cNvPr id="48" name="Text Box 7">
            <a:extLst>
              <a:ext uri="{FF2B5EF4-FFF2-40B4-BE49-F238E27FC236}">
                <a16:creationId xmlns:a16="http://schemas.microsoft.com/office/drawing/2014/main" id="{F85C6E61-2FC5-7544-995B-720B5316D732}"/>
              </a:ext>
            </a:extLst>
          </p:cNvPr>
          <p:cNvSpPr txBox="1">
            <a:spLocks noChangeArrowheads="1"/>
          </p:cNvSpPr>
          <p:nvPr/>
        </p:nvSpPr>
        <p:spPr bwMode="auto">
          <a:xfrm>
            <a:off x="9540744" y="2584740"/>
            <a:ext cx="1874231"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r>
              <a:rPr lang="en-US" altLang="en-US" sz="3200" b="0" dirty="0">
                <a:solidFill>
                  <a:srgbClr val="EE3897"/>
                </a:solidFill>
                <a:latin typeface="Abadi" panose="020B0604020104020204" pitchFamily="34" charset="0"/>
                <a:ea typeface="Arial" charset="0"/>
                <a:cs typeface="Arial" charset="0"/>
              </a:rPr>
              <a:t>Eternal</a:t>
            </a:r>
          </a:p>
          <a:p>
            <a:pPr eaLnBrk="1" hangingPunct="1"/>
            <a:r>
              <a:rPr lang="en-US" altLang="en-US" sz="3200" b="0" dirty="0">
                <a:solidFill>
                  <a:srgbClr val="EE3897"/>
                </a:solidFill>
                <a:latin typeface="Abadi" panose="020B0604020104020204" pitchFamily="34" charset="0"/>
                <a:ea typeface="Arial" charset="0"/>
                <a:cs typeface="Arial" charset="0"/>
              </a:rPr>
              <a:t>Condition</a:t>
            </a:r>
          </a:p>
        </p:txBody>
      </p:sp>
      <p:sp>
        <p:nvSpPr>
          <p:cNvPr id="14" name="Line 6">
            <a:extLst>
              <a:ext uri="{FF2B5EF4-FFF2-40B4-BE49-F238E27FC236}">
                <a16:creationId xmlns:a16="http://schemas.microsoft.com/office/drawing/2014/main" id="{85AEB157-F23A-CC45-BADB-1D1EDBEE0EE5}"/>
              </a:ext>
            </a:extLst>
          </p:cNvPr>
          <p:cNvSpPr>
            <a:spLocks noChangeShapeType="1"/>
          </p:cNvSpPr>
          <p:nvPr/>
        </p:nvSpPr>
        <p:spPr bwMode="auto">
          <a:xfrm>
            <a:off x="488267" y="2971843"/>
            <a:ext cx="0" cy="780269"/>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dirty="0">
              <a:latin typeface="Abadi" panose="020B0604020104020204" pitchFamily="34" charset="0"/>
              <a:ea typeface="Arial" charset="0"/>
              <a:cs typeface="Arial" charset="0"/>
            </a:endParaRPr>
          </a:p>
        </p:txBody>
      </p:sp>
      <p:sp>
        <p:nvSpPr>
          <p:cNvPr id="16" name="Line 6">
            <a:extLst>
              <a:ext uri="{FF2B5EF4-FFF2-40B4-BE49-F238E27FC236}">
                <a16:creationId xmlns:a16="http://schemas.microsoft.com/office/drawing/2014/main" id="{8BFD6659-F4C7-8F46-B5D1-5F1F782F14A4}"/>
              </a:ext>
            </a:extLst>
          </p:cNvPr>
          <p:cNvSpPr>
            <a:spLocks noChangeShapeType="1"/>
          </p:cNvSpPr>
          <p:nvPr/>
        </p:nvSpPr>
        <p:spPr bwMode="auto">
          <a:xfrm flipH="1">
            <a:off x="288375" y="3237078"/>
            <a:ext cx="402144" cy="0"/>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2" name="Rectangle 1">
            <a:extLst>
              <a:ext uri="{FF2B5EF4-FFF2-40B4-BE49-F238E27FC236}">
                <a16:creationId xmlns:a16="http://schemas.microsoft.com/office/drawing/2014/main" id="{43E35C7D-5523-8764-B664-46B6C8CA4C28}"/>
              </a:ext>
            </a:extLst>
          </p:cNvPr>
          <p:cNvSpPr/>
          <p:nvPr/>
        </p:nvSpPr>
        <p:spPr>
          <a:xfrm>
            <a:off x="122839" y="81955"/>
            <a:ext cx="11927647" cy="1323439"/>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Context</a:t>
            </a:r>
          </a:p>
          <a:p>
            <a:r>
              <a:rPr lang="en-NZ" sz="4000" b="1" dirty="0">
                <a:solidFill>
                  <a:schemeClr val="bg1"/>
                </a:solidFill>
                <a:latin typeface="Abadi" panose="020B0604020104020204" pitchFamily="34" charset="0"/>
              </a:rPr>
              <a:t>FUTURIST PREMILLENNIALISM</a:t>
            </a:r>
            <a:endParaRPr lang="en-NZ" sz="3200" b="1" dirty="0">
              <a:solidFill>
                <a:schemeClr val="bg1"/>
              </a:solidFill>
              <a:latin typeface="Abadi" panose="020B0604020104020204" pitchFamily="34" charset="0"/>
            </a:endParaRPr>
          </a:p>
        </p:txBody>
      </p:sp>
      <p:sp>
        <p:nvSpPr>
          <p:cNvPr id="4" name="TextBox 3">
            <a:extLst>
              <a:ext uri="{FF2B5EF4-FFF2-40B4-BE49-F238E27FC236}">
                <a16:creationId xmlns:a16="http://schemas.microsoft.com/office/drawing/2014/main" id="{B2C650EF-451B-E722-62A8-8EAC5C1ECDBF}"/>
              </a:ext>
            </a:extLst>
          </p:cNvPr>
          <p:cNvSpPr txBox="1"/>
          <p:nvPr/>
        </p:nvSpPr>
        <p:spPr>
          <a:xfrm>
            <a:off x="1984428" y="3228891"/>
            <a:ext cx="2448478" cy="523220"/>
          </a:xfrm>
          <a:prstGeom prst="rect">
            <a:avLst/>
          </a:prstGeom>
          <a:noFill/>
        </p:spPr>
        <p:txBody>
          <a:bodyPr wrap="square">
            <a:spAutoFit/>
          </a:bodyPr>
          <a:lstStyle/>
          <a:p>
            <a:r>
              <a:rPr lang="en-NZ" sz="2800" b="1" dirty="0">
                <a:solidFill>
                  <a:schemeClr val="bg1"/>
                </a:solidFill>
                <a:latin typeface="Abadi" panose="020B0604020104020204" pitchFamily="34" charset="0"/>
              </a:rPr>
              <a:t>TRIBULATION</a:t>
            </a:r>
            <a:endParaRPr lang="en-US" sz="2800" dirty="0"/>
          </a:p>
        </p:txBody>
      </p:sp>
      <p:sp>
        <p:nvSpPr>
          <p:cNvPr id="5" name="Line 6">
            <a:extLst>
              <a:ext uri="{FF2B5EF4-FFF2-40B4-BE49-F238E27FC236}">
                <a16:creationId xmlns:a16="http://schemas.microsoft.com/office/drawing/2014/main" id="{575DFF90-1074-2F49-ABD7-255CD0E3483B}"/>
              </a:ext>
            </a:extLst>
          </p:cNvPr>
          <p:cNvSpPr>
            <a:spLocks noChangeShapeType="1"/>
          </p:cNvSpPr>
          <p:nvPr/>
        </p:nvSpPr>
        <p:spPr bwMode="auto">
          <a:xfrm>
            <a:off x="1868256" y="3196011"/>
            <a:ext cx="0" cy="1140687"/>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dirty="0">
              <a:latin typeface="Abadi" panose="020B0604020104020204" pitchFamily="34" charset="0"/>
              <a:ea typeface="Arial" charset="0"/>
              <a:cs typeface="Arial" charset="0"/>
            </a:endParaRPr>
          </a:p>
        </p:txBody>
      </p:sp>
      <p:pic>
        <p:nvPicPr>
          <p:cNvPr id="6" name="Picture 5">
            <a:extLst>
              <a:ext uri="{FF2B5EF4-FFF2-40B4-BE49-F238E27FC236}">
                <a16:creationId xmlns:a16="http://schemas.microsoft.com/office/drawing/2014/main" id="{3497E09E-B430-310E-2B41-428B9C928D59}"/>
              </a:ext>
            </a:extLst>
          </p:cNvPr>
          <p:cNvPicPr>
            <a:picLocks noChangeAspect="1"/>
          </p:cNvPicPr>
          <p:nvPr/>
        </p:nvPicPr>
        <p:blipFill rotWithShape="1">
          <a:blip r:embed="rId3" cstate="email">
            <a:duotone>
              <a:schemeClr val="bg2">
                <a:shade val="45000"/>
                <a:satMod val="135000"/>
              </a:schemeClr>
              <a:prstClr val="white"/>
            </a:duotone>
            <a:extLst>
              <a:ext uri="{BEBA8EAE-BF5A-486C-A8C5-ECC9F3942E4B}">
                <a14:imgProps xmlns:a14="http://schemas.microsoft.com/office/drawing/2010/main">
                  <a14:imgLayer r:embed="rId4">
                    <a14:imgEffect>
                      <a14:backgroundRemoval t="1705" b="99148" l="0" r="100000"/>
                    </a14:imgEffect>
                    <a14:imgEffect>
                      <a14:sharpenSoften amount="50000"/>
                    </a14:imgEffect>
                  </a14:imgLayer>
                </a14:imgProps>
              </a:ext>
              <a:ext uri="{28A0092B-C50C-407E-A947-70E740481C1C}">
                <a14:useLocalDpi xmlns:a14="http://schemas.microsoft.com/office/drawing/2010/main"/>
              </a:ext>
            </a:extLst>
          </a:blip>
          <a:srcRect/>
          <a:stretch/>
        </p:blipFill>
        <p:spPr>
          <a:xfrm>
            <a:off x="895752" y="2121869"/>
            <a:ext cx="554561" cy="1699948"/>
          </a:xfrm>
          <a:prstGeom prst="rect">
            <a:avLst/>
          </a:prstGeom>
          <a:effectLst/>
        </p:spPr>
      </p:pic>
      <p:grpSp>
        <p:nvGrpSpPr>
          <p:cNvPr id="11" name="Group 10">
            <a:extLst>
              <a:ext uri="{FF2B5EF4-FFF2-40B4-BE49-F238E27FC236}">
                <a16:creationId xmlns:a16="http://schemas.microsoft.com/office/drawing/2014/main" id="{6DFC5E64-6006-4929-0416-1658E1DF97A0}"/>
              </a:ext>
            </a:extLst>
          </p:cNvPr>
          <p:cNvGrpSpPr/>
          <p:nvPr/>
        </p:nvGrpSpPr>
        <p:grpSpPr>
          <a:xfrm>
            <a:off x="10805045" y="5962650"/>
            <a:ext cx="1035886" cy="551231"/>
            <a:chOff x="3471863" y="1857374"/>
            <a:chExt cx="5450432" cy="2900367"/>
          </a:xfrm>
        </p:grpSpPr>
        <p:pic>
          <p:nvPicPr>
            <p:cNvPr id="12" name="Picture 11">
              <a:extLst>
                <a:ext uri="{FF2B5EF4-FFF2-40B4-BE49-F238E27FC236}">
                  <a16:creationId xmlns:a16="http://schemas.microsoft.com/office/drawing/2014/main" id="{8BF1855D-7D12-C324-E819-61E0434BC2D4}"/>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3" name="Picture 12">
              <a:extLst>
                <a:ext uri="{FF2B5EF4-FFF2-40B4-BE49-F238E27FC236}">
                  <a16:creationId xmlns:a16="http://schemas.microsoft.com/office/drawing/2014/main" id="{E16954C3-337F-E8BC-3585-27C164D28FF5}"/>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5" name="Picture 14">
              <a:extLst>
                <a:ext uri="{FF2B5EF4-FFF2-40B4-BE49-F238E27FC236}">
                  <a16:creationId xmlns:a16="http://schemas.microsoft.com/office/drawing/2014/main" id="{2E0C327D-558D-9C02-6665-55305031BB0C}"/>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56167840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e 2">
            <a:extLst>
              <a:ext uri="{FF2B5EF4-FFF2-40B4-BE49-F238E27FC236}">
                <a16:creationId xmlns:a16="http://schemas.microsoft.com/office/drawing/2014/main" id="{1217500C-B717-9D01-BE2C-11FCCA007A73}"/>
              </a:ext>
            </a:extLst>
          </p:cNvPr>
          <p:cNvSpPr/>
          <p:nvPr/>
        </p:nvSpPr>
        <p:spPr>
          <a:xfrm rot="10800000">
            <a:off x="2696931" y="1506381"/>
            <a:ext cx="6407851" cy="4571384"/>
          </a:xfrm>
          <a:prstGeom prst="pie">
            <a:avLst>
              <a:gd name="adj1" fmla="val 0"/>
              <a:gd name="adj2" fmla="val 10806063"/>
            </a:avLst>
          </a:prstGeom>
          <a:solidFill>
            <a:srgbClr val="C00000">
              <a:alpha val="55000"/>
            </a:srgbClr>
          </a:solid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4" name="Line 3">
            <a:extLst>
              <a:ext uri="{FF2B5EF4-FFF2-40B4-BE49-F238E27FC236}">
                <a16:creationId xmlns:a16="http://schemas.microsoft.com/office/drawing/2014/main" id="{0E65D780-52A8-0546-B80A-8B16392D4670}"/>
              </a:ext>
            </a:extLst>
          </p:cNvPr>
          <p:cNvSpPr>
            <a:spLocks noChangeShapeType="1"/>
          </p:cNvSpPr>
          <p:nvPr/>
        </p:nvSpPr>
        <p:spPr bwMode="auto">
          <a:xfrm>
            <a:off x="111067" y="3768438"/>
            <a:ext cx="11854639" cy="15410"/>
          </a:xfrm>
          <a:prstGeom prst="line">
            <a:avLst/>
          </a:prstGeom>
          <a:noFill/>
          <a:ln w="63500">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37" name="Line 6">
            <a:extLst>
              <a:ext uri="{FF2B5EF4-FFF2-40B4-BE49-F238E27FC236}">
                <a16:creationId xmlns:a16="http://schemas.microsoft.com/office/drawing/2014/main" id="{32E8D7BE-792F-1442-BD13-24E6B28C9475}"/>
              </a:ext>
            </a:extLst>
          </p:cNvPr>
          <p:cNvSpPr>
            <a:spLocks noChangeShapeType="1"/>
          </p:cNvSpPr>
          <p:nvPr/>
        </p:nvSpPr>
        <p:spPr bwMode="auto">
          <a:xfrm>
            <a:off x="9116400" y="3200113"/>
            <a:ext cx="5808" cy="1077113"/>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14" name="Line 6">
            <a:extLst>
              <a:ext uri="{FF2B5EF4-FFF2-40B4-BE49-F238E27FC236}">
                <a16:creationId xmlns:a16="http://schemas.microsoft.com/office/drawing/2014/main" id="{85AEB157-F23A-CC45-BADB-1D1EDBEE0EE5}"/>
              </a:ext>
            </a:extLst>
          </p:cNvPr>
          <p:cNvSpPr>
            <a:spLocks noChangeShapeType="1"/>
          </p:cNvSpPr>
          <p:nvPr/>
        </p:nvSpPr>
        <p:spPr bwMode="auto">
          <a:xfrm>
            <a:off x="488267" y="2971843"/>
            <a:ext cx="0" cy="780269"/>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dirty="0">
              <a:latin typeface="Abadi" panose="020B0604020104020204" pitchFamily="34" charset="0"/>
              <a:ea typeface="Arial" charset="0"/>
              <a:cs typeface="Arial" charset="0"/>
            </a:endParaRPr>
          </a:p>
        </p:txBody>
      </p:sp>
      <p:sp>
        <p:nvSpPr>
          <p:cNvPr id="16" name="Line 6">
            <a:extLst>
              <a:ext uri="{FF2B5EF4-FFF2-40B4-BE49-F238E27FC236}">
                <a16:creationId xmlns:a16="http://schemas.microsoft.com/office/drawing/2014/main" id="{8BFD6659-F4C7-8F46-B5D1-5F1F782F14A4}"/>
              </a:ext>
            </a:extLst>
          </p:cNvPr>
          <p:cNvSpPr>
            <a:spLocks noChangeShapeType="1"/>
          </p:cNvSpPr>
          <p:nvPr/>
        </p:nvSpPr>
        <p:spPr bwMode="auto">
          <a:xfrm flipH="1">
            <a:off x="288375" y="3237078"/>
            <a:ext cx="402144" cy="0"/>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5" name="Line 6">
            <a:extLst>
              <a:ext uri="{FF2B5EF4-FFF2-40B4-BE49-F238E27FC236}">
                <a16:creationId xmlns:a16="http://schemas.microsoft.com/office/drawing/2014/main" id="{575DFF90-1074-2F49-ABD7-255CD0E3483B}"/>
              </a:ext>
            </a:extLst>
          </p:cNvPr>
          <p:cNvSpPr>
            <a:spLocks noChangeShapeType="1"/>
          </p:cNvSpPr>
          <p:nvPr/>
        </p:nvSpPr>
        <p:spPr bwMode="auto">
          <a:xfrm>
            <a:off x="2668356" y="3196011"/>
            <a:ext cx="0" cy="1140687"/>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dirty="0">
              <a:latin typeface="Abadi" panose="020B0604020104020204" pitchFamily="34" charset="0"/>
              <a:ea typeface="Arial" charset="0"/>
              <a:cs typeface="Arial" charset="0"/>
            </a:endParaRPr>
          </a:p>
        </p:txBody>
      </p:sp>
      <p:pic>
        <p:nvPicPr>
          <p:cNvPr id="6" name="Picture 5">
            <a:extLst>
              <a:ext uri="{FF2B5EF4-FFF2-40B4-BE49-F238E27FC236}">
                <a16:creationId xmlns:a16="http://schemas.microsoft.com/office/drawing/2014/main" id="{3497E09E-B430-310E-2B41-428B9C928D59}"/>
              </a:ext>
            </a:extLst>
          </p:cNvPr>
          <p:cNvPicPr>
            <a:picLocks noChangeAspect="1"/>
          </p:cNvPicPr>
          <p:nvPr/>
        </p:nvPicPr>
        <p:blipFill rotWithShape="1">
          <a:blip r:embed="rId3" cstate="email">
            <a:duotone>
              <a:schemeClr val="bg2">
                <a:shade val="45000"/>
                <a:satMod val="135000"/>
              </a:schemeClr>
              <a:prstClr val="white"/>
            </a:duotone>
            <a:extLst>
              <a:ext uri="{BEBA8EAE-BF5A-486C-A8C5-ECC9F3942E4B}">
                <a14:imgProps xmlns:a14="http://schemas.microsoft.com/office/drawing/2010/main">
                  <a14:imgLayer r:embed="rId4">
                    <a14:imgEffect>
                      <a14:backgroundRemoval t="1705" b="99148" l="0" r="100000"/>
                    </a14:imgEffect>
                    <a14:imgEffect>
                      <a14:sharpenSoften amount="50000"/>
                    </a14:imgEffect>
                  </a14:imgLayer>
                </a14:imgProps>
              </a:ext>
              <a:ext uri="{28A0092B-C50C-407E-A947-70E740481C1C}">
                <a14:useLocalDpi xmlns:a14="http://schemas.microsoft.com/office/drawing/2010/main"/>
              </a:ext>
            </a:extLst>
          </a:blip>
          <a:srcRect/>
          <a:stretch/>
        </p:blipFill>
        <p:spPr>
          <a:xfrm>
            <a:off x="983616" y="2121869"/>
            <a:ext cx="554561" cy="1699948"/>
          </a:xfrm>
          <a:prstGeom prst="rect">
            <a:avLst/>
          </a:prstGeom>
          <a:effectLst/>
        </p:spPr>
      </p:pic>
      <p:sp>
        <p:nvSpPr>
          <p:cNvPr id="7" name="TextBox 6">
            <a:extLst>
              <a:ext uri="{FF2B5EF4-FFF2-40B4-BE49-F238E27FC236}">
                <a16:creationId xmlns:a16="http://schemas.microsoft.com/office/drawing/2014/main" id="{BE2C1AB9-19FE-0C54-F10D-F69F125CE15B}"/>
              </a:ext>
            </a:extLst>
          </p:cNvPr>
          <p:cNvSpPr txBox="1"/>
          <p:nvPr/>
        </p:nvSpPr>
        <p:spPr>
          <a:xfrm>
            <a:off x="1676407" y="4581939"/>
            <a:ext cx="8723958" cy="2000548"/>
          </a:xfrm>
          <a:prstGeom prst="rect">
            <a:avLst/>
          </a:prstGeom>
          <a:noFill/>
        </p:spPr>
        <p:txBody>
          <a:bodyPr wrap="square">
            <a:spAutoFit/>
          </a:bodyPr>
          <a:lstStyle/>
          <a:p>
            <a:pPr algn="ctr"/>
            <a:r>
              <a:rPr lang="en-NZ" sz="4000" b="1" dirty="0">
                <a:solidFill>
                  <a:srgbClr val="FFC000"/>
                </a:solidFill>
                <a:latin typeface="Abadi" panose="020B0604020104020204" pitchFamily="34" charset="0"/>
              </a:rPr>
              <a:t>PRE-WRATH RAPTURE</a:t>
            </a:r>
            <a:endParaRPr lang="en-NZ" sz="1800" b="1" dirty="0">
              <a:solidFill>
                <a:srgbClr val="FFC000"/>
              </a:solidFill>
              <a:latin typeface="Abadi" panose="020B0604020104020204" pitchFamily="34" charset="0"/>
            </a:endParaRPr>
          </a:p>
          <a:p>
            <a:pPr algn="ctr"/>
            <a:r>
              <a:rPr lang="en-NZ" sz="2800" b="1" dirty="0">
                <a:solidFill>
                  <a:schemeClr val="bg1"/>
                </a:solidFill>
                <a:latin typeface="Abadi" panose="020B0604020104020204" pitchFamily="34" charset="0"/>
              </a:rPr>
              <a:t> The assumption/rapture of the church will occur near the end of the future Tribulation but prior to the final wrath and earthly judgments. </a:t>
            </a:r>
          </a:p>
        </p:txBody>
      </p:sp>
      <p:sp>
        <p:nvSpPr>
          <p:cNvPr id="9" name="Text Box 7">
            <a:extLst>
              <a:ext uri="{FF2B5EF4-FFF2-40B4-BE49-F238E27FC236}">
                <a16:creationId xmlns:a16="http://schemas.microsoft.com/office/drawing/2014/main" id="{B64ADAB7-AF0D-F2F9-724A-5FE80D1692E5}"/>
              </a:ext>
            </a:extLst>
          </p:cNvPr>
          <p:cNvSpPr txBox="1">
            <a:spLocks noChangeArrowheads="1"/>
          </p:cNvSpPr>
          <p:nvPr/>
        </p:nvSpPr>
        <p:spPr bwMode="auto">
          <a:xfrm>
            <a:off x="8284901" y="934881"/>
            <a:ext cx="1712713"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FFFF00"/>
                </a:solidFill>
                <a:latin typeface="Abadi" panose="020B0604020104020204" pitchFamily="34" charset="0"/>
                <a:ea typeface="Arial" charset="0"/>
                <a:cs typeface="Arial" charset="0"/>
              </a:rPr>
              <a:t>Return</a:t>
            </a:r>
          </a:p>
          <a:p>
            <a:pPr algn="ctr" eaLnBrk="1" hangingPunct="1"/>
            <a:r>
              <a:rPr lang="en-US" altLang="en-US" sz="3200" b="0" dirty="0">
                <a:solidFill>
                  <a:srgbClr val="FFFF00"/>
                </a:solidFill>
                <a:latin typeface="Abadi" panose="020B0604020104020204" pitchFamily="34" charset="0"/>
                <a:ea typeface="Arial" charset="0"/>
                <a:cs typeface="Arial" charset="0"/>
              </a:rPr>
              <a:t>of Christ</a:t>
            </a:r>
          </a:p>
        </p:txBody>
      </p:sp>
      <p:sp>
        <p:nvSpPr>
          <p:cNvPr id="10" name="Line 3">
            <a:extLst>
              <a:ext uri="{FF2B5EF4-FFF2-40B4-BE49-F238E27FC236}">
                <a16:creationId xmlns:a16="http://schemas.microsoft.com/office/drawing/2014/main" id="{3AD394FF-D61C-13F1-66FE-162BD3D4F058}"/>
              </a:ext>
            </a:extLst>
          </p:cNvPr>
          <p:cNvSpPr>
            <a:spLocks noChangeShapeType="1"/>
          </p:cNvSpPr>
          <p:nvPr/>
        </p:nvSpPr>
        <p:spPr bwMode="auto">
          <a:xfrm flipH="1">
            <a:off x="9135449" y="1969827"/>
            <a:ext cx="0" cy="556002"/>
          </a:xfrm>
          <a:prstGeom prst="line">
            <a:avLst/>
          </a:prstGeom>
          <a:noFill/>
          <a:ln w="63500">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11" name="TextBox 10">
            <a:extLst>
              <a:ext uri="{FF2B5EF4-FFF2-40B4-BE49-F238E27FC236}">
                <a16:creationId xmlns:a16="http://schemas.microsoft.com/office/drawing/2014/main" id="{C8638B14-BECA-91DB-442A-117C8BC2096A}"/>
              </a:ext>
            </a:extLst>
          </p:cNvPr>
          <p:cNvSpPr txBox="1"/>
          <p:nvPr/>
        </p:nvSpPr>
        <p:spPr>
          <a:xfrm>
            <a:off x="4676617" y="1592458"/>
            <a:ext cx="2448478" cy="954107"/>
          </a:xfrm>
          <a:prstGeom prst="rect">
            <a:avLst/>
          </a:prstGeom>
          <a:noFill/>
        </p:spPr>
        <p:txBody>
          <a:bodyPr wrap="square">
            <a:spAutoFit/>
          </a:bodyPr>
          <a:lstStyle/>
          <a:p>
            <a:pPr algn="ctr"/>
            <a:r>
              <a:rPr lang="en-NZ" sz="2800" b="1" dirty="0">
                <a:solidFill>
                  <a:schemeClr val="bg1"/>
                </a:solidFill>
                <a:latin typeface="Abadi" panose="020B0604020104020204" pitchFamily="34" charset="0"/>
              </a:rPr>
              <a:t>FUTURE</a:t>
            </a:r>
          </a:p>
          <a:p>
            <a:pPr algn="ctr"/>
            <a:r>
              <a:rPr lang="en-NZ" sz="2800" b="1" dirty="0">
                <a:solidFill>
                  <a:schemeClr val="bg1"/>
                </a:solidFill>
                <a:latin typeface="Abadi" panose="020B0604020104020204" pitchFamily="34" charset="0"/>
              </a:rPr>
              <a:t>TRIBULATION</a:t>
            </a:r>
            <a:endParaRPr lang="en-US" sz="2800" dirty="0"/>
          </a:p>
        </p:txBody>
      </p:sp>
      <p:sp>
        <p:nvSpPr>
          <p:cNvPr id="4" name="Line 3">
            <a:extLst>
              <a:ext uri="{FF2B5EF4-FFF2-40B4-BE49-F238E27FC236}">
                <a16:creationId xmlns:a16="http://schemas.microsoft.com/office/drawing/2014/main" id="{BA6BE700-A2CB-62B8-9D9F-E0BCE1B5537C}"/>
              </a:ext>
            </a:extLst>
          </p:cNvPr>
          <p:cNvSpPr>
            <a:spLocks noChangeShapeType="1"/>
          </p:cNvSpPr>
          <p:nvPr/>
        </p:nvSpPr>
        <p:spPr bwMode="auto">
          <a:xfrm flipV="1">
            <a:off x="8325851" y="2564039"/>
            <a:ext cx="22116" cy="939586"/>
          </a:xfrm>
          <a:prstGeom prst="line">
            <a:avLst/>
          </a:prstGeom>
          <a:noFill/>
          <a:ln w="177800" cap="sq">
            <a:solidFill>
              <a:srgbClr val="FFC000"/>
            </a:solidFill>
            <a:round/>
            <a:headEnd type="none"/>
            <a:tailEnd type="stealth" w="med" len="med"/>
          </a:ln>
          <a:effectLst>
            <a:glow rad="718842">
              <a:schemeClr val="bg1">
                <a:alpha val="88146"/>
              </a:schemeClr>
            </a:glow>
            <a:softEdge rad="0"/>
          </a:effectLst>
          <a:extLst>
            <a:ext uri="{909E8E84-426E-40DD-AFC4-6F175D3DCCD1}">
              <a14:hiddenFill xmlns:a14="http://schemas.microsoft.com/office/drawing/2010/main">
                <a:noFill/>
              </a14:hiddenFill>
            </a:ext>
          </a:extLst>
        </p:spPr>
        <p:txBody>
          <a:bodyPr/>
          <a:lstStyle/>
          <a:p>
            <a:endParaRPr lang="en-US" sz="2900" dirty="0">
              <a:highlight>
                <a:srgbClr val="800080"/>
              </a:highlight>
              <a:latin typeface="Abadi" panose="020B0604020104020204" pitchFamily="34" charset="0"/>
              <a:ea typeface="Arial" charset="0"/>
              <a:cs typeface="Arial" charset="0"/>
            </a:endParaRPr>
          </a:p>
        </p:txBody>
      </p:sp>
      <p:sp>
        <p:nvSpPr>
          <p:cNvPr id="8" name="Rectangle 7">
            <a:extLst>
              <a:ext uri="{FF2B5EF4-FFF2-40B4-BE49-F238E27FC236}">
                <a16:creationId xmlns:a16="http://schemas.microsoft.com/office/drawing/2014/main" id="{D19EACD3-9793-1039-51BF-622C9D1C5711}"/>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F5360E3C-4755-DA6C-DBE5-2BD5FE2645D8}"/>
              </a:ext>
            </a:extLst>
          </p:cNvPr>
          <p:cNvGrpSpPr/>
          <p:nvPr/>
        </p:nvGrpSpPr>
        <p:grpSpPr>
          <a:xfrm>
            <a:off x="10805045" y="5962650"/>
            <a:ext cx="1035886" cy="551231"/>
            <a:chOff x="3471863" y="1857374"/>
            <a:chExt cx="5450432" cy="2900367"/>
          </a:xfrm>
        </p:grpSpPr>
        <p:pic>
          <p:nvPicPr>
            <p:cNvPr id="18" name="Picture 17">
              <a:extLst>
                <a:ext uri="{FF2B5EF4-FFF2-40B4-BE49-F238E27FC236}">
                  <a16:creationId xmlns:a16="http://schemas.microsoft.com/office/drawing/2014/main" id="{76E0692A-40B4-E3BB-F8DA-4F0DD4DF6204}"/>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9" name="Picture 18">
              <a:extLst>
                <a:ext uri="{FF2B5EF4-FFF2-40B4-BE49-F238E27FC236}">
                  <a16:creationId xmlns:a16="http://schemas.microsoft.com/office/drawing/2014/main" id="{63D516AD-53F0-610C-26C1-A80A688A6845}"/>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20" name="Picture 19">
              <a:extLst>
                <a:ext uri="{FF2B5EF4-FFF2-40B4-BE49-F238E27FC236}">
                  <a16:creationId xmlns:a16="http://schemas.microsoft.com/office/drawing/2014/main" id="{81D2630E-FF8E-B530-4E1B-27456074D81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91052404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e 2">
            <a:extLst>
              <a:ext uri="{FF2B5EF4-FFF2-40B4-BE49-F238E27FC236}">
                <a16:creationId xmlns:a16="http://schemas.microsoft.com/office/drawing/2014/main" id="{1217500C-B717-9D01-BE2C-11FCCA007A73}"/>
              </a:ext>
            </a:extLst>
          </p:cNvPr>
          <p:cNvSpPr/>
          <p:nvPr/>
        </p:nvSpPr>
        <p:spPr>
          <a:xfrm rot="10800000">
            <a:off x="2696931" y="1506381"/>
            <a:ext cx="6407851" cy="4571384"/>
          </a:xfrm>
          <a:prstGeom prst="pie">
            <a:avLst>
              <a:gd name="adj1" fmla="val 0"/>
              <a:gd name="adj2" fmla="val 10806063"/>
            </a:avLst>
          </a:prstGeom>
          <a:solidFill>
            <a:srgbClr val="C00000">
              <a:alpha val="55000"/>
            </a:srgbClr>
          </a:solid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4" name="Line 3">
            <a:extLst>
              <a:ext uri="{FF2B5EF4-FFF2-40B4-BE49-F238E27FC236}">
                <a16:creationId xmlns:a16="http://schemas.microsoft.com/office/drawing/2014/main" id="{0E65D780-52A8-0546-B80A-8B16392D4670}"/>
              </a:ext>
            </a:extLst>
          </p:cNvPr>
          <p:cNvSpPr>
            <a:spLocks noChangeShapeType="1"/>
          </p:cNvSpPr>
          <p:nvPr/>
        </p:nvSpPr>
        <p:spPr bwMode="auto">
          <a:xfrm>
            <a:off x="111067" y="3768438"/>
            <a:ext cx="11854639" cy="15410"/>
          </a:xfrm>
          <a:prstGeom prst="line">
            <a:avLst/>
          </a:prstGeom>
          <a:noFill/>
          <a:ln w="63500">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37" name="Line 6">
            <a:extLst>
              <a:ext uri="{FF2B5EF4-FFF2-40B4-BE49-F238E27FC236}">
                <a16:creationId xmlns:a16="http://schemas.microsoft.com/office/drawing/2014/main" id="{32E8D7BE-792F-1442-BD13-24E6B28C9475}"/>
              </a:ext>
            </a:extLst>
          </p:cNvPr>
          <p:cNvSpPr>
            <a:spLocks noChangeShapeType="1"/>
          </p:cNvSpPr>
          <p:nvPr/>
        </p:nvSpPr>
        <p:spPr bwMode="auto">
          <a:xfrm>
            <a:off x="9116400" y="3200113"/>
            <a:ext cx="5808" cy="1077113"/>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14" name="Line 6">
            <a:extLst>
              <a:ext uri="{FF2B5EF4-FFF2-40B4-BE49-F238E27FC236}">
                <a16:creationId xmlns:a16="http://schemas.microsoft.com/office/drawing/2014/main" id="{85AEB157-F23A-CC45-BADB-1D1EDBEE0EE5}"/>
              </a:ext>
            </a:extLst>
          </p:cNvPr>
          <p:cNvSpPr>
            <a:spLocks noChangeShapeType="1"/>
          </p:cNvSpPr>
          <p:nvPr/>
        </p:nvSpPr>
        <p:spPr bwMode="auto">
          <a:xfrm>
            <a:off x="488267" y="2971843"/>
            <a:ext cx="0" cy="780269"/>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dirty="0">
              <a:latin typeface="Abadi" panose="020B0604020104020204" pitchFamily="34" charset="0"/>
              <a:ea typeface="Arial" charset="0"/>
              <a:cs typeface="Arial" charset="0"/>
            </a:endParaRPr>
          </a:p>
        </p:txBody>
      </p:sp>
      <p:sp>
        <p:nvSpPr>
          <p:cNvPr id="16" name="Line 6">
            <a:extLst>
              <a:ext uri="{FF2B5EF4-FFF2-40B4-BE49-F238E27FC236}">
                <a16:creationId xmlns:a16="http://schemas.microsoft.com/office/drawing/2014/main" id="{8BFD6659-F4C7-8F46-B5D1-5F1F782F14A4}"/>
              </a:ext>
            </a:extLst>
          </p:cNvPr>
          <p:cNvSpPr>
            <a:spLocks noChangeShapeType="1"/>
          </p:cNvSpPr>
          <p:nvPr/>
        </p:nvSpPr>
        <p:spPr bwMode="auto">
          <a:xfrm flipH="1">
            <a:off x="288375" y="3237078"/>
            <a:ext cx="402144" cy="0"/>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4" name="TextBox 3">
            <a:extLst>
              <a:ext uri="{FF2B5EF4-FFF2-40B4-BE49-F238E27FC236}">
                <a16:creationId xmlns:a16="http://schemas.microsoft.com/office/drawing/2014/main" id="{B2C650EF-451B-E722-62A8-8EAC5C1ECDBF}"/>
              </a:ext>
            </a:extLst>
          </p:cNvPr>
          <p:cNvSpPr txBox="1"/>
          <p:nvPr/>
        </p:nvSpPr>
        <p:spPr>
          <a:xfrm>
            <a:off x="4676617" y="1592458"/>
            <a:ext cx="2448478" cy="954107"/>
          </a:xfrm>
          <a:prstGeom prst="rect">
            <a:avLst/>
          </a:prstGeom>
          <a:noFill/>
        </p:spPr>
        <p:txBody>
          <a:bodyPr wrap="square">
            <a:spAutoFit/>
          </a:bodyPr>
          <a:lstStyle/>
          <a:p>
            <a:pPr algn="ctr"/>
            <a:r>
              <a:rPr lang="en-NZ" sz="2800" b="1" dirty="0">
                <a:solidFill>
                  <a:schemeClr val="bg1"/>
                </a:solidFill>
                <a:latin typeface="Abadi" panose="020B0604020104020204" pitchFamily="34" charset="0"/>
              </a:rPr>
              <a:t>FUTURE</a:t>
            </a:r>
          </a:p>
          <a:p>
            <a:pPr algn="ctr"/>
            <a:r>
              <a:rPr lang="en-NZ" sz="2800" b="1" dirty="0">
                <a:solidFill>
                  <a:schemeClr val="bg1"/>
                </a:solidFill>
                <a:latin typeface="Abadi" panose="020B0604020104020204" pitchFamily="34" charset="0"/>
              </a:rPr>
              <a:t>TRIBULATION</a:t>
            </a:r>
            <a:endParaRPr lang="en-US" sz="2800" dirty="0"/>
          </a:p>
        </p:txBody>
      </p:sp>
      <p:sp>
        <p:nvSpPr>
          <p:cNvPr id="5" name="Line 6">
            <a:extLst>
              <a:ext uri="{FF2B5EF4-FFF2-40B4-BE49-F238E27FC236}">
                <a16:creationId xmlns:a16="http://schemas.microsoft.com/office/drawing/2014/main" id="{575DFF90-1074-2F49-ABD7-255CD0E3483B}"/>
              </a:ext>
            </a:extLst>
          </p:cNvPr>
          <p:cNvSpPr>
            <a:spLocks noChangeShapeType="1"/>
          </p:cNvSpPr>
          <p:nvPr/>
        </p:nvSpPr>
        <p:spPr bwMode="auto">
          <a:xfrm>
            <a:off x="2668356" y="3196011"/>
            <a:ext cx="0" cy="1140687"/>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dirty="0">
              <a:latin typeface="Abadi" panose="020B0604020104020204" pitchFamily="34" charset="0"/>
              <a:ea typeface="Arial" charset="0"/>
              <a:cs typeface="Arial" charset="0"/>
            </a:endParaRPr>
          </a:p>
        </p:txBody>
      </p:sp>
      <p:pic>
        <p:nvPicPr>
          <p:cNvPr id="6" name="Picture 5">
            <a:extLst>
              <a:ext uri="{FF2B5EF4-FFF2-40B4-BE49-F238E27FC236}">
                <a16:creationId xmlns:a16="http://schemas.microsoft.com/office/drawing/2014/main" id="{3497E09E-B430-310E-2B41-428B9C928D59}"/>
              </a:ext>
            </a:extLst>
          </p:cNvPr>
          <p:cNvPicPr>
            <a:picLocks noChangeAspect="1"/>
          </p:cNvPicPr>
          <p:nvPr/>
        </p:nvPicPr>
        <p:blipFill rotWithShape="1">
          <a:blip r:embed="rId3" cstate="email">
            <a:duotone>
              <a:schemeClr val="bg2">
                <a:shade val="45000"/>
                <a:satMod val="135000"/>
              </a:schemeClr>
              <a:prstClr val="white"/>
            </a:duotone>
            <a:extLst>
              <a:ext uri="{BEBA8EAE-BF5A-486C-A8C5-ECC9F3942E4B}">
                <a14:imgProps xmlns:a14="http://schemas.microsoft.com/office/drawing/2010/main">
                  <a14:imgLayer r:embed="rId4">
                    <a14:imgEffect>
                      <a14:backgroundRemoval t="1705" b="99148" l="0" r="100000"/>
                    </a14:imgEffect>
                    <a14:imgEffect>
                      <a14:sharpenSoften amount="50000"/>
                    </a14:imgEffect>
                  </a14:imgLayer>
                </a14:imgProps>
              </a:ext>
              <a:ext uri="{28A0092B-C50C-407E-A947-70E740481C1C}">
                <a14:useLocalDpi xmlns:a14="http://schemas.microsoft.com/office/drawing/2010/main"/>
              </a:ext>
            </a:extLst>
          </a:blip>
          <a:srcRect/>
          <a:stretch/>
        </p:blipFill>
        <p:spPr>
          <a:xfrm>
            <a:off x="983616" y="2121869"/>
            <a:ext cx="554561" cy="1699948"/>
          </a:xfrm>
          <a:prstGeom prst="rect">
            <a:avLst/>
          </a:prstGeom>
          <a:effectLst/>
        </p:spPr>
      </p:pic>
      <p:sp>
        <p:nvSpPr>
          <p:cNvPr id="7" name="TextBox 6">
            <a:extLst>
              <a:ext uri="{FF2B5EF4-FFF2-40B4-BE49-F238E27FC236}">
                <a16:creationId xmlns:a16="http://schemas.microsoft.com/office/drawing/2014/main" id="{BE2C1AB9-19FE-0C54-F10D-F69F125CE15B}"/>
              </a:ext>
            </a:extLst>
          </p:cNvPr>
          <p:cNvSpPr txBox="1"/>
          <p:nvPr/>
        </p:nvSpPr>
        <p:spPr>
          <a:xfrm>
            <a:off x="927103" y="4581939"/>
            <a:ext cx="10222566" cy="1569660"/>
          </a:xfrm>
          <a:prstGeom prst="rect">
            <a:avLst/>
          </a:prstGeom>
          <a:noFill/>
        </p:spPr>
        <p:txBody>
          <a:bodyPr wrap="square">
            <a:spAutoFit/>
          </a:bodyPr>
          <a:lstStyle/>
          <a:p>
            <a:pPr algn="ctr"/>
            <a:r>
              <a:rPr lang="en-NZ" sz="4000" b="1" dirty="0">
                <a:solidFill>
                  <a:srgbClr val="FFC000"/>
                </a:solidFill>
                <a:latin typeface="Abadi" panose="020B0604020104020204" pitchFamily="34" charset="0"/>
              </a:rPr>
              <a:t>MID-TRIBULATION RAPTURE</a:t>
            </a:r>
            <a:endParaRPr lang="en-NZ" sz="1800" b="1" dirty="0">
              <a:solidFill>
                <a:srgbClr val="FFC000"/>
              </a:solidFill>
              <a:latin typeface="Abadi" panose="020B0604020104020204" pitchFamily="34" charset="0"/>
            </a:endParaRPr>
          </a:p>
          <a:p>
            <a:pPr algn="ctr"/>
            <a:r>
              <a:rPr lang="en-NZ" sz="2800" b="1" dirty="0">
                <a:solidFill>
                  <a:schemeClr val="bg1"/>
                </a:solidFill>
                <a:latin typeface="Abadi" panose="020B0604020104020204" pitchFamily="34" charset="0"/>
              </a:rPr>
              <a:t> The assumption/rapture of the church will occur halfway through the future Tribulation period. </a:t>
            </a:r>
          </a:p>
        </p:txBody>
      </p:sp>
      <p:sp>
        <p:nvSpPr>
          <p:cNvPr id="9" name="Text Box 7">
            <a:extLst>
              <a:ext uri="{FF2B5EF4-FFF2-40B4-BE49-F238E27FC236}">
                <a16:creationId xmlns:a16="http://schemas.microsoft.com/office/drawing/2014/main" id="{B64ADAB7-AF0D-F2F9-724A-5FE80D1692E5}"/>
              </a:ext>
            </a:extLst>
          </p:cNvPr>
          <p:cNvSpPr txBox="1">
            <a:spLocks noChangeArrowheads="1"/>
          </p:cNvSpPr>
          <p:nvPr/>
        </p:nvSpPr>
        <p:spPr bwMode="auto">
          <a:xfrm>
            <a:off x="8284901" y="934881"/>
            <a:ext cx="1712713"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FFFF00"/>
                </a:solidFill>
                <a:latin typeface="Abadi" panose="020B0604020104020204" pitchFamily="34" charset="0"/>
                <a:ea typeface="Arial" charset="0"/>
                <a:cs typeface="Arial" charset="0"/>
              </a:rPr>
              <a:t>Return</a:t>
            </a:r>
          </a:p>
          <a:p>
            <a:pPr algn="ctr" eaLnBrk="1" hangingPunct="1"/>
            <a:r>
              <a:rPr lang="en-US" altLang="en-US" sz="3200" b="0" dirty="0">
                <a:solidFill>
                  <a:srgbClr val="FFFF00"/>
                </a:solidFill>
                <a:latin typeface="Abadi" panose="020B0604020104020204" pitchFamily="34" charset="0"/>
                <a:ea typeface="Arial" charset="0"/>
                <a:cs typeface="Arial" charset="0"/>
              </a:rPr>
              <a:t>of Christ</a:t>
            </a:r>
          </a:p>
        </p:txBody>
      </p:sp>
      <p:sp>
        <p:nvSpPr>
          <p:cNvPr id="10" name="Line 3">
            <a:extLst>
              <a:ext uri="{FF2B5EF4-FFF2-40B4-BE49-F238E27FC236}">
                <a16:creationId xmlns:a16="http://schemas.microsoft.com/office/drawing/2014/main" id="{3AD394FF-D61C-13F1-66FE-162BD3D4F058}"/>
              </a:ext>
            </a:extLst>
          </p:cNvPr>
          <p:cNvSpPr>
            <a:spLocks noChangeShapeType="1"/>
          </p:cNvSpPr>
          <p:nvPr/>
        </p:nvSpPr>
        <p:spPr bwMode="auto">
          <a:xfrm flipH="1">
            <a:off x="9135449" y="1969827"/>
            <a:ext cx="0" cy="556002"/>
          </a:xfrm>
          <a:prstGeom prst="line">
            <a:avLst/>
          </a:prstGeom>
          <a:noFill/>
          <a:ln w="63500">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17" name="Line 3">
            <a:extLst>
              <a:ext uri="{FF2B5EF4-FFF2-40B4-BE49-F238E27FC236}">
                <a16:creationId xmlns:a16="http://schemas.microsoft.com/office/drawing/2014/main" id="{CA9B60E9-365F-F04C-34BE-12EA9F708732}"/>
              </a:ext>
            </a:extLst>
          </p:cNvPr>
          <p:cNvSpPr>
            <a:spLocks noChangeShapeType="1"/>
          </p:cNvSpPr>
          <p:nvPr/>
        </p:nvSpPr>
        <p:spPr bwMode="auto">
          <a:xfrm flipV="1">
            <a:off x="5870522" y="2564039"/>
            <a:ext cx="22116" cy="939586"/>
          </a:xfrm>
          <a:prstGeom prst="line">
            <a:avLst/>
          </a:prstGeom>
          <a:noFill/>
          <a:ln w="177800" cap="sq">
            <a:solidFill>
              <a:srgbClr val="FFC000"/>
            </a:solidFill>
            <a:round/>
            <a:headEnd type="none"/>
            <a:tailEnd type="stealth" w="med" len="med"/>
          </a:ln>
          <a:effectLst>
            <a:glow rad="718842">
              <a:schemeClr val="bg1">
                <a:alpha val="88146"/>
              </a:schemeClr>
            </a:glow>
            <a:softEdge rad="0"/>
          </a:effectLst>
          <a:extLst>
            <a:ext uri="{909E8E84-426E-40DD-AFC4-6F175D3DCCD1}">
              <a14:hiddenFill xmlns:a14="http://schemas.microsoft.com/office/drawing/2010/main">
                <a:noFill/>
              </a14:hiddenFill>
            </a:ext>
          </a:extLst>
        </p:spPr>
        <p:txBody>
          <a:bodyPr/>
          <a:lstStyle/>
          <a:p>
            <a:endParaRPr lang="en-US" sz="2900" dirty="0">
              <a:highlight>
                <a:srgbClr val="800080"/>
              </a:highlight>
              <a:latin typeface="Abadi" panose="020B0604020104020204" pitchFamily="34" charset="0"/>
              <a:ea typeface="Arial" charset="0"/>
              <a:cs typeface="Arial" charset="0"/>
            </a:endParaRPr>
          </a:p>
        </p:txBody>
      </p:sp>
      <p:sp>
        <p:nvSpPr>
          <p:cNvPr id="8" name="Rectangle 7">
            <a:extLst>
              <a:ext uri="{FF2B5EF4-FFF2-40B4-BE49-F238E27FC236}">
                <a16:creationId xmlns:a16="http://schemas.microsoft.com/office/drawing/2014/main" id="{5FF6B929-B37B-F31C-FA32-5B4D0ACC8964}"/>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669BDC5B-4A89-F960-130A-1EB2BF3F792A}"/>
              </a:ext>
            </a:extLst>
          </p:cNvPr>
          <p:cNvGrpSpPr/>
          <p:nvPr/>
        </p:nvGrpSpPr>
        <p:grpSpPr>
          <a:xfrm>
            <a:off x="10805045" y="5962650"/>
            <a:ext cx="1035886" cy="551231"/>
            <a:chOff x="3471863" y="1857374"/>
            <a:chExt cx="5450432" cy="2900367"/>
          </a:xfrm>
        </p:grpSpPr>
        <p:pic>
          <p:nvPicPr>
            <p:cNvPr id="18" name="Picture 17">
              <a:extLst>
                <a:ext uri="{FF2B5EF4-FFF2-40B4-BE49-F238E27FC236}">
                  <a16:creationId xmlns:a16="http://schemas.microsoft.com/office/drawing/2014/main" id="{73463FD4-1037-3F01-EE0C-3A9044AF6733}"/>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9" name="Picture 18">
              <a:extLst>
                <a:ext uri="{FF2B5EF4-FFF2-40B4-BE49-F238E27FC236}">
                  <a16:creationId xmlns:a16="http://schemas.microsoft.com/office/drawing/2014/main" id="{67CE9A30-0592-6F9A-0B97-48536C967551}"/>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20" name="Picture 19">
              <a:extLst>
                <a:ext uri="{FF2B5EF4-FFF2-40B4-BE49-F238E27FC236}">
                  <a16:creationId xmlns:a16="http://schemas.microsoft.com/office/drawing/2014/main" id="{AC277D08-E4C9-AB7F-9BE5-D4C1F04CA711}"/>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405759118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e 2">
            <a:extLst>
              <a:ext uri="{FF2B5EF4-FFF2-40B4-BE49-F238E27FC236}">
                <a16:creationId xmlns:a16="http://schemas.microsoft.com/office/drawing/2014/main" id="{1217500C-B717-9D01-BE2C-11FCCA007A73}"/>
              </a:ext>
            </a:extLst>
          </p:cNvPr>
          <p:cNvSpPr/>
          <p:nvPr/>
        </p:nvSpPr>
        <p:spPr>
          <a:xfrm rot="10800000">
            <a:off x="2696931" y="1506381"/>
            <a:ext cx="6407851" cy="4571384"/>
          </a:xfrm>
          <a:prstGeom prst="pie">
            <a:avLst>
              <a:gd name="adj1" fmla="val 0"/>
              <a:gd name="adj2" fmla="val 10806063"/>
            </a:avLst>
          </a:prstGeom>
          <a:solidFill>
            <a:srgbClr val="C00000">
              <a:alpha val="55000"/>
            </a:srgbClr>
          </a:solid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4" name="Line 3">
            <a:extLst>
              <a:ext uri="{FF2B5EF4-FFF2-40B4-BE49-F238E27FC236}">
                <a16:creationId xmlns:a16="http://schemas.microsoft.com/office/drawing/2014/main" id="{0E65D780-52A8-0546-B80A-8B16392D4670}"/>
              </a:ext>
            </a:extLst>
          </p:cNvPr>
          <p:cNvSpPr>
            <a:spLocks noChangeShapeType="1"/>
          </p:cNvSpPr>
          <p:nvPr/>
        </p:nvSpPr>
        <p:spPr bwMode="auto">
          <a:xfrm>
            <a:off x="111067" y="3768438"/>
            <a:ext cx="11854639" cy="15410"/>
          </a:xfrm>
          <a:prstGeom prst="line">
            <a:avLst/>
          </a:prstGeom>
          <a:noFill/>
          <a:ln w="63500">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37" name="Line 6">
            <a:extLst>
              <a:ext uri="{FF2B5EF4-FFF2-40B4-BE49-F238E27FC236}">
                <a16:creationId xmlns:a16="http://schemas.microsoft.com/office/drawing/2014/main" id="{32E8D7BE-792F-1442-BD13-24E6B28C9475}"/>
              </a:ext>
            </a:extLst>
          </p:cNvPr>
          <p:cNvSpPr>
            <a:spLocks noChangeShapeType="1"/>
          </p:cNvSpPr>
          <p:nvPr/>
        </p:nvSpPr>
        <p:spPr bwMode="auto">
          <a:xfrm>
            <a:off x="9116400" y="3200113"/>
            <a:ext cx="5808" cy="1077113"/>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14" name="Line 6">
            <a:extLst>
              <a:ext uri="{FF2B5EF4-FFF2-40B4-BE49-F238E27FC236}">
                <a16:creationId xmlns:a16="http://schemas.microsoft.com/office/drawing/2014/main" id="{85AEB157-F23A-CC45-BADB-1D1EDBEE0EE5}"/>
              </a:ext>
            </a:extLst>
          </p:cNvPr>
          <p:cNvSpPr>
            <a:spLocks noChangeShapeType="1"/>
          </p:cNvSpPr>
          <p:nvPr/>
        </p:nvSpPr>
        <p:spPr bwMode="auto">
          <a:xfrm>
            <a:off x="488267" y="2971843"/>
            <a:ext cx="0" cy="780269"/>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dirty="0">
              <a:latin typeface="Abadi" panose="020B0604020104020204" pitchFamily="34" charset="0"/>
              <a:ea typeface="Arial" charset="0"/>
              <a:cs typeface="Arial" charset="0"/>
            </a:endParaRPr>
          </a:p>
        </p:txBody>
      </p:sp>
      <p:sp>
        <p:nvSpPr>
          <p:cNvPr id="16" name="Line 6">
            <a:extLst>
              <a:ext uri="{FF2B5EF4-FFF2-40B4-BE49-F238E27FC236}">
                <a16:creationId xmlns:a16="http://schemas.microsoft.com/office/drawing/2014/main" id="{8BFD6659-F4C7-8F46-B5D1-5F1F782F14A4}"/>
              </a:ext>
            </a:extLst>
          </p:cNvPr>
          <p:cNvSpPr>
            <a:spLocks noChangeShapeType="1"/>
          </p:cNvSpPr>
          <p:nvPr/>
        </p:nvSpPr>
        <p:spPr bwMode="auto">
          <a:xfrm flipH="1">
            <a:off x="288375" y="3237078"/>
            <a:ext cx="402144" cy="0"/>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4" name="TextBox 3">
            <a:extLst>
              <a:ext uri="{FF2B5EF4-FFF2-40B4-BE49-F238E27FC236}">
                <a16:creationId xmlns:a16="http://schemas.microsoft.com/office/drawing/2014/main" id="{B2C650EF-451B-E722-62A8-8EAC5C1ECDBF}"/>
              </a:ext>
            </a:extLst>
          </p:cNvPr>
          <p:cNvSpPr txBox="1"/>
          <p:nvPr/>
        </p:nvSpPr>
        <p:spPr>
          <a:xfrm>
            <a:off x="4676617" y="1592458"/>
            <a:ext cx="2448478" cy="954107"/>
          </a:xfrm>
          <a:prstGeom prst="rect">
            <a:avLst/>
          </a:prstGeom>
          <a:noFill/>
        </p:spPr>
        <p:txBody>
          <a:bodyPr wrap="square">
            <a:spAutoFit/>
          </a:bodyPr>
          <a:lstStyle/>
          <a:p>
            <a:pPr algn="ctr"/>
            <a:r>
              <a:rPr lang="en-NZ" sz="2800" b="1" dirty="0">
                <a:solidFill>
                  <a:schemeClr val="bg1"/>
                </a:solidFill>
                <a:latin typeface="Abadi" panose="020B0604020104020204" pitchFamily="34" charset="0"/>
              </a:rPr>
              <a:t>FUTURE</a:t>
            </a:r>
          </a:p>
          <a:p>
            <a:pPr algn="ctr"/>
            <a:r>
              <a:rPr lang="en-NZ" sz="2800" b="1" dirty="0">
                <a:solidFill>
                  <a:schemeClr val="bg1"/>
                </a:solidFill>
                <a:latin typeface="Abadi" panose="020B0604020104020204" pitchFamily="34" charset="0"/>
              </a:rPr>
              <a:t>TRIBULATION</a:t>
            </a:r>
            <a:endParaRPr lang="en-US" sz="2800" dirty="0"/>
          </a:p>
        </p:txBody>
      </p:sp>
      <p:sp>
        <p:nvSpPr>
          <p:cNvPr id="5" name="Line 6">
            <a:extLst>
              <a:ext uri="{FF2B5EF4-FFF2-40B4-BE49-F238E27FC236}">
                <a16:creationId xmlns:a16="http://schemas.microsoft.com/office/drawing/2014/main" id="{575DFF90-1074-2F49-ABD7-255CD0E3483B}"/>
              </a:ext>
            </a:extLst>
          </p:cNvPr>
          <p:cNvSpPr>
            <a:spLocks noChangeShapeType="1"/>
          </p:cNvSpPr>
          <p:nvPr/>
        </p:nvSpPr>
        <p:spPr bwMode="auto">
          <a:xfrm>
            <a:off x="2668356" y="3196011"/>
            <a:ext cx="0" cy="1140687"/>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dirty="0">
              <a:latin typeface="Abadi" panose="020B0604020104020204" pitchFamily="34" charset="0"/>
              <a:ea typeface="Arial" charset="0"/>
              <a:cs typeface="Arial" charset="0"/>
            </a:endParaRPr>
          </a:p>
        </p:txBody>
      </p:sp>
      <p:pic>
        <p:nvPicPr>
          <p:cNvPr id="6" name="Picture 5">
            <a:extLst>
              <a:ext uri="{FF2B5EF4-FFF2-40B4-BE49-F238E27FC236}">
                <a16:creationId xmlns:a16="http://schemas.microsoft.com/office/drawing/2014/main" id="{3497E09E-B430-310E-2B41-428B9C928D59}"/>
              </a:ext>
            </a:extLst>
          </p:cNvPr>
          <p:cNvPicPr>
            <a:picLocks noChangeAspect="1"/>
          </p:cNvPicPr>
          <p:nvPr/>
        </p:nvPicPr>
        <p:blipFill rotWithShape="1">
          <a:blip r:embed="rId3" cstate="email">
            <a:duotone>
              <a:schemeClr val="bg2">
                <a:shade val="45000"/>
                <a:satMod val="135000"/>
              </a:schemeClr>
              <a:prstClr val="white"/>
            </a:duotone>
            <a:extLst>
              <a:ext uri="{BEBA8EAE-BF5A-486C-A8C5-ECC9F3942E4B}">
                <a14:imgProps xmlns:a14="http://schemas.microsoft.com/office/drawing/2010/main">
                  <a14:imgLayer r:embed="rId4">
                    <a14:imgEffect>
                      <a14:backgroundRemoval t="1705" b="99148" l="0" r="100000"/>
                    </a14:imgEffect>
                    <a14:imgEffect>
                      <a14:sharpenSoften amount="50000"/>
                    </a14:imgEffect>
                  </a14:imgLayer>
                </a14:imgProps>
              </a:ext>
              <a:ext uri="{28A0092B-C50C-407E-A947-70E740481C1C}">
                <a14:useLocalDpi xmlns:a14="http://schemas.microsoft.com/office/drawing/2010/main"/>
              </a:ext>
            </a:extLst>
          </a:blip>
          <a:srcRect/>
          <a:stretch/>
        </p:blipFill>
        <p:spPr>
          <a:xfrm>
            <a:off x="983616" y="2121869"/>
            <a:ext cx="554561" cy="1699948"/>
          </a:xfrm>
          <a:prstGeom prst="rect">
            <a:avLst/>
          </a:prstGeom>
          <a:effectLst/>
        </p:spPr>
      </p:pic>
      <p:sp>
        <p:nvSpPr>
          <p:cNvPr id="7" name="TextBox 6">
            <a:extLst>
              <a:ext uri="{FF2B5EF4-FFF2-40B4-BE49-F238E27FC236}">
                <a16:creationId xmlns:a16="http://schemas.microsoft.com/office/drawing/2014/main" id="{BE2C1AB9-19FE-0C54-F10D-F69F125CE15B}"/>
              </a:ext>
            </a:extLst>
          </p:cNvPr>
          <p:cNvSpPr txBox="1"/>
          <p:nvPr/>
        </p:nvSpPr>
        <p:spPr>
          <a:xfrm>
            <a:off x="1730176" y="4581939"/>
            <a:ext cx="8616420" cy="2000548"/>
          </a:xfrm>
          <a:prstGeom prst="rect">
            <a:avLst/>
          </a:prstGeom>
          <a:noFill/>
        </p:spPr>
        <p:txBody>
          <a:bodyPr wrap="square">
            <a:spAutoFit/>
          </a:bodyPr>
          <a:lstStyle/>
          <a:p>
            <a:pPr algn="ctr"/>
            <a:r>
              <a:rPr lang="en-NZ" sz="4000" b="1" dirty="0">
                <a:solidFill>
                  <a:srgbClr val="FFC000"/>
                </a:solidFill>
                <a:latin typeface="Abadi" panose="020B0604020104020204" pitchFamily="34" charset="0"/>
              </a:rPr>
              <a:t>PARTIAL/MULTI-PHASE RAPTURE</a:t>
            </a:r>
            <a:endParaRPr lang="en-NZ" sz="1800" b="1" dirty="0">
              <a:solidFill>
                <a:srgbClr val="FFC000"/>
              </a:solidFill>
              <a:latin typeface="Abadi" panose="020B0604020104020204" pitchFamily="34" charset="0"/>
            </a:endParaRPr>
          </a:p>
          <a:p>
            <a:pPr algn="ctr"/>
            <a:r>
              <a:rPr lang="en-NZ" sz="2800" b="1" dirty="0">
                <a:solidFill>
                  <a:schemeClr val="bg1"/>
                </a:solidFill>
                <a:latin typeface="Abadi" panose="020B0604020104020204" pitchFamily="34" charset="0"/>
              </a:rPr>
              <a:t>The timing of the rapture depends on holiness of believers, with some taken up earlier, some later, throughout the future Tribulation period. </a:t>
            </a:r>
          </a:p>
        </p:txBody>
      </p:sp>
      <p:sp>
        <p:nvSpPr>
          <p:cNvPr id="9" name="Text Box 7">
            <a:extLst>
              <a:ext uri="{FF2B5EF4-FFF2-40B4-BE49-F238E27FC236}">
                <a16:creationId xmlns:a16="http://schemas.microsoft.com/office/drawing/2014/main" id="{B64ADAB7-AF0D-F2F9-724A-5FE80D1692E5}"/>
              </a:ext>
            </a:extLst>
          </p:cNvPr>
          <p:cNvSpPr txBox="1">
            <a:spLocks noChangeArrowheads="1"/>
          </p:cNvSpPr>
          <p:nvPr/>
        </p:nvSpPr>
        <p:spPr bwMode="auto">
          <a:xfrm>
            <a:off x="8284901" y="934881"/>
            <a:ext cx="1712713"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FFFF00"/>
                </a:solidFill>
                <a:latin typeface="Abadi" panose="020B0604020104020204" pitchFamily="34" charset="0"/>
                <a:ea typeface="Arial" charset="0"/>
                <a:cs typeface="Arial" charset="0"/>
              </a:rPr>
              <a:t>Return</a:t>
            </a:r>
          </a:p>
          <a:p>
            <a:pPr algn="ctr" eaLnBrk="1" hangingPunct="1"/>
            <a:r>
              <a:rPr lang="en-US" altLang="en-US" sz="3200" b="0" dirty="0">
                <a:solidFill>
                  <a:srgbClr val="FFFF00"/>
                </a:solidFill>
                <a:latin typeface="Abadi" panose="020B0604020104020204" pitchFamily="34" charset="0"/>
                <a:ea typeface="Arial" charset="0"/>
                <a:cs typeface="Arial" charset="0"/>
              </a:rPr>
              <a:t>of Christ</a:t>
            </a:r>
          </a:p>
        </p:txBody>
      </p:sp>
      <p:sp>
        <p:nvSpPr>
          <p:cNvPr id="10" name="Line 3">
            <a:extLst>
              <a:ext uri="{FF2B5EF4-FFF2-40B4-BE49-F238E27FC236}">
                <a16:creationId xmlns:a16="http://schemas.microsoft.com/office/drawing/2014/main" id="{3AD394FF-D61C-13F1-66FE-162BD3D4F058}"/>
              </a:ext>
            </a:extLst>
          </p:cNvPr>
          <p:cNvSpPr>
            <a:spLocks noChangeShapeType="1"/>
          </p:cNvSpPr>
          <p:nvPr/>
        </p:nvSpPr>
        <p:spPr bwMode="auto">
          <a:xfrm flipH="1">
            <a:off x="9135449" y="1969827"/>
            <a:ext cx="0" cy="556002"/>
          </a:xfrm>
          <a:prstGeom prst="line">
            <a:avLst/>
          </a:prstGeom>
          <a:noFill/>
          <a:ln w="63500">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22" name="Line 3">
            <a:extLst>
              <a:ext uri="{FF2B5EF4-FFF2-40B4-BE49-F238E27FC236}">
                <a16:creationId xmlns:a16="http://schemas.microsoft.com/office/drawing/2014/main" id="{1853CA1D-EB9F-B997-BCAA-5F7291CF28F4}"/>
              </a:ext>
            </a:extLst>
          </p:cNvPr>
          <p:cNvSpPr>
            <a:spLocks noChangeShapeType="1"/>
          </p:cNvSpPr>
          <p:nvPr/>
        </p:nvSpPr>
        <p:spPr bwMode="auto">
          <a:xfrm flipV="1">
            <a:off x="5870522" y="2564039"/>
            <a:ext cx="22116" cy="939586"/>
          </a:xfrm>
          <a:prstGeom prst="line">
            <a:avLst/>
          </a:prstGeom>
          <a:noFill/>
          <a:ln w="177800" cap="sq">
            <a:solidFill>
              <a:srgbClr val="FFC000"/>
            </a:solidFill>
            <a:round/>
            <a:headEnd type="none"/>
            <a:tailEnd type="stealth" w="med" len="med"/>
          </a:ln>
          <a:effectLst>
            <a:glow rad="718842">
              <a:schemeClr val="bg1">
                <a:alpha val="88146"/>
              </a:schemeClr>
            </a:glow>
            <a:softEdge rad="0"/>
          </a:effectLst>
          <a:extLst>
            <a:ext uri="{909E8E84-426E-40DD-AFC4-6F175D3DCCD1}">
              <a14:hiddenFill xmlns:a14="http://schemas.microsoft.com/office/drawing/2010/main">
                <a:noFill/>
              </a14:hiddenFill>
            </a:ext>
          </a:extLst>
        </p:spPr>
        <p:txBody>
          <a:bodyPr/>
          <a:lstStyle/>
          <a:p>
            <a:endParaRPr lang="en-US" sz="2900" dirty="0">
              <a:highlight>
                <a:srgbClr val="800080"/>
              </a:highlight>
              <a:latin typeface="Abadi" panose="020B0604020104020204" pitchFamily="34" charset="0"/>
              <a:ea typeface="Arial" charset="0"/>
              <a:cs typeface="Arial" charset="0"/>
            </a:endParaRPr>
          </a:p>
        </p:txBody>
      </p:sp>
      <p:sp>
        <p:nvSpPr>
          <p:cNvPr id="23" name="Line 3">
            <a:extLst>
              <a:ext uri="{FF2B5EF4-FFF2-40B4-BE49-F238E27FC236}">
                <a16:creationId xmlns:a16="http://schemas.microsoft.com/office/drawing/2014/main" id="{14108021-16A2-86A6-F87C-FDF1DD158BB7}"/>
              </a:ext>
            </a:extLst>
          </p:cNvPr>
          <p:cNvSpPr>
            <a:spLocks noChangeShapeType="1"/>
          </p:cNvSpPr>
          <p:nvPr/>
        </p:nvSpPr>
        <p:spPr bwMode="auto">
          <a:xfrm flipV="1">
            <a:off x="2668917" y="2546180"/>
            <a:ext cx="22116" cy="939586"/>
          </a:xfrm>
          <a:prstGeom prst="line">
            <a:avLst/>
          </a:prstGeom>
          <a:noFill/>
          <a:ln w="177800" cap="sq">
            <a:solidFill>
              <a:srgbClr val="FFC000"/>
            </a:solidFill>
            <a:round/>
            <a:headEnd type="none"/>
            <a:tailEnd type="stealth" w="med" len="med"/>
          </a:ln>
          <a:effectLst>
            <a:glow rad="718842">
              <a:schemeClr val="bg1">
                <a:alpha val="88146"/>
              </a:schemeClr>
            </a:glow>
            <a:softEdge rad="0"/>
          </a:effectLst>
          <a:extLst>
            <a:ext uri="{909E8E84-426E-40DD-AFC4-6F175D3DCCD1}">
              <a14:hiddenFill xmlns:a14="http://schemas.microsoft.com/office/drawing/2010/main">
                <a:noFill/>
              </a14:hiddenFill>
            </a:ext>
          </a:extLst>
        </p:spPr>
        <p:txBody>
          <a:bodyPr/>
          <a:lstStyle/>
          <a:p>
            <a:endParaRPr lang="en-US" sz="2900" dirty="0">
              <a:highlight>
                <a:srgbClr val="800080"/>
              </a:highlight>
              <a:latin typeface="Abadi" panose="020B0604020104020204" pitchFamily="34" charset="0"/>
              <a:ea typeface="Arial" charset="0"/>
              <a:cs typeface="Arial" charset="0"/>
            </a:endParaRPr>
          </a:p>
        </p:txBody>
      </p:sp>
      <p:sp>
        <p:nvSpPr>
          <p:cNvPr id="25" name="Line 3">
            <a:extLst>
              <a:ext uri="{FF2B5EF4-FFF2-40B4-BE49-F238E27FC236}">
                <a16:creationId xmlns:a16="http://schemas.microsoft.com/office/drawing/2014/main" id="{3488243F-5345-0A7C-43BA-01189B58089B}"/>
              </a:ext>
            </a:extLst>
          </p:cNvPr>
          <p:cNvSpPr>
            <a:spLocks noChangeShapeType="1"/>
          </p:cNvSpPr>
          <p:nvPr/>
        </p:nvSpPr>
        <p:spPr bwMode="auto">
          <a:xfrm flipV="1">
            <a:off x="9119141" y="2563173"/>
            <a:ext cx="22116" cy="939586"/>
          </a:xfrm>
          <a:prstGeom prst="line">
            <a:avLst/>
          </a:prstGeom>
          <a:noFill/>
          <a:ln w="177800" cap="sq">
            <a:solidFill>
              <a:srgbClr val="FFC000"/>
            </a:solidFill>
            <a:round/>
            <a:headEnd type="none"/>
            <a:tailEnd type="stealth" w="med" len="med"/>
          </a:ln>
          <a:effectLst>
            <a:glow rad="718842">
              <a:schemeClr val="bg1">
                <a:alpha val="88146"/>
              </a:schemeClr>
            </a:glow>
            <a:softEdge rad="0"/>
          </a:effectLst>
          <a:extLst>
            <a:ext uri="{909E8E84-426E-40DD-AFC4-6F175D3DCCD1}">
              <a14:hiddenFill xmlns:a14="http://schemas.microsoft.com/office/drawing/2010/main">
                <a:noFill/>
              </a14:hiddenFill>
            </a:ext>
          </a:extLst>
        </p:spPr>
        <p:txBody>
          <a:bodyPr/>
          <a:lstStyle/>
          <a:p>
            <a:endParaRPr lang="en-US" sz="2900" dirty="0">
              <a:highlight>
                <a:srgbClr val="800080"/>
              </a:highlight>
              <a:latin typeface="Abadi" panose="020B0604020104020204" pitchFamily="34" charset="0"/>
              <a:ea typeface="Arial" charset="0"/>
              <a:cs typeface="Arial" charset="0"/>
            </a:endParaRPr>
          </a:p>
        </p:txBody>
      </p:sp>
      <p:sp>
        <p:nvSpPr>
          <p:cNvPr id="26" name="Line 3">
            <a:extLst>
              <a:ext uri="{FF2B5EF4-FFF2-40B4-BE49-F238E27FC236}">
                <a16:creationId xmlns:a16="http://schemas.microsoft.com/office/drawing/2014/main" id="{70F60C9C-E1A8-740A-7B5E-D75E6686BAA9}"/>
              </a:ext>
            </a:extLst>
          </p:cNvPr>
          <p:cNvSpPr>
            <a:spLocks noChangeShapeType="1"/>
          </p:cNvSpPr>
          <p:nvPr/>
        </p:nvSpPr>
        <p:spPr bwMode="auto">
          <a:xfrm flipV="1">
            <a:off x="7545119" y="2546180"/>
            <a:ext cx="22116" cy="939586"/>
          </a:xfrm>
          <a:prstGeom prst="line">
            <a:avLst/>
          </a:prstGeom>
          <a:noFill/>
          <a:ln w="177800" cap="sq">
            <a:solidFill>
              <a:srgbClr val="FFC000"/>
            </a:solidFill>
            <a:round/>
            <a:headEnd type="none"/>
            <a:tailEnd type="stealth" w="med" len="med"/>
          </a:ln>
          <a:effectLst>
            <a:glow rad="718842">
              <a:schemeClr val="bg1">
                <a:alpha val="88146"/>
              </a:schemeClr>
            </a:glow>
            <a:softEdge rad="0"/>
          </a:effectLst>
          <a:extLst>
            <a:ext uri="{909E8E84-426E-40DD-AFC4-6F175D3DCCD1}">
              <a14:hiddenFill xmlns:a14="http://schemas.microsoft.com/office/drawing/2010/main">
                <a:noFill/>
              </a14:hiddenFill>
            </a:ext>
          </a:extLst>
        </p:spPr>
        <p:txBody>
          <a:bodyPr/>
          <a:lstStyle/>
          <a:p>
            <a:endParaRPr lang="en-US" sz="2900" dirty="0">
              <a:highlight>
                <a:srgbClr val="800080"/>
              </a:highlight>
              <a:latin typeface="Abadi" panose="020B0604020104020204" pitchFamily="34" charset="0"/>
              <a:ea typeface="Arial" charset="0"/>
              <a:cs typeface="Arial" charset="0"/>
            </a:endParaRPr>
          </a:p>
        </p:txBody>
      </p:sp>
      <p:sp>
        <p:nvSpPr>
          <p:cNvPr id="27" name="Line 3">
            <a:extLst>
              <a:ext uri="{FF2B5EF4-FFF2-40B4-BE49-F238E27FC236}">
                <a16:creationId xmlns:a16="http://schemas.microsoft.com/office/drawing/2014/main" id="{40C212E8-1BBA-5462-C976-1716E0048114}"/>
              </a:ext>
            </a:extLst>
          </p:cNvPr>
          <p:cNvSpPr>
            <a:spLocks noChangeShapeType="1"/>
          </p:cNvSpPr>
          <p:nvPr/>
        </p:nvSpPr>
        <p:spPr bwMode="auto">
          <a:xfrm flipV="1">
            <a:off x="4206983" y="2527728"/>
            <a:ext cx="22116" cy="939586"/>
          </a:xfrm>
          <a:prstGeom prst="line">
            <a:avLst/>
          </a:prstGeom>
          <a:noFill/>
          <a:ln w="177800" cap="sq">
            <a:solidFill>
              <a:srgbClr val="FFC000"/>
            </a:solidFill>
            <a:round/>
            <a:headEnd type="none"/>
            <a:tailEnd type="stealth" w="med" len="med"/>
          </a:ln>
          <a:effectLst>
            <a:glow rad="718842">
              <a:schemeClr val="bg1">
                <a:alpha val="88146"/>
              </a:schemeClr>
            </a:glow>
            <a:softEdge rad="0"/>
          </a:effectLst>
          <a:extLst>
            <a:ext uri="{909E8E84-426E-40DD-AFC4-6F175D3DCCD1}">
              <a14:hiddenFill xmlns:a14="http://schemas.microsoft.com/office/drawing/2010/main">
                <a:noFill/>
              </a14:hiddenFill>
            </a:ext>
          </a:extLst>
        </p:spPr>
        <p:txBody>
          <a:bodyPr/>
          <a:lstStyle/>
          <a:p>
            <a:endParaRPr lang="en-US" sz="2900" dirty="0">
              <a:highlight>
                <a:srgbClr val="800080"/>
              </a:highlight>
              <a:latin typeface="Abadi" panose="020B0604020104020204" pitchFamily="34" charset="0"/>
              <a:ea typeface="Arial" charset="0"/>
              <a:cs typeface="Arial" charset="0"/>
            </a:endParaRPr>
          </a:p>
        </p:txBody>
      </p:sp>
      <p:sp>
        <p:nvSpPr>
          <p:cNvPr id="8" name="Rectangle 7">
            <a:extLst>
              <a:ext uri="{FF2B5EF4-FFF2-40B4-BE49-F238E27FC236}">
                <a16:creationId xmlns:a16="http://schemas.microsoft.com/office/drawing/2014/main" id="{EE1629C1-4DC1-CDE6-DBA5-3995491BF426}"/>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grpSp>
        <p:nvGrpSpPr>
          <p:cNvPr id="15" name="Group 14">
            <a:extLst>
              <a:ext uri="{FF2B5EF4-FFF2-40B4-BE49-F238E27FC236}">
                <a16:creationId xmlns:a16="http://schemas.microsoft.com/office/drawing/2014/main" id="{9FD35930-0FA8-C879-A98B-0059DCB9B433}"/>
              </a:ext>
            </a:extLst>
          </p:cNvPr>
          <p:cNvGrpSpPr/>
          <p:nvPr/>
        </p:nvGrpSpPr>
        <p:grpSpPr>
          <a:xfrm>
            <a:off x="10805045" y="5962650"/>
            <a:ext cx="1035886" cy="551231"/>
            <a:chOff x="3471863" y="1857374"/>
            <a:chExt cx="5450432" cy="2900367"/>
          </a:xfrm>
        </p:grpSpPr>
        <p:pic>
          <p:nvPicPr>
            <p:cNvPr id="21" name="Picture 20">
              <a:extLst>
                <a:ext uri="{FF2B5EF4-FFF2-40B4-BE49-F238E27FC236}">
                  <a16:creationId xmlns:a16="http://schemas.microsoft.com/office/drawing/2014/main" id="{B136C457-5064-0D1E-7C33-E94E66318AF4}"/>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28" name="Picture 27">
              <a:extLst>
                <a:ext uri="{FF2B5EF4-FFF2-40B4-BE49-F238E27FC236}">
                  <a16:creationId xmlns:a16="http://schemas.microsoft.com/office/drawing/2014/main" id="{FC32C5EA-7923-BC6B-6413-8F9D429A6DA7}"/>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29" name="Picture 28">
              <a:extLst>
                <a:ext uri="{FF2B5EF4-FFF2-40B4-BE49-F238E27FC236}">
                  <a16:creationId xmlns:a16="http://schemas.microsoft.com/office/drawing/2014/main" id="{203A1A04-7E01-69E5-0F74-50CB593FFFEF}"/>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94118696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1000"/>
                                  </p:stCondLst>
                                  <p:childTnLst>
                                    <p:set>
                                      <p:cBhvr>
                                        <p:cTn id="9" dur="1" fill="hold">
                                          <p:stCondLst>
                                            <p:cond delay="0"/>
                                          </p:stCondLst>
                                        </p:cTn>
                                        <p:tgtEl>
                                          <p:spTgt spid="27"/>
                                        </p:tgtEl>
                                        <p:attrNameLst>
                                          <p:attrName>style.visibility</p:attrName>
                                        </p:attrNameLst>
                                      </p:cBhvr>
                                      <p:to>
                                        <p:strVal val="visible"/>
                                      </p:to>
                                    </p:set>
                                  </p:childTnLst>
                                </p:cTn>
                              </p:par>
                            </p:childTnLst>
                          </p:cTn>
                        </p:par>
                        <p:par>
                          <p:cTn id="10" fill="hold">
                            <p:stCondLst>
                              <p:cond delay="1000"/>
                            </p:stCondLst>
                            <p:childTnLst>
                              <p:par>
                                <p:cTn id="11" presetID="1" presetClass="entr" presetSubtype="0" fill="hold" grpId="0" nodeType="afterEffect">
                                  <p:stCondLst>
                                    <p:cond delay="1000"/>
                                  </p:stCondLst>
                                  <p:childTnLst>
                                    <p:set>
                                      <p:cBhvr>
                                        <p:cTn id="12" dur="1" fill="hold">
                                          <p:stCondLst>
                                            <p:cond delay="0"/>
                                          </p:stCondLst>
                                        </p:cTn>
                                        <p:tgtEl>
                                          <p:spTgt spid="22"/>
                                        </p:tgtEl>
                                        <p:attrNameLst>
                                          <p:attrName>style.visibility</p:attrName>
                                        </p:attrNameLst>
                                      </p:cBhvr>
                                      <p:to>
                                        <p:strVal val="visible"/>
                                      </p:to>
                                    </p:set>
                                  </p:childTnLst>
                                </p:cTn>
                              </p:par>
                            </p:childTnLst>
                          </p:cTn>
                        </p:par>
                        <p:par>
                          <p:cTn id="13" fill="hold">
                            <p:stCondLst>
                              <p:cond delay="2000"/>
                            </p:stCondLst>
                            <p:childTnLst>
                              <p:par>
                                <p:cTn id="14" presetID="1" presetClass="entr" presetSubtype="0" fill="hold" grpId="0" nodeType="afterEffect">
                                  <p:stCondLst>
                                    <p:cond delay="1000"/>
                                  </p:stCondLst>
                                  <p:childTnLst>
                                    <p:set>
                                      <p:cBhvr>
                                        <p:cTn id="15" dur="1" fill="hold">
                                          <p:stCondLst>
                                            <p:cond delay="0"/>
                                          </p:stCondLst>
                                        </p:cTn>
                                        <p:tgtEl>
                                          <p:spTgt spid="26"/>
                                        </p:tgtEl>
                                        <p:attrNameLst>
                                          <p:attrName>style.visibility</p:attrName>
                                        </p:attrNameLst>
                                      </p:cBhvr>
                                      <p:to>
                                        <p:strVal val="visible"/>
                                      </p:to>
                                    </p:set>
                                  </p:childTnLst>
                                </p:cTn>
                              </p:par>
                            </p:childTnLst>
                          </p:cTn>
                        </p:par>
                        <p:par>
                          <p:cTn id="16" fill="hold">
                            <p:stCondLst>
                              <p:cond delay="3000"/>
                            </p:stCondLst>
                            <p:childTnLst>
                              <p:par>
                                <p:cTn id="17" presetID="1" presetClass="entr" presetSubtype="0" fill="hold" grpId="0" nodeType="afterEffect">
                                  <p:stCondLst>
                                    <p:cond delay="1000"/>
                                  </p:stCondLst>
                                  <p:childTnLst>
                                    <p:set>
                                      <p:cBhvr>
                                        <p:cTn id="18"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animBg="1"/>
      <p:bldP spid="25" grpId="0" animBg="1"/>
      <p:bldP spid="26" grpId="0" animBg="1"/>
      <p:bldP spid="27" grpId="0" animBg="1"/>
    </p:bld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e 2">
            <a:extLst>
              <a:ext uri="{FF2B5EF4-FFF2-40B4-BE49-F238E27FC236}">
                <a16:creationId xmlns:a16="http://schemas.microsoft.com/office/drawing/2014/main" id="{1217500C-B717-9D01-BE2C-11FCCA007A73}"/>
              </a:ext>
            </a:extLst>
          </p:cNvPr>
          <p:cNvSpPr/>
          <p:nvPr/>
        </p:nvSpPr>
        <p:spPr>
          <a:xfrm rot="10800000">
            <a:off x="2696931" y="1506381"/>
            <a:ext cx="6407851" cy="4571384"/>
          </a:xfrm>
          <a:prstGeom prst="pie">
            <a:avLst>
              <a:gd name="adj1" fmla="val 0"/>
              <a:gd name="adj2" fmla="val 10806063"/>
            </a:avLst>
          </a:prstGeom>
          <a:solidFill>
            <a:srgbClr val="C00000">
              <a:alpha val="55000"/>
            </a:srgbClr>
          </a:solid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4" name="Line 3">
            <a:extLst>
              <a:ext uri="{FF2B5EF4-FFF2-40B4-BE49-F238E27FC236}">
                <a16:creationId xmlns:a16="http://schemas.microsoft.com/office/drawing/2014/main" id="{0E65D780-52A8-0546-B80A-8B16392D4670}"/>
              </a:ext>
            </a:extLst>
          </p:cNvPr>
          <p:cNvSpPr>
            <a:spLocks noChangeShapeType="1"/>
          </p:cNvSpPr>
          <p:nvPr/>
        </p:nvSpPr>
        <p:spPr bwMode="auto">
          <a:xfrm>
            <a:off x="111067" y="3768438"/>
            <a:ext cx="11854639" cy="15410"/>
          </a:xfrm>
          <a:prstGeom prst="line">
            <a:avLst/>
          </a:prstGeom>
          <a:noFill/>
          <a:ln w="63500">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37" name="Line 6">
            <a:extLst>
              <a:ext uri="{FF2B5EF4-FFF2-40B4-BE49-F238E27FC236}">
                <a16:creationId xmlns:a16="http://schemas.microsoft.com/office/drawing/2014/main" id="{32E8D7BE-792F-1442-BD13-24E6B28C9475}"/>
              </a:ext>
            </a:extLst>
          </p:cNvPr>
          <p:cNvSpPr>
            <a:spLocks noChangeShapeType="1"/>
          </p:cNvSpPr>
          <p:nvPr/>
        </p:nvSpPr>
        <p:spPr bwMode="auto">
          <a:xfrm>
            <a:off x="9116400" y="3200113"/>
            <a:ext cx="5808" cy="1077113"/>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14" name="Line 6">
            <a:extLst>
              <a:ext uri="{FF2B5EF4-FFF2-40B4-BE49-F238E27FC236}">
                <a16:creationId xmlns:a16="http://schemas.microsoft.com/office/drawing/2014/main" id="{85AEB157-F23A-CC45-BADB-1D1EDBEE0EE5}"/>
              </a:ext>
            </a:extLst>
          </p:cNvPr>
          <p:cNvSpPr>
            <a:spLocks noChangeShapeType="1"/>
          </p:cNvSpPr>
          <p:nvPr/>
        </p:nvSpPr>
        <p:spPr bwMode="auto">
          <a:xfrm>
            <a:off x="488267" y="2971843"/>
            <a:ext cx="0" cy="780269"/>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dirty="0">
              <a:latin typeface="Abadi" panose="020B0604020104020204" pitchFamily="34" charset="0"/>
              <a:ea typeface="Arial" charset="0"/>
              <a:cs typeface="Arial" charset="0"/>
            </a:endParaRPr>
          </a:p>
        </p:txBody>
      </p:sp>
      <p:sp>
        <p:nvSpPr>
          <p:cNvPr id="16" name="Line 6">
            <a:extLst>
              <a:ext uri="{FF2B5EF4-FFF2-40B4-BE49-F238E27FC236}">
                <a16:creationId xmlns:a16="http://schemas.microsoft.com/office/drawing/2014/main" id="{8BFD6659-F4C7-8F46-B5D1-5F1F782F14A4}"/>
              </a:ext>
            </a:extLst>
          </p:cNvPr>
          <p:cNvSpPr>
            <a:spLocks noChangeShapeType="1"/>
          </p:cNvSpPr>
          <p:nvPr/>
        </p:nvSpPr>
        <p:spPr bwMode="auto">
          <a:xfrm flipH="1">
            <a:off x="288375" y="3237078"/>
            <a:ext cx="402144" cy="0"/>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4" name="TextBox 3">
            <a:extLst>
              <a:ext uri="{FF2B5EF4-FFF2-40B4-BE49-F238E27FC236}">
                <a16:creationId xmlns:a16="http://schemas.microsoft.com/office/drawing/2014/main" id="{B2C650EF-451B-E722-62A8-8EAC5C1ECDBF}"/>
              </a:ext>
            </a:extLst>
          </p:cNvPr>
          <p:cNvSpPr txBox="1"/>
          <p:nvPr/>
        </p:nvSpPr>
        <p:spPr>
          <a:xfrm>
            <a:off x="4676617" y="1592458"/>
            <a:ext cx="2448478" cy="954107"/>
          </a:xfrm>
          <a:prstGeom prst="rect">
            <a:avLst/>
          </a:prstGeom>
          <a:noFill/>
        </p:spPr>
        <p:txBody>
          <a:bodyPr wrap="square">
            <a:spAutoFit/>
          </a:bodyPr>
          <a:lstStyle/>
          <a:p>
            <a:pPr algn="ctr"/>
            <a:r>
              <a:rPr lang="en-NZ" sz="2800" b="1" dirty="0">
                <a:solidFill>
                  <a:schemeClr val="bg1"/>
                </a:solidFill>
                <a:latin typeface="Abadi" panose="020B0604020104020204" pitchFamily="34" charset="0"/>
              </a:rPr>
              <a:t>FUTURE</a:t>
            </a:r>
          </a:p>
          <a:p>
            <a:pPr algn="ctr"/>
            <a:r>
              <a:rPr lang="en-NZ" sz="2800" b="1" dirty="0">
                <a:solidFill>
                  <a:schemeClr val="bg1"/>
                </a:solidFill>
                <a:latin typeface="Abadi" panose="020B0604020104020204" pitchFamily="34" charset="0"/>
              </a:rPr>
              <a:t>TRIBULATION</a:t>
            </a:r>
            <a:endParaRPr lang="en-US" sz="2800" dirty="0"/>
          </a:p>
        </p:txBody>
      </p:sp>
      <p:sp>
        <p:nvSpPr>
          <p:cNvPr id="5" name="Line 6">
            <a:extLst>
              <a:ext uri="{FF2B5EF4-FFF2-40B4-BE49-F238E27FC236}">
                <a16:creationId xmlns:a16="http://schemas.microsoft.com/office/drawing/2014/main" id="{575DFF90-1074-2F49-ABD7-255CD0E3483B}"/>
              </a:ext>
            </a:extLst>
          </p:cNvPr>
          <p:cNvSpPr>
            <a:spLocks noChangeShapeType="1"/>
          </p:cNvSpPr>
          <p:nvPr/>
        </p:nvSpPr>
        <p:spPr bwMode="auto">
          <a:xfrm>
            <a:off x="2668356" y="3196011"/>
            <a:ext cx="0" cy="1140687"/>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dirty="0">
              <a:latin typeface="Abadi" panose="020B0604020104020204" pitchFamily="34" charset="0"/>
              <a:ea typeface="Arial" charset="0"/>
              <a:cs typeface="Arial" charset="0"/>
            </a:endParaRPr>
          </a:p>
        </p:txBody>
      </p:sp>
      <p:pic>
        <p:nvPicPr>
          <p:cNvPr id="6" name="Picture 5">
            <a:extLst>
              <a:ext uri="{FF2B5EF4-FFF2-40B4-BE49-F238E27FC236}">
                <a16:creationId xmlns:a16="http://schemas.microsoft.com/office/drawing/2014/main" id="{3497E09E-B430-310E-2B41-428B9C928D59}"/>
              </a:ext>
            </a:extLst>
          </p:cNvPr>
          <p:cNvPicPr>
            <a:picLocks noChangeAspect="1"/>
          </p:cNvPicPr>
          <p:nvPr/>
        </p:nvPicPr>
        <p:blipFill rotWithShape="1">
          <a:blip r:embed="rId3" cstate="email">
            <a:duotone>
              <a:schemeClr val="bg2">
                <a:shade val="45000"/>
                <a:satMod val="135000"/>
              </a:schemeClr>
              <a:prstClr val="white"/>
            </a:duotone>
            <a:extLst>
              <a:ext uri="{BEBA8EAE-BF5A-486C-A8C5-ECC9F3942E4B}">
                <a14:imgProps xmlns:a14="http://schemas.microsoft.com/office/drawing/2010/main">
                  <a14:imgLayer r:embed="rId4">
                    <a14:imgEffect>
                      <a14:backgroundRemoval t="1705" b="99148" l="0" r="100000"/>
                    </a14:imgEffect>
                    <a14:imgEffect>
                      <a14:sharpenSoften amount="50000"/>
                    </a14:imgEffect>
                  </a14:imgLayer>
                </a14:imgProps>
              </a:ext>
              <a:ext uri="{28A0092B-C50C-407E-A947-70E740481C1C}">
                <a14:useLocalDpi xmlns:a14="http://schemas.microsoft.com/office/drawing/2010/main"/>
              </a:ext>
            </a:extLst>
          </a:blip>
          <a:srcRect/>
          <a:stretch/>
        </p:blipFill>
        <p:spPr>
          <a:xfrm>
            <a:off x="983616" y="2121869"/>
            <a:ext cx="554561" cy="1699948"/>
          </a:xfrm>
          <a:prstGeom prst="rect">
            <a:avLst/>
          </a:prstGeom>
          <a:effectLst/>
        </p:spPr>
      </p:pic>
      <p:sp>
        <p:nvSpPr>
          <p:cNvPr id="7" name="TextBox 6">
            <a:extLst>
              <a:ext uri="{FF2B5EF4-FFF2-40B4-BE49-F238E27FC236}">
                <a16:creationId xmlns:a16="http://schemas.microsoft.com/office/drawing/2014/main" id="{BE2C1AB9-19FE-0C54-F10D-F69F125CE15B}"/>
              </a:ext>
            </a:extLst>
          </p:cNvPr>
          <p:cNvSpPr txBox="1"/>
          <p:nvPr/>
        </p:nvSpPr>
        <p:spPr>
          <a:xfrm>
            <a:off x="927103" y="4581939"/>
            <a:ext cx="10222566" cy="1569660"/>
          </a:xfrm>
          <a:prstGeom prst="rect">
            <a:avLst/>
          </a:prstGeom>
          <a:noFill/>
        </p:spPr>
        <p:txBody>
          <a:bodyPr wrap="square">
            <a:spAutoFit/>
          </a:bodyPr>
          <a:lstStyle/>
          <a:p>
            <a:pPr algn="ctr"/>
            <a:r>
              <a:rPr lang="en-NZ" sz="4000" b="1" dirty="0">
                <a:solidFill>
                  <a:srgbClr val="FFC000"/>
                </a:solidFill>
                <a:latin typeface="Abadi" panose="020B0604020104020204" pitchFamily="34" charset="0"/>
              </a:rPr>
              <a:t>PRE-TRIBULATION RAPTURE</a:t>
            </a:r>
            <a:endParaRPr lang="en-NZ" sz="1800" b="1" dirty="0">
              <a:solidFill>
                <a:srgbClr val="FFC000"/>
              </a:solidFill>
              <a:latin typeface="Abadi" panose="020B0604020104020204" pitchFamily="34" charset="0"/>
            </a:endParaRPr>
          </a:p>
          <a:p>
            <a:pPr algn="ctr"/>
            <a:r>
              <a:rPr lang="en-NZ" sz="2800" b="1" dirty="0">
                <a:solidFill>
                  <a:schemeClr val="bg1"/>
                </a:solidFill>
                <a:latin typeface="Abadi" panose="020B0604020104020204" pitchFamily="34" charset="0"/>
              </a:rPr>
              <a:t>The assumption/rapture of the church will occur</a:t>
            </a:r>
          </a:p>
          <a:p>
            <a:pPr algn="ctr"/>
            <a:r>
              <a:rPr lang="en-NZ" sz="2800" b="1" dirty="0">
                <a:solidFill>
                  <a:schemeClr val="bg1"/>
                </a:solidFill>
                <a:latin typeface="Abadi" panose="020B0604020104020204" pitchFamily="34" charset="0"/>
              </a:rPr>
              <a:t>prior to the start of the future Tribulation period.</a:t>
            </a:r>
          </a:p>
        </p:txBody>
      </p:sp>
      <p:sp>
        <p:nvSpPr>
          <p:cNvPr id="9" name="Text Box 7">
            <a:extLst>
              <a:ext uri="{FF2B5EF4-FFF2-40B4-BE49-F238E27FC236}">
                <a16:creationId xmlns:a16="http://schemas.microsoft.com/office/drawing/2014/main" id="{B64ADAB7-AF0D-F2F9-724A-5FE80D1692E5}"/>
              </a:ext>
            </a:extLst>
          </p:cNvPr>
          <p:cNvSpPr txBox="1">
            <a:spLocks noChangeArrowheads="1"/>
          </p:cNvSpPr>
          <p:nvPr/>
        </p:nvSpPr>
        <p:spPr bwMode="auto">
          <a:xfrm>
            <a:off x="8284901" y="934881"/>
            <a:ext cx="1712713"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FFFF00"/>
                </a:solidFill>
                <a:latin typeface="Abadi" panose="020B0604020104020204" pitchFamily="34" charset="0"/>
                <a:ea typeface="Arial" charset="0"/>
                <a:cs typeface="Arial" charset="0"/>
              </a:rPr>
              <a:t>Return</a:t>
            </a:r>
          </a:p>
          <a:p>
            <a:pPr algn="ctr" eaLnBrk="1" hangingPunct="1"/>
            <a:r>
              <a:rPr lang="en-US" altLang="en-US" sz="3200" b="0" dirty="0">
                <a:solidFill>
                  <a:srgbClr val="FFFF00"/>
                </a:solidFill>
                <a:latin typeface="Abadi" panose="020B0604020104020204" pitchFamily="34" charset="0"/>
                <a:ea typeface="Arial" charset="0"/>
                <a:cs typeface="Arial" charset="0"/>
              </a:rPr>
              <a:t>of Christ</a:t>
            </a:r>
          </a:p>
        </p:txBody>
      </p:sp>
      <p:sp>
        <p:nvSpPr>
          <p:cNvPr id="10" name="Line 3">
            <a:extLst>
              <a:ext uri="{FF2B5EF4-FFF2-40B4-BE49-F238E27FC236}">
                <a16:creationId xmlns:a16="http://schemas.microsoft.com/office/drawing/2014/main" id="{3AD394FF-D61C-13F1-66FE-162BD3D4F058}"/>
              </a:ext>
            </a:extLst>
          </p:cNvPr>
          <p:cNvSpPr>
            <a:spLocks noChangeShapeType="1"/>
          </p:cNvSpPr>
          <p:nvPr/>
        </p:nvSpPr>
        <p:spPr bwMode="auto">
          <a:xfrm flipH="1">
            <a:off x="9135449" y="1969827"/>
            <a:ext cx="0" cy="556002"/>
          </a:xfrm>
          <a:prstGeom prst="line">
            <a:avLst/>
          </a:prstGeom>
          <a:noFill/>
          <a:ln w="63500">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8" name="Line 3">
            <a:extLst>
              <a:ext uri="{FF2B5EF4-FFF2-40B4-BE49-F238E27FC236}">
                <a16:creationId xmlns:a16="http://schemas.microsoft.com/office/drawing/2014/main" id="{2BFF3DF0-0C3F-0AC9-CC68-6366F6DB9338}"/>
              </a:ext>
            </a:extLst>
          </p:cNvPr>
          <p:cNvSpPr>
            <a:spLocks noChangeShapeType="1"/>
          </p:cNvSpPr>
          <p:nvPr/>
        </p:nvSpPr>
        <p:spPr bwMode="auto">
          <a:xfrm flipV="1">
            <a:off x="2685261" y="2546180"/>
            <a:ext cx="22116" cy="939586"/>
          </a:xfrm>
          <a:prstGeom prst="line">
            <a:avLst/>
          </a:prstGeom>
          <a:noFill/>
          <a:ln w="177800" cap="sq">
            <a:solidFill>
              <a:srgbClr val="FFC000"/>
            </a:solidFill>
            <a:round/>
            <a:headEnd type="none"/>
            <a:tailEnd type="stealth" w="med" len="med"/>
          </a:ln>
          <a:effectLst>
            <a:glow rad="718842">
              <a:schemeClr val="bg1">
                <a:alpha val="88146"/>
              </a:schemeClr>
            </a:glow>
            <a:softEdge rad="0"/>
          </a:effectLst>
          <a:extLst>
            <a:ext uri="{909E8E84-426E-40DD-AFC4-6F175D3DCCD1}">
              <a14:hiddenFill xmlns:a14="http://schemas.microsoft.com/office/drawing/2010/main">
                <a:noFill/>
              </a14:hiddenFill>
            </a:ext>
          </a:extLst>
        </p:spPr>
        <p:txBody>
          <a:bodyPr/>
          <a:lstStyle/>
          <a:p>
            <a:endParaRPr lang="en-US" sz="2900" dirty="0">
              <a:highlight>
                <a:srgbClr val="800080"/>
              </a:highlight>
              <a:latin typeface="Abadi" panose="020B0604020104020204" pitchFamily="34" charset="0"/>
              <a:ea typeface="Arial" charset="0"/>
              <a:cs typeface="Arial" charset="0"/>
            </a:endParaRPr>
          </a:p>
        </p:txBody>
      </p:sp>
      <p:sp>
        <p:nvSpPr>
          <p:cNvPr id="11" name="Rectangle 10">
            <a:extLst>
              <a:ext uri="{FF2B5EF4-FFF2-40B4-BE49-F238E27FC236}">
                <a16:creationId xmlns:a16="http://schemas.microsoft.com/office/drawing/2014/main" id="{26315C9B-862F-6085-04CC-52981B1A4E65}"/>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53220370-94EA-53EB-8E81-85A5F0C93156}"/>
              </a:ext>
            </a:extLst>
          </p:cNvPr>
          <p:cNvGrpSpPr/>
          <p:nvPr/>
        </p:nvGrpSpPr>
        <p:grpSpPr>
          <a:xfrm>
            <a:off x="10805045" y="5962650"/>
            <a:ext cx="1035886" cy="551231"/>
            <a:chOff x="3471863" y="1857374"/>
            <a:chExt cx="5450432" cy="2900367"/>
          </a:xfrm>
        </p:grpSpPr>
        <p:pic>
          <p:nvPicPr>
            <p:cNvPr id="12" name="Picture 11">
              <a:extLst>
                <a:ext uri="{FF2B5EF4-FFF2-40B4-BE49-F238E27FC236}">
                  <a16:creationId xmlns:a16="http://schemas.microsoft.com/office/drawing/2014/main" id="{D021D9D8-4A66-F771-19C8-5C4702BA90F3}"/>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3" name="Picture 12">
              <a:extLst>
                <a:ext uri="{FF2B5EF4-FFF2-40B4-BE49-F238E27FC236}">
                  <a16:creationId xmlns:a16="http://schemas.microsoft.com/office/drawing/2014/main" id="{348122BC-7F7D-FC4C-B0DB-63EAEA0D7A86}"/>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5" name="Picture 14">
              <a:extLst>
                <a:ext uri="{FF2B5EF4-FFF2-40B4-BE49-F238E27FC236}">
                  <a16:creationId xmlns:a16="http://schemas.microsoft.com/office/drawing/2014/main" id="{A8879A43-4718-D0E7-C69A-36D9697CC183}"/>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64312576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7">
            <a:extLst>
              <a:ext uri="{FF2B5EF4-FFF2-40B4-BE49-F238E27FC236}">
                <a16:creationId xmlns:a16="http://schemas.microsoft.com/office/drawing/2014/main" id="{FD0C6E25-BF13-F7BE-6FA9-E9DBD8F297C9}"/>
              </a:ext>
            </a:extLst>
          </p:cNvPr>
          <p:cNvPicPr preferRelativeResize="0">
            <a:picLocks noChangeArrowheads="1"/>
          </p:cNvPicPr>
          <p:nvPr/>
        </p:nvPicPr>
        <p:blipFill>
          <a:blip r:embed="rId3" cstate="email">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a:fillRect/>
          </a:stretch>
        </p:blipFill>
        <p:spPr bwMode="auto">
          <a:xfrm>
            <a:off x="8695426" y="1212502"/>
            <a:ext cx="3053359" cy="3803633"/>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10" name="Rectangle 9">
            <a:extLst>
              <a:ext uri="{FF2B5EF4-FFF2-40B4-BE49-F238E27FC236}">
                <a16:creationId xmlns:a16="http://schemas.microsoft.com/office/drawing/2014/main" id="{C817EC0E-DDA6-8141-93ED-7C0B0ACC3EE7}"/>
              </a:ext>
            </a:extLst>
          </p:cNvPr>
          <p:cNvSpPr/>
          <p:nvPr/>
        </p:nvSpPr>
        <p:spPr>
          <a:xfrm>
            <a:off x="421178" y="971670"/>
            <a:ext cx="8274249" cy="3539430"/>
          </a:xfrm>
          <a:prstGeom prst="rect">
            <a:avLst/>
          </a:prstGeom>
        </p:spPr>
        <p:txBody>
          <a:bodyPr wrap="square">
            <a:spAutoFit/>
          </a:bodyPr>
          <a:lstStyle/>
          <a:p>
            <a:pPr algn="ctr"/>
            <a:endParaRPr lang="en-US" sz="4400" dirty="0">
              <a:solidFill>
                <a:srgbClr val="FFF32B"/>
              </a:solidFill>
              <a:latin typeface="Abadi" panose="020B0604020104020204" pitchFamily="34" charset="0"/>
              <a:ea typeface="Calibri" panose="020F0502020204030204" pitchFamily="34" charset="0"/>
            </a:endParaRPr>
          </a:p>
          <a:p>
            <a:pPr algn="ctr"/>
            <a:r>
              <a:rPr lang="en-US" sz="6000" dirty="0">
                <a:solidFill>
                  <a:schemeClr val="bg1"/>
                </a:solidFill>
                <a:latin typeface="Abadi" panose="020B0604020104020204" pitchFamily="34" charset="0"/>
                <a:ea typeface="Calibri" panose="020F0502020204030204" pitchFamily="34" charset="0"/>
              </a:rPr>
              <a:t>6.1</a:t>
            </a:r>
          </a:p>
          <a:p>
            <a:pPr algn="ctr"/>
            <a:r>
              <a:rPr lang="en-US" sz="6000" dirty="0">
                <a:solidFill>
                  <a:srgbClr val="FFF32B"/>
                </a:solidFill>
                <a:latin typeface="Abadi" panose="020B0604020104020204" pitchFamily="34" charset="0"/>
                <a:ea typeface="Calibri" panose="020F0502020204030204" pitchFamily="34" charset="0"/>
              </a:rPr>
              <a:t>The Reality</a:t>
            </a:r>
          </a:p>
          <a:p>
            <a:pPr algn="ctr"/>
            <a:r>
              <a:rPr lang="en-US" sz="6000" dirty="0">
                <a:solidFill>
                  <a:srgbClr val="FFF32B"/>
                </a:solidFill>
                <a:latin typeface="Abadi" panose="020B0604020104020204" pitchFamily="34" charset="0"/>
                <a:ea typeface="Calibri" panose="020F0502020204030204" pitchFamily="34" charset="0"/>
              </a:rPr>
              <a:t>of the Assumption</a:t>
            </a:r>
          </a:p>
        </p:txBody>
      </p:sp>
      <p:sp>
        <p:nvSpPr>
          <p:cNvPr id="3" name="Rectangle 2">
            <a:extLst>
              <a:ext uri="{FF2B5EF4-FFF2-40B4-BE49-F238E27FC236}">
                <a16:creationId xmlns:a16="http://schemas.microsoft.com/office/drawing/2014/main" id="{627B1D24-0004-DA0D-FDD2-48DE420D5472}"/>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sp>
        <p:nvSpPr>
          <p:cNvPr id="5" name="AutoShape 4" descr="Premium Photo | A bright light above clouds">
            <a:extLst>
              <a:ext uri="{FF2B5EF4-FFF2-40B4-BE49-F238E27FC236}">
                <a16:creationId xmlns:a16="http://schemas.microsoft.com/office/drawing/2014/main" id="{028A0A8B-1B03-81C1-6433-756490D9477B}"/>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nvGrpSpPr>
          <p:cNvPr id="2" name="Group 1">
            <a:extLst>
              <a:ext uri="{FF2B5EF4-FFF2-40B4-BE49-F238E27FC236}">
                <a16:creationId xmlns:a16="http://schemas.microsoft.com/office/drawing/2014/main" id="{8AEDECD6-A795-15BB-0A29-82147CE84A3A}"/>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CCC749FA-5037-DE76-C23B-3426B60ED4B5}"/>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7" name="Picture 6">
              <a:extLst>
                <a:ext uri="{FF2B5EF4-FFF2-40B4-BE49-F238E27FC236}">
                  <a16:creationId xmlns:a16="http://schemas.microsoft.com/office/drawing/2014/main" id="{340918C9-E0F3-5E1E-C3AE-032F929951B0}"/>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8" name="Picture 7">
              <a:extLst>
                <a:ext uri="{FF2B5EF4-FFF2-40B4-BE49-F238E27FC236}">
                  <a16:creationId xmlns:a16="http://schemas.microsoft.com/office/drawing/2014/main" id="{D458A420-66EE-F73A-0041-1F0D3552A16C}"/>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45867719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9" y="971670"/>
            <a:ext cx="7922722" cy="4278094"/>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1 Thessalonians 4:13–18</a:t>
            </a:r>
          </a:p>
          <a:p>
            <a:endParaRPr lang="en-US" sz="1600" dirty="0">
              <a:solidFill>
                <a:schemeClr val="bg1"/>
              </a:solidFill>
              <a:latin typeface="Abadi" panose="020B0604020104020204" pitchFamily="34" charset="0"/>
              <a:ea typeface="Calibri" panose="020F0502020204030204" pitchFamily="34" charset="0"/>
            </a:endParaRPr>
          </a:p>
          <a:p>
            <a:r>
              <a:rPr lang="en-US" sz="3200" baseline="30000" dirty="0">
                <a:solidFill>
                  <a:schemeClr val="bg1"/>
                </a:solidFill>
                <a:latin typeface="Abadi" panose="020B0604020104020204" pitchFamily="34" charset="0"/>
                <a:ea typeface="Calibri" panose="020F0502020204030204" pitchFamily="34" charset="0"/>
              </a:rPr>
              <a:t>13 </a:t>
            </a:r>
            <a:r>
              <a:rPr lang="en-US" sz="3200" dirty="0">
                <a:solidFill>
                  <a:schemeClr val="bg1"/>
                </a:solidFill>
                <a:latin typeface="Abadi" panose="020B0604020104020204" pitchFamily="34" charset="0"/>
                <a:ea typeface="Calibri" panose="020F0502020204030204" pitchFamily="34" charset="0"/>
              </a:rPr>
              <a:t>But we do not want you to be uninformed, brethren, about those who are asleep, so that you will not grieve as do the rest who have no hope. </a:t>
            </a:r>
            <a:r>
              <a:rPr lang="en-US" sz="3200" baseline="30000" dirty="0">
                <a:solidFill>
                  <a:schemeClr val="bg1"/>
                </a:solidFill>
                <a:latin typeface="Abadi" panose="020B0604020104020204" pitchFamily="34" charset="0"/>
                <a:ea typeface="Calibri" panose="020F0502020204030204" pitchFamily="34" charset="0"/>
              </a:rPr>
              <a:t>14 </a:t>
            </a:r>
            <a:r>
              <a:rPr lang="en-US" sz="3200" dirty="0">
                <a:solidFill>
                  <a:schemeClr val="bg1"/>
                </a:solidFill>
                <a:latin typeface="Abadi" panose="020B0604020104020204" pitchFamily="34" charset="0"/>
                <a:ea typeface="Calibri" panose="020F0502020204030204" pitchFamily="34" charset="0"/>
              </a:rPr>
              <a:t>For if we believe that Jesus died and rose again, even so God will bring with Him those who have fallen asleep in Jesus.</a:t>
            </a:r>
          </a:p>
        </p:txBody>
      </p:sp>
      <p:pic>
        <p:nvPicPr>
          <p:cNvPr id="3" name="Picture 17">
            <a:extLst>
              <a:ext uri="{FF2B5EF4-FFF2-40B4-BE49-F238E27FC236}">
                <a16:creationId xmlns:a16="http://schemas.microsoft.com/office/drawing/2014/main" id="{A5A13539-0BA7-E9C3-4A76-367C54630640}"/>
              </a:ext>
            </a:extLst>
          </p:cNvPr>
          <p:cNvPicPr preferRelativeResize="0">
            <a:picLocks noChangeArrowheads="1"/>
          </p:cNvPicPr>
          <p:nvPr/>
        </p:nvPicPr>
        <p:blipFill>
          <a:blip r:embed="rId3" cstate="email">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a:fillRect/>
          </a:stretch>
        </p:blipFill>
        <p:spPr bwMode="auto">
          <a:xfrm>
            <a:off x="8695426" y="1212502"/>
            <a:ext cx="3053359" cy="3803633"/>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02F73616-E391-8B95-9F80-ED0435D9A5F4}"/>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9FA2AF47-AA69-4D67-0F42-ACB1A15A03CD}"/>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07A0E8D8-1793-87FA-7BC0-86B69E0FF760}"/>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7704325C-4B5A-E2C8-5181-7EB32B59ADE3}"/>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968EDDD9-8766-3062-666A-611FFFD1B02F}"/>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70864382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9" y="971670"/>
            <a:ext cx="7922722" cy="5262979"/>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1 Thessalonians 4:13–18</a:t>
            </a:r>
          </a:p>
          <a:p>
            <a:endParaRPr lang="en-US" sz="1600" dirty="0">
              <a:solidFill>
                <a:schemeClr val="bg1"/>
              </a:solidFill>
              <a:latin typeface="Abadi" panose="020B0604020104020204" pitchFamily="34" charset="0"/>
              <a:ea typeface="Calibri" panose="020F0502020204030204" pitchFamily="34" charset="0"/>
            </a:endParaRPr>
          </a:p>
          <a:p>
            <a:r>
              <a:rPr lang="en-US" sz="3200" baseline="30000" dirty="0">
                <a:solidFill>
                  <a:schemeClr val="bg1"/>
                </a:solidFill>
                <a:latin typeface="Abadi" panose="020B0604020104020204" pitchFamily="34" charset="0"/>
                <a:ea typeface="Calibri" panose="020F0502020204030204" pitchFamily="34" charset="0"/>
              </a:rPr>
              <a:t>15 </a:t>
            </a:r>
            <a:r>
              <a:rPr lang="en-US" sz="3200" dirty="0">
                <a:solidFill>
                  <a:schemeClr val="bg1"/>
                </a:solidFill>
                <a:latin typeface="Abadi" panose="020B0604020104020204" pitchFamily="34" charset="0"/>
                <a:ea typeface="Calibri" panose="020F0502020204030204" pitchFamily="34" charset="0"/>
              </a:rPr>
              <a:t>For this we say to you by the word of the Lord, that we who are alive and remain until the coming of the Lord, will not precede those who have fallen asleep. </a:t>
            </a:r>
            <a:r>
              <a:rPr lang="en-US" sz="3200" baseline="30000" dirty="0">
                <a:solidFill>
                  <a:schemeClr val="bg1"/>
                </a:solidFill>
                <a:latin typeface="Abadi" panose="020B0604020104020204" pitchFamily="34" charset="0"/>
                <a:ea typeface="Calibri" panose="020F0502020204030204" pitchFamily="34" charset="0"/>
              </a:rPr>
              <a:t>16 </a:t>
            </a:r>
            <a:r>
              <a:rPr lang="en-US" sz="3200" dirty="0">
                <a:solidFill>
                  <a:schemeClr val="bg1"/>
                </a:solidFill>
                <a:latin typeface="Abadi" panose="020B0604020104020204" pitchFamily="34" charset="0"/>
                <a:ea typeface="Calibri" panose="020F0502020204030204" pitchFamily="34" charset="0"/>
              </a:rPr>
              <a:t>For the Lord Himself will descend from heaven with a shout, with the voice of the archangel and with the trumpet of God, and the dead in Christ will rise first. </a:t>
            </a:r>
          </a:p>
          <a:p>
            <a:endParaRPr lang="en-US" sz="3200" dirty="0">
              <a:solidFill>
                <a:srgbClr val="FFFF00"/>
              </a:solidFill>
              <a:latin typeface="Abadi" panose="020B0604020104020204" pitchFamily="34" charset="0"/>
              <a:ea typeface="Calibri" panose="020F0502020204030204" pitchFamily="34" charset="0"/>
            </a:endParaRPr>
          </a:p>
        </p:txBody>
      </p:sp>
      <p:pic>
        <p:nvPicPr>
          <p:cNvPr id="3" name="Picture 17">
            <a:extLst>
              <a:ext uri="{FF2B5EF4-FFF2-40B4-BE49-F238E27FC236}">
                <a16:creationId xmlns:a16="http://schemas.microsoft.com/office/drawing/2014/main" id="{A5A13539-0BA7-E9C3-4A76-367C54630640}"/>
              </a:ext>
            </a:extLst>
          </p:cNvPr>
          <p:cNvPicPr preferRelativeResize="0">
            <a:picLocks noChangeArrowheads="1"/>
          </p:cNvPicPr>
          <p:nvPr/>
        </p:nvPicPr>
        <p:blipFill>
          <a:blip r:embed="rId3" cstate="email">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a:fillRect/>
          </a:stretch>
        </p:blipFill>
        <p:spPr bwMode="auto">
          <a:xfrm>
            <a:off x="8695426" y="1212502"/>
            <a:ext cx="3053359" cy="3803633"/>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B308D148-0B30-BAD1-729B-F6E7029E6F94}"/>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03C3C688-32C7-3BCC-3916-82BDE41B5564}"/>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3A538156-54A6-FCB8-726F-46DF0B4370B3}"/>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01AA7070-680F-7F30-76AE-073F938C3700}"/>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CA27DE44-3793-EA6C-94EE-B4DF062445CF}"/>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46362376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9" y="971670"/>
            <a:ext cx="7922722" cy="3785652"/>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1 Thessalonians 4:13–18</a:t>
            </a:r>
          </a:p>
          <a:p>
            <a:endParaRPr lang="en-US" sz="1600" dirty="0">
              <a:solidFill>
                <a:schemeClr val="bg1"/>
              </a:solidFill>
              <a:latin typeface="Abadi" panose="020B0604020104020204" pitchFamily="34" charset="0"/>
              <a:ea typeface="Calibri" panose="020F0502020204030204" pitchFamily="34" charset="0"/>
            </a:endParaRPr>
          </a:p>
          <a:p>
            <a:r>
              <a:rPr lang="en-US" sz="3200" baseline="30000" dirty="0">
                <a:solidFill>
                  <a:schemeClr val="bg1"/>
                </a:solidFill>
                <a:latin typeface="Abadi" panose="020B0604020104020204" pitchFamily="34" charset="0"/>
                <a:ea typeface="Calibri" panose="020F0502020204030204" pitchFamily="34" charset="0"/>
              </a:rPr>
              <a:t>17 </a:t>
            </a:r>
            <a:r>
              <a:rPr lang="en-US" sz="3200" dirty="0">
                <a:solidFill>
                  <a:schemeClr val="bg1"/>
                </a:solidFill>
                <a:latin typeface="Abadi" panose="020B0604020104020204" pitchFamily="34" charset="0"/>
                <a:ea typeface="Calibri" panose="020F0502020204030204" pitchFamily="34" charset="0"/>
              </a:rPr>
              <a:t>Then we who are alive and remain will be caught up </a:t>
            </a:r>
            <a:r>
              <a:rPr lang="en-US" sz="3200" dirty="0">
                <a:solidFill>
                  <a:srgbClr val="FFF32B"/>
                </a:solidFill>
                <a:latin typeface="Abadi" panose="020B0604020104020204" pitchFamily="34" charset="0"/>
                <a:ea typeface="Calibri" panose="020F0502020204030204" pitchFamily="34" charset="0"/>
              </a:rPr>
              <a:t>(</a:t>
            </a:r>
            <a:r>
              <a:rPr lang="en-US" sz="3200" i="1" dirty="0" err="1">
                <a:solidFill>
                  <a:srgbClr val="FFF32B"/>
                </a:solidFill>
                <a:latin typeface="Abadi" panose="020B0604020104020204" pitchFamily="34" charset="0"/>
                <a:ea typeface="Calibri" panose="020F0502020204030204" pitchFamily="34" charset="0"/>
              </a:rPr>
              <a:t>harpazō</a:t>
            </a:r>
            <a:r>
              <a:rPr lang="en-US" sz="3200" dirty="0">
                <a:solidFill>
                  <a:srgbClr val="FFF32B"/>
                </a:solidFill>
                <a:latin typeface="Abadi" panose="020B0604020104020204" pitchFamily="34" charset="0"/>
                <a:ea typeface="Calibri" panose="020F0502020204030204" pitchFamily="34" charset="0"/>
              </a:rPr>
              <a:t>) </a:t>
            </a:r>
            <a:r>
              <a:rPr lang="en-US" sz="3200" dirty="0">
                <a:solidFill>
                  <a:schemeClr val="bg1"/>
                </a:solidFill>
                <a:latin typeface="Abadi" panose="020B0604020104020204" pitchFamily="34" charset="0"/>
                <a:ea typeface="Calibri" panose="020F0502020204030204" pitchFamily="34" charset="0"/>
              </a:rPr>
              <a:t>together with them in the clouds to meet the Lord in the air, and so we shall always be with the Lord.          </a:t>
            </a:r>
            <a:r>
              <a:rPr lang="en-US" sz="3200" baseline="30000" dirty="0">
                <a:solidFill>
                  <a:schemeClr val="bg1"/>
                </a:solidFill>
                <a:latin typeface="Abadi" panose="020B0604020104020204" pitchFamily="34" charset="0"/>
                <a:ea typeface="Calibri" panose="020F0502020204030204" pitchFamily="34" charset="0"/>
              </a:rPr>
              <a:t>18 </a:t>
            </a:r>
            <a:r>
              <a:rPr lang="en-US" sz="3200" dirty="0">
                <a:solidFill>
                  <a:schemeClr val="bg1"/>
                </a:solidFill>
                <a:latin typeface="Abadi" panose="020B0604020104020204" pitchFamily="34" charset="0"/>
                <a:ea typeface="Calibri" panose="020F0502020204030204" pitchFamily="34" charset="0"/>
              </a:rPr>
              <a:t>Therefore comfort one another with these words. </a:t>
            </a:r>
          </a:p>
        </p:txBody>
      </p:sp>
      <p:pic>
        <p:nvPicPr>
          <p:cNvPr id="3" name="Picture 17">
            <a:extLst>
              <a:ext uri="{FF2B5EF4-FFF2-40B4-BE49-F238E27FC236}">
                <a16:creationId xmlns:a16="http://schemas.microsoft.com/office/drawing/2014/main" id="{A5A13539-0BA7-E9C3-4A76-367C54630640}"/>
              </a:ext>
            </a:extLst>
          </p:cNvPr>
          <p:cNvPicPr preferRelativeResize="0">
            <a:picLocks noChangeArrowheads="1"/>
          </p:cNvPicPr>
          <p:nvPr/>
        </p:nvPicPr>
        <p:blipFill>
          <a:blip r:embed="rId3" cstate="email">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a:fillRect/>
          </a:stretch>
        </p:blipFill>
        <p:spPr bwMode="auto">
          <a:xfrm>
            <a:off x="8695426" y="1212502"/>
            <a:ext cx="3053359" cy="3803633"/>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19046489-859F-9EBD-B0D4-8DF251E36EE9}"/>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4CE508BA-2D59-A9ED-721D-538C65BBFC3F}"/>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99D7FA4B-F2C4-4B35-D646-6E57198A9714}"/>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53BAAC2A-18AF-6F62-CD12-D4D56FCFDD28}"/>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F7E29762-FFA8-3A05-DBCC-2221FC45AD5C}"/>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47097538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9" y="971670"/>
            <a:ext cx="7922722" cy="4770537"/>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1 Corinthians 15:51–53</a:t>
            </a:r>
          </a:p>
          <a:p>
            <a:endParaRPr lang="en-US" sz="1600" dirty="0">
              <a:solidFill>
                <a:schemeClr val="bg1"/>
              </a:solidFill>
              <a:latin typeface="Abadi" panose="020B0604020104020204" pitchFamily="34" charset="0"/>
              <a:ea typeface="Calibri" panose="020F0502020204030204" pitchFamily="34" charset="0"/>
            </a:endParaRPr>
          </a:p>
          <a:p>
            <a:r>
              <a:rPr lang="en-US" sz="3200" baseline="30000" dirty="0">
                <a:solidFill>
                  <a:schemeClr val="bg1"/>
                </a:solidFill>
                <a:latin typeface="Abadi" panose="020B0604020104020204" pitchFamily="34" charset="0"/>
                <a:ea typeface="Calibri" panose="020F0502020204030204" pitchFamily="34" charset="0"/>
              </a:rPr>
              <a:t>51 </a:t>
            </a:r>
            <a:r>
              <a:rPr lang="en-US" sz="3200" dirty="0">
                <a:solidFill>
                  <a:schemeClr val="bg1"/>
                </a:solidFill>
                <a:latin typeface="Abadi" panose="020B0604020104020204" pitchFamily="34" charset="0"/>
                <a:ea typeface="Calibri" panose="020F0502020204030204" pitchFamily="34" charset="0"/>
              </a:rPr>
              <a:t>Behold, I tell you a mystery; we will not all sleep, but we will all be changed, </a:t>
            </a:r>
            <a:r>
              <a:rPr lang="en-US" sz="3200" baseline="30000" dirty="0">
                <a:solidFill>
                  <a:schemeClr val="bg1"/>
                </a:solidFill>
                <a:latin typeface="Abadi" panose="020B0604020104020204" pitchFamily="34" charset="0"/>
                <a:ea typeface="Calibri" panose="020F0502020204030204" pitchFamily="34" charset="0"/>
              </a:rPr>
              <a:t>52 </a:t>
            </a:r>
            <a:r>
              <a:rPr lang="en-US" sz="3200" dirty="0">
                <a:solidFill>
                  <a:schemeClr val="bg1"/>
                </a:solidFill>
                <a:latin typeface="Abadi" panose="020B0604020104020204" pitchFamily="34" charset="0"/>
                <a:ea typeface="Calibri" panose="020F0502020204030204" pitchFamily="34" charset="0"/>
              </a:rPr>
              <a:t>in a moment, in the twinkling of an eye, at the last trumpet; for the trumpet will sound, and the dead will be raised imperishable, and we will be changed. </a:t>
            </a:r>
            <a:r>
              <a:rPr lang="en-US" sz="3200" baseline="30000" dirty="0">
                <a:solidFill>
                  <a:schemeClr val="bg1"/>
                </a:solidFill>
                <a:latin typeface="Abadi" panose="020B0604020104020204" pitchFamily="34" charset="0"/>
                <a:ea typeface="Calibri" panose="020F0502020204030204" pitchFamily="34" charset="0"/>
              </a:rPr>
              <a:t>53 </a:t>
            </a:r>
            <a:r>
              <a:rPr lang="en-US" sz="3200" dirty="0">
                <a:solidFill>
                  <a:schemeClr val="bg1"/>
                </a:solidFill>
                <a:latin typeface="Abadi" panose="020B0604020104020204" pitchFamily="34" charset="0"/>
                <a:ea typeface="Calibri" panose="020F0502020204030204" pitchFamily="34" charset="0"/>
              </a:rPr>
              <a:t>For this perishable must put on the imperishable, and this mortal must put on immortality.</a:t>
            </a:r>
          </a:p>
        </p:txBody>
      </p:sp>
      <p:pic>
        <p:nvPicPr>
          <p:cNvPr id="3" name="Picture 17">
            <a:extLst>
              <a:ext uri="{FF2B5EF4-FFF2-40B4-BE49-F238E27FC236}">
                <a16:creationId xmlns:a16="http://schemas.microsoft.com/office/drawing/2014/main" id="{A5A13539-0BA7-E9C3-4A76-367C54630640}"/>
              </a:ext>
            </a:extLst>
          </p:cNvPr>
          <p:cNvPicPr preferRelativeResize="0">
            <a:picLocks noChangeArrowheads="1"/>
          </p:cNvPicPr>
          <p:nvPr/>
        </p:nvPicPr>
        <p:blipFill>
          <a:blip r:embed="rId3" cstate="email">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a:fillRect/>
          </a:stretch>
        </p:blipFill>
        <p:spPr bwMode="auto">
          <a:xfrm>
            <a:off x="8695426" y="1212502"/>
            <a:ext cx="3053359" cy="3803633"/>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0C401AC3-04A1-4AA0-BF79-036657FA3658}"/>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4718FEC6-1C78-0135-FF50-6D92AAEC10B0}"/>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671D6226-09C2-8760-4454-4F58EC1AEA40}"/>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8DA6F104-9F25-7FB7-9D6B-53933952E8B5}"/>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6428DDD1-15E7-0EE6-7049-41BDED82B53D}"/>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58596891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8274249" cy="3539430"/>
          </a:xfrm>
          <a:prstGeom prst="rect">
            <a:avLst/>
          </a:prstGeom>
        </p:spPr>
        <p:txBody>
          <a:bodyPr wrap="square">
            <a:spAutoFit/>
          </a:bodyPr>
          <a:lstStyle/>
          <a:p>
            <a:pPr algn="ctr"/>
            <a:endParaRPr lang="en-US" sz="4400" dirty="0">
              <a:solidFill>
                <a:srgbClr val="FFF32B"/>
              </a:solidFill>
              <a:latin typeface="Abadi" panose="020B0604020104020204" pitchFamily="34" charset="0"/>
              <a:ea typeface="Calibri" panose="020F0502020204030204" pitchFamily="34" charset="0"/>
            </a:endParaRPr>
          </a:p>
          <a:p>
            <a:pPr algn="ctr"/>
            <a:r>
              <a:rPr lang="en-US" sz="6000" dirty="0">
                <a:solidFill>
                  <a:schemeClr val="bg1"/>
                </a:solidFill>
                <a:latin typeface="Abadi" panose="020B0604020104020204" pitchFamily="34" charset="0"/>
                <a:ea typeface="Calibri" panose="020F0502020204030204" pitchFamily="34" charset="0"/>
              </a:rPr>
              <a:t>6.2</a:t>
            </a:r>
          </a:p>
          <a:p>
            <a:pPr algn="ctr"/>
            <a:r>
              <a:rPr lang="en-US" sz="6000" dirty="0">
                <a:solidFill>
                  <a:srgbClr val="FFF32B"/>
                </a:solidFill>
                <a:latin typeface="Abadi" panose="020B0604020104020204" pitchFamily="34" charset="0"/>
                <a:ea typeface="Calibri" panose="020F0502020204030204" pitchFamily="34" charset="0"/>
              </a:rPr>
              <a:t>The Timing</a:t>
            </a:r>
          </a:p>
          <a:p>
            <a:pPr algn="ctr"/>
            <a:r>
              <a:rPr lang="en-US" sz="6000" dirty="0">
                <a:solidFill>
                  <a:srgbClr val="FFF32B"/>
                </a:solidFill>
                <a:latin typeface="Abadi" panose="020B0604020104020204" pitchFamily="34" charset="0"/>
                <a:ea typeface="Calibri" panose="020F0502020204030204" pitchFamily="34" charset="0"/>
              </a:rPr>
              <a:t>of the Assumption</a:t>
            </a:r>
          </a:p>
        </p:txBody>
      </p:sp>
      <p:sp>
        <p:nvSpPr>
          <p:cNvPr id="3" name="Rectangle 2">
            <a:extLst>
              <a:ext uri="{FF2B5EF4-FFF2-40B4-BE49-F238E27FC236}">
                <a16:creationId xmlns:a16="http://schemas.microsoft.com/office/drawing/2014/main" id="{9695390C-8800-298D-AAF2-16010203C379}"/>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pic>
        <p:nvPicPr>
          <p:cNvPr id="4" name="Picture 17">
            <a:extLst>
              <a:ext uri="{FF2B5EF4-FFF2-40B4-BE49-F238E27FC236}">
                <a16:creationId xmlns:a16="http://schemas.microsoft.com/office/drawing/2014/main" id="{BF373B62-B204-3E5B-6C30-358284BA8215}"/>
              </a:ext>
            </a:extLst>
          </p:cNvPr>
          <p:cNvPicPr preferRelativeResize="0">
            <a:picLocks noChangeArrowheads="1"/>
          </p:cNvPicPr>
          <p:nvPr/>
        </p:nvPicPr>
        <p:blipFill>
          <a:blip r:embed="rId3" cstate="email">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a:fillRect/>
          </a:stretch>
        </p:blipFill>
        <p:spPr bwMode="auto">
          <a:xfrm>
            <a:off x="8695426" y="1212502"/>
            <a:ext cx="3053359" cy="3803633"/>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pic>
      <p:grpSp>
        <p:nvGrpSpPr>
          <p:cNvPr id="2" name="Group 1">
            <a:extLst>
              <a:ext uri="{FF2B5EF4-FFF2-40B4-BE49-F238E27FC236}">
                <a16:creationId xmlns:a16="http://schemas.microsoft.com/office/drawing/2014/main" id="{5A6D5F15-3259-F5FA-39DA-8A39AA5153E3}"/>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693667B8-1875-288D-D233-873AF9E2B361}"/>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FEA863D8-2BB9-D6C0-1F2C-E138B60A55E1}"/>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055D6F39-AD05-437A-5F38-45378C02272F}"/>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85302639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Context</a:t>
            </a:r>
            <a:endParaRPr lang="en-NZ" sz="3200" b="1" dirty="0">
              <a:solidFill>
                <a:srgbClr val="00AEEF"/>
              </a:solidFill>
              <a:latin typeface="Abadi" panose="020B0604020104020204" pitchFamily="34" charset="0"/>
            </a:endParaRPr>
          </a:p>
        </p:txBody>
      </p:sp>
      <p:sp>
        <p:nvSpPr>
          <p:cNvPr id="5" name="Rectangle 5">
            <a:extLst>
              <a:ext uri="{FF2B5EF4-FFF2-40B4-BE49-F238E27FC236}">
                <a16:creationId xmlns:a16="http://schemas.microsoft.com/office/drawing/2014/main" id="{8FEF5026-9F9C-1E22-9AFA-189F53F4724A}"/>
              </a:ext>
            </a:extLst>
          </p:cNvPr>
          <p:cNvSpPr>
            <a:spLocks noChangeAspect="1" noChangeArrowheads="1"/>
          </p:cNvSpPr>
          <p:nvPr/>
        </p:nvSpPr>
        <p:spPr bwMode="auto">
          <a:xfrm>
            <a:off x="1836420" y="4606735"/>
            <a:ext cx="8519160" cy="1810957"/>
          </a:xfrm>
          <a:prstGeom prst="rect">
            <a:avLst/>
          </a:prstGeom>
          <a:solidFill>
            <a:srgbClr val="00B050"/>
          </a:solidFill>
          <a:ln w="9525">
            <a:miter lim="800000"/>
            <a:headEnd/>
            <a:tailEnd/>
          </a:ln>
          <a:effectLst/>
          <a:scene3d>
            <a:camera prst="legacyPerspectiveTop" fov="1800000">
              <a:rot lat="300000" lon="0" rev="0"/>
            </a:camera>
            <a:lightRig rig="legacyNormal4" dir="b"/>
          </a:scene3d>
          <a:sp3d extrusionH="1801800" prstMaterial="legacyMatte">
            <a:bevelT w="13500" h="13500" prst="angle"/>
            <a:bevelB w="13500" h="13500" prst="angle"/>
            <a:extrusionClr>
              <a:schemeClr val="accent2">
                <a:lumMod val="60000"/>
                <a:lumOff val="40000"/>
              </a:schemeClr>
            </a:extrusionClr>
          </a:sp3d>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nchor="ctr">
            <a:flatTx/>
          </a:bodyPr>
          <a:lstStyle/>
          <a:p>
            <a:pPr algn="ctr">
              <a:defRPr/>
            </a:pPr>
            <a:r>
              <a:rPr lang="en-US" sz="4800" dirty="0">
                <a:solidFill>
                  <a:schemeClr val="bg1">
                    <a:alpha val="20000"/>
                  </a:schemeClr>
                </a:solidFill>
                <a:latin typeface="Trebuchet MS" pitchFamily="34" charset="0"/>
              </a:rPr>
              <a:t>RETURN, RESURRECTION, RESTORATION</a:t>
            </a:r>
          </a:p>
        </p:txBody>
      </p:sp>
      <p:sp>
        <p:nvSpPr>
          <p:cNvPr id="6" name="Rectangle 6">
            <a:extLst>
              <a:ext uri="{FF2B5EF4-FFF2-40B4-BE49-F238E27FC236}">
                <a16:creationId xmlns:a16="http://schemas.microsoft.com/office/drawing/2014/main" id="{8C0CD17C-D2B2-9B08-06BD-A0A338F3C69F}"/>
              </a:ext>
            </a:extLst>
          </p:cNvPr>
          <p:cNvSpPr>
            <a:spLocks noChangeAspect="1" noChangeArrowheads="1"/>
          </p:cNvSpPr>
          <p:nvPr/>
        </p:nvSpPr>
        <p:spPr bwMode="auto">
          <a:xfrm>
            <a:off x="2422105" y="3254979"/>
            <a:ext cx="7329114" cy="1281521"/>
          </a:xfrm>
          <a:prstGeom prst="rect">
            <a:avLst/>
          </a:prstGeom>
          <a:solidFill>
            <a:srgbClr val="0070C0"/>
          </a:solidFill>
          <a:ln w="9525">
            <a:miter lim="800000"/>
            <a:headEnd/>
            <a:tailEnd/>
          </a:ln>
          <a:effectLst/>
          <a:scene3d>
            <a:camera prst="legacyPerspectiveTop" fov="1800000">
              <a:rot lat="0" lon="0" rev="0"/>
            </a:camera>
            <a:lightRig rig="legacyNormal4" dir="b"/>
          </a:scene3d>
          <a:sp3d extrusionH="1801800" prstMaterial="legacyMatte">
            <a:bevelT w="13500" h="13500" prst="angle"/>
            <a:bevelB w="13500" h="13500" prst="angle"/>
            <a:extrusionClr>
              <a:schemeClr val="accent5">
                <a:lumMod val="60000"/>
                <a:lumOff val="40000"/>
              </a:schemeClr>
            </a:extrusionClr>
          </a:sp3d>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nchor="ctr">
            <a:flatTx/>
          </a:bodyPr>
          <a:lstStyle/>
          <a:p>
            <a:pPr algn="ctr">
              <a:defRPr/>
            </a:pPr>
            <a:r>
              <a:rPr lang="en-US" sz="3800" dirty="0">
                <a:solidFill>
                  <a:schemeClr val="bg1">
                    <a:alpha val="20000"/>
                  </a:schemeClr>
                </a:solidFill>
                <a:latin typeface="Trebuchet MS" pitchFamily="34" charset="0"/>
              </a:rPr>
              <a:t>PREMILLENNIAL? AMILLENNIAL? POSTMILLENNIAL?</a:t>
            </a:r>
          </a:p>
        </p:txBody>
      </p:sp>
      <p:sp>
        <p:nvSpPr>
          <p:cNvPr id="2" name="Rectangle 6">
            <a:extLst>
              <a:ext uri="{FF2B5EF4-FFF2-40B4-BE49-F238E27FC236}">
                <a16:creationId xmlns:a16="http://schemas.microsoft.com/office/drawing/2014/main" id="{DF75E97E-5490-9A04-938B-CB89F474D2A8}"/>
              </a:ext>
            </a:extLst>
          </p:cNvPr>
          <p:cNvSpPr>
            <a:spLocks noChangeAspect="1" noChangeArrowheads="1"/>
          </p:cNvSpPr>
          <p:nvPr/>
        </p:nvSpPr>
        <p:spPr bwMode="auto">
          <a:xfrm>
            <a:off x="2982364" y="2127809"/>
            <a:ext cx="6227267" cy="1066601"/>
          </a:xfrm>
          <a:prstGeom prst="rect">
            <a:avLst/>
          </a:prstGeom>
          <a:solidFill>
            <a:srgbClr val="C00000"/>
          </a:solidFill>
          <a:ln w="9525">
            <a:miter lim="800000"/>
            <a:headEnd/>
            <a:tailEnd/>
          </a:ln>
          <a:effectLst/>
          <a:scene3d>
            <a:camera prst="legacyPerspectiveTop" fov="1800000">
              <a:rot lat="0" lon="0" rev="0"/>
            </a:camera>
            <a:lightRig rig="legacyNormal4" dir="b"/>
          </a:scene3d>
          <a:sp3d extrusionH="1801800" prstMaterial="legacyMatte">
            <a:bevelT w="13500" h="13500" prst="angle"/>
            <a:bevelB w="13500" h="13500" prst="angle"/>
            <a:extrusionClr>
              <a:schemeClr val="accent5">
                <a:lumMod val="60000"/>
                <a:lumOff val="40000"/>
              </a:schemeClr>
            </a:extrusionClr>
          </a:sp3d>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nchor="ctr">
            <a:flatTx/>
          </a:bodyPr>
          <a:lstStyle/>
          <a:p>
            <a:pPr algn="ctr">
              <a:defRPr/>
            </a:pPr>
            <a:r>
              <a:rPr lang="en-US" sz="3600" dirty="0">
                <a:solidFill>
                  <a:schemeClr val="bg1"/>
                </a:solidFill>
                <a:latin typeface="Trebuchet MS" pitchFamily="34" charset="0"/>
              </a:rPr>
              <a:t>TRIBULATION PAST? PRESENT?</a:t>
            </a:r>
          </a:p>
          <a:p>
            <a:pPr algn="ctr">
              <a:defRPr/>
            </a:pPr>
            <a:r>
              <a:rPr lang="en-US" sz="3600" dirty="0">
                <a:solidFill>
                  <a:schemeClr val="bg1"/>
                </a:solidFill>
                <a:latin typeface="Trebuchet MS" pitchFamily="34" charset="0"/>
              </a:rPr>
              <a:t>FUTURE? ALL OF THE ABOVE?</a:t>
            </a:r>
          </a:p>
        </p:txBody>
      </p:sp>
      <p:sp>
        <p:nvSpPr>
          <p:cNvPr id="4" name="Rectangle 6">
            <a:extLst>
              <a:ext uri="{FF2B5EF4-FFF2-40B4-BE49-F238E27FC236}">
                <a16:creationId xmlns:a16="http://schemas.microsoft.com/office/drawing/2014/main" id="{BE04A2C8-59F2-BD07-3956-A56AF5A69AA4}"/>
              </a:ext>
            </a:extLst>
          </p:cNvPr>
          <p:cNvSpPr>
            <a:spLocks noChangeAspect="1" noChangeArrowheads="1"/>
          </p:cNvSpPr>
          <p:nvPr/>
        </p:nvSpPr>
        <p:spPr bwMode="auto">
          <a:xfrm>
            <a:off x="3406139" y="1193538"/>
            <a:ext cx="5379719" cy="876393"/>
          </a:xfrm>
          <a:prstGeom prst="rect">
            <a:avLst/>
          </a:prstGeom>
          <a:solidFill>
            <a:srgbClr val="FFC000"/>
          </a:solidFill>
          <a:ln w="9525">
            <a:miter lim="800000"/>
            <a:headEnd/>
            <a:tailEnd/>
          </a:ln>
          <a:effectLst/>
          <a:scene3d>
            <a:camera prst="legacyPerspectiveTop" fov="1800000">
              <a:rot lat="0" lon="0" rev="0"/>
            </a:camera>
            <a:lightRig rig="legacyNormal4" dir="b"/>
          </a:scene3d>
          <a:sp3d extrusionH="1801800" prstMaterial="legacyMatte">
            <a:bevelT w="13500" h="13500" prst="angle"/>
            <a:bevelB w="13500" h="13500" prst="angle"/>
            <a:extrusionClr>
              <a:schemeClr val="accent5">
                <a:lumMod val="60000"/>
                <a:lumOff val="40000"/>
              </a:schemeClr>
            </a:extrusionClr>
          </a:sp3d>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nchor="ctr">
            <a:flatTx/>
          </a:bodyPr>
          <a:lstStyle/>
          <a:p>
            <a:pPr algn="ctr">
              <a:defRPr/>
            </a:pPr>
            <a:r>
              <a:rPr lang="en-US" sz="2800" dirty="0">
                <a:solidFill>
                  <a:schemeClr val="bg1">
                    <a:alpha val="20000"/>
                  </a:schemeClr>
                </a:solidFill>
                <a:latin typeface="Trebuchet MS" pitchFamily="34" charset="0"/>
              </a:rPr>
              <a:t>THE ASSUMPTION (RAPTURE) OF THE CHURCH: IF AND WHEN? </a:t>
            </a:r>
          </a:p>
        </p:txBody>
      </p:sp>
      <p:grpSp>
        <p:nvGrpSpPr>
          <p:cNvPr id="11" name="Group 10">
            <a:extLst>
              <a:ext uri="{FF2B5EF4-FFF2-40B4-BE49-F238E27FC236}">
                <a16:creationId xmlns:a16="http://schemas.microsoft.com/office/drawing/2014/main" id="{717E37F0-7EAE-695F-1935-09525A787441}"/>
              </a:ext>
            </a:extLst>
          </p:cNvPr>
          <p:cNvGrpSpPr/>
          <p:nvPr/>
        </p:nvGrpSpPr>
        <p:grpSpPr>
          <a:xfrm>
            <a:off x="10805045" y="5962650"/>
            <a:ext cx="1035886" cy="551231"/>
            <a:chOff x="3471863" y="1857374"/>
            <a:chExt cx="5450432" cy="2900367"/>
          </a:xfrm>
        </p:grpSpPr>
        <p:pic>
          <p:nvPicPr>
            <p:cNvPr id="12" name="Picture 11">
              <a:extLst>
                <a:ext uri="{FF2B5EF4-FFF2-40B4-BE49-F238E27FC236}">
                  <a16:creationId xmlns:a16="http://schemas.microsoft.com/office/drawing/2014/main" id="{6510AE13-F68C-59F3-6BD8-1FB7BAC5175C}"/>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3" name="Picture 12">
              <a:extLst>
                <a:ext uri="{FF2B5EF4-FFF2-40B4-BE49-F238E27FC236}">
                  <a16:creationId xmlns:a16="http://schemas.microsoft.com/office/drawing/2014/main" id="{59816124-9937-E29A-1C38-384A7662A52D}"/>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4" name="Picture 13">
              <a:extLst>
                <a:ext uri="{FF2B5EF4-FFF2-40B4-BE49-F238E27FC236}">
                  <a16:creationId xmlns:a16="http://schemas.microsoft.com/office/drawing/2014/main" id="{64F1CC1A-E45A-7B6A-19DF-1274CD485E89}"/>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406687274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9695390C-8800-298D-AAF2-16010203C379}"/>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sp>
        <p:nvSpPr>
          <p:cNvPr id="5" name="Oval 4">
            <a:extLst>
              <a:ext uri="{FF2B5EF4-FFF2-40B4-BE49-F238E27FC236}">
                <a16:creationId xmlns:a16="http://schemas.microsoft.com/office/drawing/2014/main" id="{760FF562-C2EB-DFA5-A1E7-A442D79EF066}"/>
              </a:ext>
            </a:extLst>
          </p:cNvPr>
          <p:cNvSpPr/>
          <p:nvPr/>
        </p:nvSpPr>
        <p:spPr bwMode="auto">
          <a:xfrm>
            <a:off x="5298122" y="838783"/>
            <a:ext cx="1537018" cy="1537016"/>
          </a:xfrm>
          <a:prstGeom prst="ellipse">
            <a:avLst/>
          </a:prstGeom>
          <a:solidFill>
            <a:srgbClr val="00AEEF"/>
          </a:solidFill>
          <a:ln>
            <a:noFill/>
          </a:ln>
          <a:effectLst>
            <a:outerShdw blurRad="152400" dist="317500" dir="5400000" sx="90000" sy="-19000" rotWithShape="0">
              <a:prstClr val="black">
                <a:alpha val="15000"/>
              </a:prstClr>
            </a:outerShdw>
          </a:effectLst>
          <a:scene3d>
            <a:camera prst="orthographicFront"/>
            <a:lightRig rig="threePt" dir="t"/>
          </a:scene3d>
          <a:sp3d extrusionH="101600">
            <a:bevelT w="450850" h="939800"/>
            <a:bevelB w="0" h="0"/>
          </a:sp3d>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dirty="0">
                <a:solidFill>
                  <a:schemeClr val="bg2">
                    <a:lumMod val="10000"/>
                  </a:schemeClr>
                </a:solidFill>
                <a:cs typeface="Times New Roman"/>
              </a:rPr>
              <a:t>THE</a:t>
            </a:r>
          </a:p>
          <a:p>
            <a:pPr algn="ctr">
              <a:defRPr/>
            </a:pPr>
            <a:r>
              <a:rPr lang="en-US" dirty="0">
                <a:solidFill>
                  <a:schemeClr val="bg2">
                    <a:lumMod val="10000"/>
                  </a:schemeClr>
                </a:solidFill>
                <a:cs typeface="Times New Roman"/>
              </a:rPr>
              <a:t>LAST</a:t>
            </a:r>
          </a:p>
          <a:p>
            <a:pPr algn="ctr">
              <a:defRPr/>
            </a:pPr>
            <a:r>
              <a:rPr lang="en-US" dirty="0">
                <a:solidFill>
                  <a:schemeClr val="bg2">
                    <a:lumMod val="10000"/>
                  </a:schemeClr>
                </a:solidFill>
                <a:cs typeface="Times New Roman"/>
              </a:rPr>
              <a:t>TRUMPET</a:t>
            </a:r>
          </a:p>
          <a:p>
            <a:pPr algn="ctr">
              <a:defRPr/>
            </a:pPr>
            <a:endParaRPr lang="en-US" sz="1600" dirty="0">
              <a:solidFill>
                <a:schemeClr val="bg2">
                  <a:lumMod val="10000"/>
                </a:schemeClr>
              </a:solidFill>
              <a:cs typeface="Times New Roman"/>
            </a:endParaRPr>
          </a:p>
        </p:txBody>
      </p:sp>
      <p:sp>
        <p:nvSpPr>
          <p:cNvPr id="6" name="Oval 5">
            <a:extLst>
              <a:ext uri="{FF2B5EF4-FFF2-40B4-BE49-F238E27FC236}">
                <a16:creationId xmlns:a16="http://schemas.microsoft.com/office/drawing/2014/main" id="{BF232351-0172-67B4-0A40-97483EDB3DF0}"/>
              </a:ext>
            </a:extLst>
          </p:cNvPr>
          <p:cNvSpPr/>
          <p:nvPr/>
        </p:nvSpPr>
        <p:spPr bwMode="auto">
          <a:xfrm>
            <a:off x="3366273" y="1175389"/>
            <a:ext cx="1661542" cy="1661540"/>
          </a:xfrm>
          <a:prstGeom prst="ellipse">
            <a:avLst/>
          </a:prstGeom>
          <a:solidFill>
            <a:srgbClr val="00AEEF"/>
          </a:solidFill>
          <a:ln>
            <a:noFill/>
          </a:ln>
          <a:effectLst>
            <a:outerShdw blurRad="152400" dist="317500" dir="5400000" sx="90000" sy="-19000" rotWithShape="0">
              <a:prstClr val="black">
                <a:alpha val="15000"/>
              </a:prstClr>
            </a:outerShdw>
          </a:effectLst>
          <a:scene3d>
            <a:camera prst="orthographicFront"/>
            <a:lightRig rig="threePt" dir="t"/>
          </a:scene3d>
          <a:sp3d extrusionH="101600">
            <a:bevelT w="450850" h="939800"/>
            <a:bevelB w="0" h="0"/>
          </a:sp3d>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2000" dirty="0">
                <a:solidFill>
                  <a:schemeClr val="bg2">
                    <a:lumMod val="10000"/>
                  </a:schemeClr>
                </a:solidFill>
                <a:cs typeface="Times New Roman"/>
              </a:rPr>
              <a:t>IMMINENT</a:t>
            </a:r>
          </a:p>
          <a:p>
            <a:pPr algn="ctr">
              <a:defRPr/>
            </a:pPr>
            <a:r>
              <a:rPr lang="en-US" sz="2000" dirty="0">
                <a:solidFill>
                  <a:schemeClr val="bg2">
                    <a:lumMod val="10000"/>
                  </a:schemeClr>
                </a:solidFill>
                <a:cs typeface="Times New Roman"/>
              </a:rPr>
              <a:t>RETURN</a:t>
            </a:r>
          </a:p>
          <a:p>
            <a:pPr algn="ctr">
              <a:defRPr/>
            </a:pPr>
            <a:r>
              <a:rPr lang="en-US" sz="2000" dirty="0">
                <a:solidFill>
                  <a:schemeClr val="bg2">
                    <a:lumMod val="10000"/>
                  </a:schemeClr>
                </a:solidFill>
                <a:cs typeface="Times New Roman"/>
              </a:rPr>
              <a:t>OF CHRIST</a:t>
            </a:r>
          </a:p>
        </p:txBody>
      </p:sp>
      <p:sp>
        <p:nvSpPr>
          <p:cNvPr id="7" name="Oval 6">
            <a:extLst>
              <a:ext uri="{FF2B5EF4-FFF2-40B4-BE49-F238E27FC236}">
                <a16:creationId xmlns:a16="http://schemas.microsoft.com/office/drawing/2014/main" id="{2ED892DD-9F7C-B211-0C4D-DA3834B0264C}"/>
              </a:ext>
            </a:extLst>
          </p:cNvPr>
          <p:cNvSpPr/>
          <p:nvPr/>
        </p:nvSpPr>
        <p:spPr bwMode="auto">
          <a:xfrm>
            <a:off x="7118466" y="1175389"/>
            <a:ext cx="1661542" cy="1661540"/>
          </a:xfrm>
          <a:prstGeom prst="ellipse">
            <a:avLst/>
          </a:prstGeom>
          <a:solidFill>
            <a:srgbClr val="00AEEF"/>
          </a:solidFill>
          <a:ln>
            <a:noFill/>
          </a:ln>
          <a:effectLst>
            <a:outerShdw blurRad="152400" dist="317500" dir="5400000" sx="90000" sy="-19000" rotWithShape="0">
              <a:prstClr val="black">
                <a:alpha val="15000"/>
              </a:prstClr>
            </a:outerShdw>
          </a:effectLst>
          <a:scene3d>
            <a:camera prst="orthographicFront"/>
            <a:lightRig rig="threePt" dir="t"/>
          </a:scene3d>
          <a:sp3d extrusionH="101600">
            <a:bevelT w="450850" h="939800"/>
            <a:bevelB w="0" h="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000" dirty="0">
                <a:solidFill>
                  <a:schemeClr val="bg2">
                    <a:lumMod val="10000"/>
                  </a:schemeClr>
                </a:solidFill>
                <a:cs typeface="Times New Roman"/>
              </a:rPr>
              <a:t>RESCUE FROM</a:t>
            </a:r>
          </a:p>
          <a:p>
            <a:pPr algn="ctr">
              <a:defRPr/>
            </a:pPr>
            <a:r>
              <a:rPr lang="en-US" sz="2000" dirty="0">
                <a:solidFill>
                  <a:schemeClr val="bg2">
                    <a:lumMod val="10000"/>
                  </a:schemeClr>
                </a:solidFill>
                <a:cs typeface="Times New Roman"/>
              </a:rPr>
              <a:t>WRATH</a:t>
            </a:r>
          </a:p>
        </p:txBody>
      </p:sp>
      <p:sp>
        <p:nvSpPr>
          <p:cNvPr id="8" name="Oval 7">
            <a:extLst>
              <a:ext uri="{FF2B5EF4-FFF2-40B4-BE49-F238E27FC236}">
                <a16:creationId xmlns:a16="http://schemas.microsoft.com/office/drawing/2014/main" id="{A4238078-1B5E-E3ED-7A23-1A8EEE6D7917}"/>
              </a:ext>
            </a:extLst>
          </p:cNvPr>
          <p:cNvSpPr/>
          <p:nvPr/>
        </p:nvSpPr>
        <p:spPr bwMode="auto">
          <a:xfrm>
            <a:off x="2151302" y="2437968"/>
            <a:ext cx="2215386" cy="2215386"/>
          </a:xfrm>
          <a:prstGeom prst="ellipse">
            <a:avLst/>
          </a:prstGeom>
          <a:solidFill>
            <a:srgbClr val="00AEEF"/>
          </a:solidFill>
          <a:ln>
            <a:noFill/>
          </a:ln>
          <a:effectLst>
            <a:outerShdw blurRad="152400" dist="317500" dir="5400000" sx="90000" sy="-19000" rotWithShape="0">
              <a:prstClr val="black">
                <a:alpha val="15000"/>
              </a:prstClr>
            </a:outerShdw>
          </a:effectLst>
          <a:scene3d>
            <a:camera prst="orthographicFront"/>
            <a:lightRig rig="threePt" dir="t"/>
          </a:scene3d>
          <a:sp3d extrusionH="101600">
            <a:bevelT w="635000" h="939800"/>
            <a:bevelB w="0" h="0"/>
          </a:sp3d>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2200" dirty="0">
                <a:solidFill>
                  <a:schemeClr val="bg2">
                    <a:lumMod val="10000"/>
                  </a:schemeClr>
                </a:solidFill>
                <a:cs typeface="Times New Roman"/>
              </a:rPr>
              <a:t>MISSING</a:t>
            </a:r>
          </a:p>
          <a:p>
            <a:pPr algn="ctr">
              <a:defRPr/>
            </a:pPr>
            <a:r>
              <a:rPr lang="en-US" sz="2200" dirty="0">
                <a:solidFill>
                  <a:schemeClr val="bg2">
                    <a:lumMod val="10000"/>
                  </a:schemeClr>
                </a:solidFill>
                <a:cs typeface="Times New Roman"/>
              </a:rPr>
              <a:t>CHURCH IN</a:t>
            </a:r>
          </a:p>
          <a:p>
            <a:pPr algn="ctr">
              <a:defRPr/>
            </a:pPr>
            <a:r>
              <a:rPr lang="en-US" sz="2200" dirty="0">
                <a:solidFill>
                  <a:schemeClr val="bg2">
                    <a:lumMod val="10000"/>
                  </a:schemeClr>
                </a:solidFill>
                <a:cs typeface="Times New Roman"/>
              </a:rPr>
              <a:t>REV 4-19</a:t>
            </a:r>
          </a:p>
        </p:txBody>
      </p:sp>
      <p:sp>
        <p:nvSpPr>
          <p:cNvPr id="9" name="Oval 8">
            <a:extLst>
              <a:ext uri="{FF2B5EF4-FFF2-40B4-BE49-F238E27FC236}">
                <a16:creationId xmlns:a16="http://schemas.microsoft.com/office/drawing/2014/main" id="{372A10C9-21A8-3C10-F930-7A6C3AA3D6A8}"/>
              </a:ext>
            </a:extLst>
          </p:cNvPr>
          <p:cNvSpPr/>
          <p:nvPr/>
        </p:nvSpPr>
        <p:spPr bwMode="auto">
          <a:xfrm>
            <a:off x="3486916" y="3907589"/>
            <a:ext cx="2492310" cy="2492310"/>
          </a:xfrm>
          <a:prstGeom prst="ellipse">
            <a:avLst/>
          </a:prstGeom>
          <a:solidFill>
            <a:srgbClr val="00AEEF"/>
          </a:solidFill>
          <a:ln>
            <a:noFill/>
          </a:ln>
          <a:effectLst>
            <a:outerShdw blurRad="152400" dist="317500" dir="5400000" sx="90000" sy="-19000" rotWithShape="0">
              <a:prstClr val="black">
                <a:alpha val="15000"/>
              </a:prstClr>
            </a:outerShdw>
          </a:effectLst>
          <a:scene3d>
            <a:camera prst="orthographicFront"/>
            <a:lightRig rig="threePt" dir="t"/>
          </a:scene3d>
          <a:sp3d extrusionH="101600">
            <a:bevelT w="673100" h="939800"/>
            <a:bevelB w="0" h="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400" dirty="0">
                <a:solidFill>
                  <a:schemeClr val="bg2">
                    <a:lumMod val="10000"/>
                  </a:schemeClr>
                </a:solidFill>
                <a:cs typeface="Times New Roman"/>
              </a:rPr>
              <a:t>RETURN “WITH”</a:t>
            </a:r>
          </a:p>
          <a:p>
            <a:pPr algn="ctr">
              <a:defRPr/>
            </a:pPr>
            <a:r>
              <a:rPr lang="en-US" sz="2400" dirty="0">
                <a:solidFill>
                  <a:schemeClr val="bg2">
                    <a:lumMod val="10000"/>
                  </a:schemeClr>
                </a:solidFill>
                <a:cs typeface="Times New Roman"/>
              </a:rPr>
              <a:t>AND “FOR”</a:t>
            </a:r>
          </a:p>
          <a:p>
            <a:pPr algn="ctr">
              <a:defRPr/>
            </a:pPr>
            <a:r>
              <a:rPr lang="en-US" sz="2400" dirty="0">
                <a:solidFill>
                  <a:schemeClr val="bg2">
                    <a:lumMod val="10000"/>
                  </a:schemeClr>
                </a:solidFill>
                <a:cs typeface="Times New Roman"/>
              </a:rPr>
              <a:t>SAINTS</a:t>
            </a:r>
          </a:p>
        </p:txBody>
      </p:sp>
      <p:sp>
        <p:nvSpPr>
          <p:cNvPr id="11" name="Oval 10">
            <a:extLst>
              <a:ext uri="{FF2B5EF4-FFF2-40B4-BE49-F238E27FC236}">
                <a16:creationId xmlns:a16="http://schemas.microsoft.com/office/drawing/2014/main" id="{1B4D65D7-FE3C-BE00-B596-44E404307E66}"/>
              </a:ext>
            </a:extLst>
          </p:cNvPr>
          <p:cNvSpPr/>
          <p:nvPr/>
        </p:nvSpPr>
        <p:spPr bwMode="auto">
          <a:xfrm>
            <a:off x="7779592" y="2435365"/>
            <a:ext cx="2215386" cy="2215386"/>
          </a:xfrm>
          <a:prstGeom prst="ellipse">
            <a:avLst/>
          </a:prstGeom>
          <a:solidFill>
            <a:srgbClr val="00AEEF"/>
          </a:solidFill>
          <a:ln>
            <a:noFill/>
          </a:ln>
          <a:effectLst>
            <a:outerShdw blurRad="152400" dist="317500" dir="5400000" sx="90000" sy="-19000" rotWithShape="0">
              <a:prstClr val="black">
                <a:alpha val="15000"/>
              </a:prstClr>
            </a:outerShdw>
          </a:effectLst>
          <a:scene3d>
            <a:camera prst="orthographicFront"/>
            <a:lightRig rig="threePt" dir="t"/>
          </a:scene3d>
          <a:sp3d extrusionH="101600">
            <a:bevelT w="635000" h="939800"/>
            <a:bevelB w="0" h="0"/>
          </a:sp3d>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2200" dirty="0">
                <a:solidFill>
                  <a:schemeClr val="bg2">
                    <a:lumMod val="10000"/>
                  </a:schemeClr>
                </a:solidFill>
                <a:cs typeface="Times New Roman"/>
              </a:rPr>
              <a:t>POSTTRIB +</a:t>
            </a:r>
          </a:p>
          <a:p>
            <a:pPr algn="ctr">
              <a:defRPr/>
            </a:pPr>
            <a:r>
              <a:rPr lang="en-US" sz="2200" dirty="0">
                <a:solidFill>
                  <a:schemeClr val="bg2">
                    <a:lumMod val="10000"/>
                  </a:schemeClr>
                </a:solidFill>
                <a:cs typeface="Times New Roman"/>
              </a:rPr>
              <a:t>MILLENNIAL</a:t>
            </a:r>
          </a:p>
          <a:p>
            <a:pPr algn="ctr">
              <a:defRPr/>
            </a:pPr>
            <a:r>
              <a:rPr lang="en-US" sz="2200" dirty="0">
                <a:solidFill>
                  <a:schemeClr val="bg2">
                    <a:lumMod val="10000"/>
                  </a:schemeClr>
                </a:solidFill>
                <a:cs typeface="Times New Roman"/>
              </a:rPr>
              <a:t>PROBLEM</a:t>
            </a:r>
          </a:p>
        </p:txBody>
      </p:sp>
      <p:sp>
        <p:nvSpPr>
          <p:cNvPr id="12" name="Oval 11">
            <a:extLst>
              <a:ext uri="{FF2B5EF4-FFF2-40B4-BE49-F238E27FC236}">
                <a16:creationId xmlns:a16="http://schemas.microsoft.com/office/drawing/2014/main" id="{982BD429-05B9-F8F7-59FB-60D7E2D4FDD3}"/>
              </a:ext>
            </a:extLst>
          </p:cNvPr>
          <p:cNvSpPr/>
          <p:nvPr/>
        </p:nvSpPr>
        <p:spPr bwMode="auto">
          <a:xfrm>
            <a:off x="6167053" y="3907589"/>
            <a:ext cx="2492310" cy="2492310"/>
          </a:xfrm>
          <a:prstGeom prst="ellipse">
            <a:avLst/>
          </a:prstGeom>
          <a:solidFill>
            <a:srgbClr val="00AEEF"/>
          </a:solidFill>
          <a:ln>
            <a:noFill/>
          </a:ln>
          <a:effectLst>
            <a:outerShdw blurRad="152400" dist="317500" dir="5400000" sx="90000" sy="-19000" rotWithShape="0">
              <a:prstClr val="black">
                <a:alpha val="15000"/>
              </a:prstClr>
            </a:outerShdw>
          </a:effectLst>
          <a:scene3d>
            <a:camera prst="orthographicFront"/>
            <a:lightRig rig="threePt" dir="t"/>
          </a:scene3d>
          <a:sp3d extrusionH="101600">
            <a:bevelT w="673100" h="939800"/>
            <a:bevelB w="0" h="0"/>
          </a:sp3d>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2400" dirty="0">
                <a:solidFill>
                  <a:schemeClr val="bg2">
                    <a:lumMod val="10000"/>
                  </a:schemeClr>
                </a:solidFill>
                <a:cs typeface="Times New Roman"/>
              </a:rPr>
              <a:t>REMOVAL</a:t>
            </a:r>
          </a:p>
          <a:p>
            <a:pPr algn="ctr">
              <a:defRPr/>
            </a:pPr>
            <a:r>
              <a:rPr lang="en-US" sz="2400" dirty="0">
                <a:solidFill>
                  <a:schemeClr val="bg2">
                    <a:lumMod val="10000"/>
                  </a:schemeClr>
                </a:solidFill>
                <a:cs typeface="Times New Roman"/>
              </a:rPr>
              <a:t>OF THE</a:t>
            </a:r>
          </a:p>
          <a:p>
            <a:pPr algn="ctr">
              <a:defRPr/>
            </a:pPr>
            <a:r>
              <a:rPr lang="en-US" sz="2400" dirty="0">
                <a:solidFill>
                  <a:schemeClr val="bg2">
                    <a:lumMod val="10000"/>
                  </a:schemeClr>
                </a:solidFill>
                <a:cs typeface="Times New Roman"/>
              </a:rPr>
              <a:t>RESTRAINER</a:t>
            </a:r>
          </a:p>
          <a:p>
            <a:pPr algn="ctr">
              <a:defRPr/>
            </a:pPr>
            <a:r>
              <a:rPr lang="en-US" sz="2400" dirty="0">
                <a:solidFill>
                  <a:schemeClr val="bg2">
                    <a:lumMod val="10000"/>
                  </a:schemeClr>
                </a:solidFill>
                <a:cs typeface="Times New Roman"/>
              </a:rPr>
              <a:t>IN 2 THESS. 2</a:t>
            </a:r>
          </a:p>
        </p:txBody>
      </p:sp>
      <p:grpSp>
        <p:nvGrpSpPr>
          <p:cNvPr id="2" name="Group 1">
            <a:extLst>
              <a:ext uri="{FF2B5EF4-FFF2-40B4-BE49-F238E27FC236}">
                <a16:creationId xmlns:a16="http://schemas.microsoft.com/office/drawing/2014/main" id="{68E67429-5633-AD54-40F2-53F83E1AB85F}"/>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55C35A2B-D038-D2D7-D570-39B4610F54AE}"/>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0" name="Picture 9">
              <a:extLst>
                <a:ext uri="{FF2B5EF4-FFF2-40B4-BE49-F238E27FC236}">
                  <a16:creationId xmlns:a16="http://schemas.microsoft.com/office/drawing/2014/main" id="{D00CD477-6E5C-3723-37F9-17262A2AF2A4}"/>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3" name="Picture 12">
              <a:extLst>
                <a:ext uri="{FF2B5EF4-FFF2-40B4-BE49-F238E27FC236}">
                  <a16:creationId xmlns:a16="http://schemas.microsoft.com/office/drawing/2014/main" id="{7BBBC434-8EA2-CD5B-C41B-357A586B33DB}"/>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79182923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9695390C-8800-298D-AAF2-16010203C379}"/>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pic>
        <p:nvPicPr>
          <p:cNvPr id="1028" name="Picture 4">
            <a:extLst>
              <a:ext uri="{FF2B5EF4-FFF2-40B4-BE49-F238E27FC236}">
                <a16:creationId xmlns:a16="http://schemas.microsoft.com/office/drawing/2014/main" id="{A55E5D70-D6BB-2874-52E2-968EEFAFB8ED}"/>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3853457" y="1309744"/>
            <a:ext cx="4485085" cy="4465414"/>
          </a:xfrm>
          <a:prstGeom prst="rect">
            <a:avLst/>
          </a:prstGeom>
          <a:noFill/>
          <a:extLst>
            <a:ext uri="{909E8E84-426E-40DD-AFC4-6F175D3DCCD1}">
              <a14:hiddenFill xmlns:a14="http://schemas.microsoft.com/office/drawing/2010/main">
                <a:solidFill>
                  <a:srgbClr val="FFFFFF"/>
                </a:solidFill>
              </a14:hiddenFill>
            </a:ext>
          </a:extLst>
        </p:spPr>
      </p:pic>
      <p:grpSp>
        <p:nvGrpSpPr>
          <p:cNvPr id="2" name="Group 1">
            <a:extLst>
              <a:ext uri="{FF2B5EF4-FFF2-40B4-BE49-F238E27FC236}">
                <a16:creationId xmlns:a16="http://schemas.microsoft.com/office/drawing/2014/main" id="{46C3694F-B2D9-EE70-DAA5-D7ADAEE8081C}"/>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EAAEFB16-2C60-4DD7-4F3A-50911600B20C}"/>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5" name="Picture 4">
              <a:extLst>
                <a:ext uri="{FF2B5EF4-FFF2-40B4-BE49-F238E27FC236}">
                  <a16:creationId xmlns:a16="http://schemas.microsoft.com/office/drawing/2014/main" id="{B256B0FD-3F7E-4DB6-69F3-9A809D1DABFD}"/>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6" name="Picture 5">
              <a:extLst>
                <a:ext uri="{FF2B5EF4-FFF2-40B4-BE49-F238E27FC236}">
                  <a16:creationId xmlns:a16="http://schemas.microsoft.com/office/drawing/2014/main" id="{49E5F257-9EC6-2F0E-C9C1-CE055E7BA31B}"/>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36734597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9695390C-8800-298D-AAF2-16010203C379}"/>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sp>
        <p:nvSpPr>
          <p:cNvPr id="5" name="Oval 4">
            <a:extLst>
              <a:ext uri="{FF2B5EF4-FFF2-40B4-BE49-F238E27FC236}">
                <a16:creationId xmlns:a16="http://schemas.microsoft.com/office/drawing/2014/main" id="{760FF562-C2EB-DFA5-A1E7-A442D79EF066}"/>
              </a:ext>
            </a:extLst>
          </p:cNvPr>
          <p:cNvSpPr/>
          <p:nvPr/>
        </p:nvSpPr>
        <p:spPr bwMode="auto">
          <a:xfrm>
            <a:off x="5298122" y="838783"/>
            <a:ext cx="1537018" cy="1537016"/>
          </a:xfrm>
          <a:prstGeom prst="ellipse">
            <a:avLst/>
          </a:prstGeom>
          <a:solidFill>
            <a:srgbClr val="00AEEF"/>
          </a:solidFill>
          <a:ln>
            <a:noFill/>
          </a:ln>
          <a:effectLst>
            <a:outerShdw blurRad="152400" dist="317500" dir="5400000" sx="90000" sy="-19000" rotWithShape="0">
              <a:prstClr val="black">
                <a:alpha val="15000"/>
              </a:prstClr>
            </a:outerShdw>
          </a:effectLst>
          <a:scene3d>
            <a:camera prst="orthographicFront"/>
            <a:lightRig rig="threePt" dir="t"/>
          </a:scene3d>
          <a:sp3d extrusionH="101600">
            <a:bevelT w="450850" h="939800"/>
            <a:bevelB w="0" h="0"/>
          </a:sp3d>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dirty="0">
                <a:solidFill>
                  <a:schemeClr val="bg2">
                    <a:lumMod val="10000"/>
                  </a:schemeClr>
                </a:solidFill>
                <a:cs typeface="Times New Roman"/>
              </a:rPr>
              <a:t>THE</a:t>
            </a:r>
          </a:p>
          <a:p>
            <a:pPr algn="ctr">
              <a:defRPr/>
            </a:pPr>
            <a:r>
              <a:rPr lang="en-US" dirty="0">
                <a:solidFill>
                  <a:schemeClr val="bg2">
                    <a:lumMod val="10000"/>
                  </a:schemeClr>
                </a:solidFill>
                <a:cs typeface="Times New Roman"/>
              </a:rPr>
              <a:t>LAST</a:t>
            </a:r>
          </a:p>
          <a:p>
            <a:pPr algn="ctr">
              <a:defRPr/>
            </a:pPr>
            <a:r>
              <a:rPr lang="en-US" dirty="0">
                <a:solidFill>
                  <a:schemeClr val="bg2">
                    <a:lumMod val="10000"/>
                  </a:schemeClr>
                </a:solidFill>
                <a:cs typeface="Times New Roman"/>
              </a:rPr>
              <a:t>TRUMPET</a:t>
            </a:r>
          </a:p>
          <a:p>
            <a:pPr algn="ctr">
              <a:defRPr/>
            </a:pPr>
            <a:endParaRPr lang="en-US" sz="1600" dirty="0">
              <a:solidFill>
                <a:schemeClr val="bg2">
                  <a:lumMod val="10000"/>
                </a:schemeClr>
              </a:solidFill>
              <a:cs typeface="Times New Roman"/>
            </a:endParaRPr>
          </a:p>
        </p:txBody>
      </p:sp>
      <p:grpSp>
        <p:nvGrpSpPr>
          <p:cNvPr id="2" name="Group 1">
            <a:extLst>
              <a:ext uri="{FF2B5EF4-FFF2-40B4-BE49-F238E27FC236}">
                <a16:creationId xmlns:a16="http://schemas.microsoft.com/office/drawing/2014/main" id="{332ADFA0-25B9-800A-A4D2-458CCC96C738}"/>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09E5F20D-F3CC-D07A-176C-9691737609FC}"/>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D5516761-3624-4268-EC4A-EA04986E3516}"/>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E04EC206-8ADB-AB9E-EA34-332C9708F322}"/>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24739046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9" y="971670"/>
            <a:ext cx="7922722" cy="5262979"/>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1 Thessalonians 4:13–18</a:t>
            </a:r>
          </a:p>
          <a:p>
            <a:endParaRPr lang="en-US" sz="1600" dirty="0">
              <a:solidFill>
                <a:schemeClr val="bg1"/>
              </a:solidFill>
              <a:latin typeface="Abadi" panose="020B0604020104020204" pitchFamily="34" charset="0"/>
              <a:ea typeface="Calibri" panose="020F0502020204030204" pitchFamily="34" charset="0"/>
            </a:endParaRPr>
          </a:p>
          <a:p>
            <a:r>
              <a:rPr lang="en-US" sz="3200" baseline="30000" dirty="0">
                <a:solidFill>
                  <a:schemeClr val="bg1"/>
                </a:solidFill>
                <a:latin typeface="Abadi" panose="020B0604020104020204" pitchFamily="34" charset="0"/>
                <a:ea typeface="Calibri" panose="020F0502020204030204" pitchFamily="34" charset="0"/>
              </a:rPr>
              <a:t>15 </a:t>
            </a:r>
            <a:r>
              <a:rPr lang="en-US" sz="3200" dirty="0">
                <a:solidFill>
                  <a:schemeClr val="bg1"/>
                </a:solidFill>
                <a:latin typeface="Abadi" panose="020B0604020104020204" pitchFamily="34" charset="0"/>
                <a:ea typeface="Calibri" panose="020F0502020204030204" pitchFamily="34" charset="0"/>
              </a:rPr>
              <a:t>For this we say to you by the word of the Lord, that we who are alive and remain until the coming of the Lord, will not precede those who have fallen asleep. </a:t>
            </a:r>
            <a:r>
              <a:rPr lang="en-US" sz="3200" baseline="30000" dirty="0">
                <a:solidFill>
                  <a:schemeClr val="bg1"/>
                </a:solidFill>
                <a:latin typeface="Abadi" panose="020B0604020104020204" pitchFamily="34" charset="0"/>
                <a:ea typeface="Calibri" panose="020F0502020204030204" pitchFamily="34" charset="0"/>
              </a:rPr>
              <a:t>16 </a:t>
            </a:r>
            <a:r>
              <a:rPr lang="en-US" sz="3200" dirty="0">
                <a:solidFill>
                  <a:schemeClr val="bg1"/>
                </a:solidFill>
                <a:latin typeface="Abadi" panose="020B0604020104020204" pitchFamily="34" charset="0"/>
                <a:ea typeface="Calibri" panose="020F0502020204030204" pitchFamily="34" charset="0"/>
              </a:rPr>
              <a:t>For the Lord Himself will descend from heaven with a shout, with the voice of the archangel and with </a:t>
            </a:r>
            <a:r>
              <a:rPr lang="en-US" sz="3200" dirty="0">
                <a:solidFill>
                  <a:srgbClr val="FFFF00"/>
                </a:solidFill>
                <a:latin typeface="Abadi" panose="020B0604020104020204" pitchFamily="34" charset="0"/>
                <a:ea typeface="Calibri" panose="020F0502020204030204" pitchFamily="34" charset="0"/>
              </a:rPr>
              <a:t>the trumpet of God</a:t>
            </a:r>
            <a:r>
              <a:rPr lang="en-US" sz="3200" dirty="0">
                <a:solidFill>
                  <a:schemeClr val="bg1"/>
                </a:solidFill>
                <a:latin typeface="Abadi" panose="020B0604020104020204" pitchFamily="34" charset="0"/>
                <a:ea typeface="Calibri" panose="020F0502020204030204" pitchFamily="34" charset="0"/>
              </a:rPr>
              <a:t>, and the dead in Christ will rise first. </a:t>
            </a:r>
          </a:p>
          <a:p>
            <a:endParaRPr lang="en-US" sz="3200" dirty="0">
              <a:solidFill>
                <a:srgbClr val="FFFF00"/>
              </a:solidFill>
              <a:latin typeface="Abadi" panose="020B0604020104020204" pitchFamily="34" charset="0"/>
              <a:ea typeface="Calibri" panose="020F0502020204030204" pitchFamily="34" charset="0"/>
            </a:endParaRPr>
          </a:p>
        </p:txBody>
      </p:sp>
      <p:pic>
        <p:nvPicPr>
          <p:cNvPr id="3" name="Picture 17">
            <a:extLst>
              <a:ext uri="{FF2B5EF4-FFF2-40B4-BE49-F238E27FC236}">
                <a16:creationId xmlns:a16="http://schemas.microsoft.com/office/drawing/2014/main" id="{A5A13539-0BA7-E9C3-4A76-367C54630640}"/>
              </a:ext>
            </a:extLst>
          </p:cNvPr>
          <p:cNvPicPr preferRelativeResize="0">
            <a:picLocks noChangeArrowheads="1"/>
          </p:cNvPicPr>
          <p:nvPr/>
        </p:nvPicPr>
        <p:blipFill>
          <a:blip r:embed="rId3" cstate="email">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a:fillRect/>
          </a:stretch>
        </p:blipFill>
        <p:spPr bwMode="auto">
          <a:xfrm>
            <a:off x="8695426" y="1212502"/>
            <a:ext cx="3053359" cy="3803633"/>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B308D148-0B30-BAD1-729B-F6E7029E6F94}"/>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55C15F6B-73DF-D12D-5461-7E673EE66F52}"/>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E6DD2B25-778B-B293-DDC0-EAA8C0946118}"/>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36EE2C94-0910-AF66-DD6B-6D415E3757DF}"/>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37DA77AF-D653-4E5D-CEB3-FE92B3B7BD6F}"/>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42547522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9" y="971670"/>
            <a:ext cx="7922722" cy="4770537"/>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1 Corinthians 15:51–53</a:t>
            </a:r>
          </a:p>
          <a:p>
            <a:endParaRPr lang="en-US" sz="1600" dirty="0">
              <a:solidFill>
                <a:schemeClr val="bg1"/>
              </a:solidFill>
              <a:latin typeface="Abadi" panose="020B0604020104020204" pitchFamily="34" charset="0"/>
              <a:ea typeface="Calibri" panose="020F0502020204030204" pitchFamily="34" charset="0"/>
            </a:endParaRPr>
          </a:p>
          <a:p>
            <a:r>
              <a:rPr lang="en-US" sz="3200" baseline="30000" dirty="0">
                <a:solidFill>
                  <a:schemeClr val="bg1"/>
                </a:solidFill>
                <a:latin typeface="Abadi" panose="020B0604020104020204" pitchFamily="34" charset="0"/>
                <a:ea typeface="Calibri" panose="020F0502020204030204" pitchFamily="34" charset="0"/>
              </a:rPr>
              <a:t>51 </a:t>
            </a:r>
            <a:r>
              <a:rPr lang="en-US" sz="3200" dirty="0">
                <a:solidFill>
                  <a:schemeClr val="bg1"/>
                </a:solidFill>
                <a:latin typeface="Abadi" panose="020B0604020104020204" pitchFamily="34" charset="0"/>
                <a:ea typeface="Calibri" panose="020F0502020204030204" pitchFamily="34" charset="0"/>
              </a:rPr>
              <a:t>Behold, I tell you a mystery; we will not all sleep, but we will all be changed, </a:t>
            </a:r>
            <a:r>
              <a:rPr lang="en-US" sz="3200" baseline="30000" dirty="0">
                <a:solidFill>
                  <a:schemeClr val="bg1"/>
                </a:solidFill>
                <a:latin typeface="Abadi" panose="020B0604020104020204" pitchFamily="34" charset="0"/>
                <a:ea typeface="Calibri" panose="020F0502020204030204" pitchFamily="34" charset="0"/>
              </a:rPr>
              <a:t>52 </a:t>
            </a:r>
            <a:r>
              <a:rPr lang="en-US" sz="3200" dirty="0">
                <a:solidFill>
                  <a:schemeClr val="bg1"/>
                </a:solidFill>
                <a:latin typeface="Abadi" panose="020B0604020104020204" pitchFamily="34" charset="0"/>
                <a:ea typeface="Calibri" panose="020F0502020204030204" pitchFamily="34" charset="0"/>
              </a:rPr>
              <a:t>in a moment, in the twinkling of an eye, </a:t>
            </a:r>
            <a:r>
              <a:rPr lang="en-US" sz="3200" dirty="0">
                <a:solidFill>
                  <a:srgbClr val="FFFF00"/>
                </a:solidFill>
                <a:latin typeface="Abadi" panose="020B0604020104020204" pitchFamily="34" charset="0"/>
                <a:ea typeface="Calibri" panose="020F0502020204030204" pitchFamily="34" charset="0"/>
              </a:rPr>
              <a:t>at the last trumpet; for the trumpet will sound</a:t>
            </a:r>
            <a:r>
              <a:rPr lang="en-US" sz="3200" dirty="0">
                <a:solidFill>
                  <a:schemeClr val="bg1"/>
                </a:solidFill>
                <a:latin typeface="Abadi" panose="020B0604020104020204" pitchFamily="34" charset="0"/>
                <a:ea typeface="Calibri" panose="020F0502020204030204" pitchFamily="34" charset="0"/>
              </a:rPr>
              <a:t>, and the dead will be raised imperishable, and we will be changed. </a:t>
            </a:r>
            <a:r>
              <a:rPr lang="en-US" sz="3200" baseline="30000" dirty="0">
                <a:solidFill>
                  <a:schemeClr val="bg1"/>
                </a:solidFill>
                <a:latin typeface="Abadi" panose="020B0604020104020204" pitchFamily="34" charset="0"/>
                <a:ea typeface="Calibri" panose="020F0502020204030204" pitchFamily="34" charset="0"/>
              </a:rPr>
              <a:t>53 </a:t>
            </a:r>
            <a:r>
              <a:rPr lang="en-US" sz="3200" dirty="0">
                <a:solidFill>
                  <a:schemeClr val="bg1"/>
                </a:solidFill>
                <a:latin typeface="Abadi" panose="020B0604020104020204" pitchFamily="34" charset="0"/>
                <a:ea typeface="Calibri" panose="020F0502020204030204" pitchFamily="34" charset="0"/>
              </a:rPr>
              <a:t>For this perishable must put on the imperishable, and this mortal must put on immortality.</a:t>
            </a:r>
          </a:p>
        </p:txBody>
      </p:sp>
      <p:pic>
        <p:nvPicPr>
          <p:cNvPr id="3" name="Picture 17">
            <a:extLst>
              <a:ext uri="{FF2B5EF4-FFF2-40B4-BE49-F238E27FC236}">
                <a16:creationId xmlns:a16="http://schemas.microsoft.com/office/drawing/2014/main" id="{A5A13539-0BA7-E9C3-4A76-367C54630640}"/>
              </a:ext>
            </a:extLst>
          </p:cNvPr>
          <p:cNvPicPr preferRelativeResize="0">
            <a:picLocks noChangeArrowheads="1"/>
          </p:cNvPicPr>
          <p:nvPr/>
        </p:nvPicPr>
        <p:blipFill>
          <a:blip r:embed="rId3" cstate="email">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a:fillRect/>
          </a:stretch>
        </p:blipFill>
        <p:spPr bwMode="auto">
          <a:xfrm>
            <a:off x="8695426" y="1212502"/>
            <a:ext cx="3053359" cy="3803633"/>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0C401AC3-04A1-4AA0-BF79-036657FA3658}"/>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FD07F052-708F-AB61-CD5E-8A9A4F88EA2A}"/>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31CFACA2-7BF2-24EF-2A1D-43D2F06ADC5D}"/>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EB805B27-176D-F680-4898-04BD96A05C52}"/>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C8958BD2-34E2-B2D0-4F4E-A5584E50E2C3}"/>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43899935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II (1): The Last Trumpet</a:t>
            </a:r>
          </a:p>
        </p:txBody>
      </p:sp>
      <p:sp>
        <p:nvSpPr>
          <p:cNvPr id="5" name="Line 4"/>
          <p:cNvSpPr>
            <a:spLocks noChangeShapeType="1"/>
          </p:cNvSpPr>
          <p:nvPr/>
        </p:nvSpPr>
        <p:spPr bwMode="auto">
          <a:xfrm>
            <a:off x="688260" y="5230178"/>
            <a:ext cx="8892540" cy="0"/>
          </a:xfrm>
          <a:prstGeom prst="line">
            <a:avLst/>
          </a:prstGeom>
          <a:noFill/>
          <a:ln w="127000">
            <a:solidFill>
              <a:schemeClr val="bg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3200">
              <a:solidFill>
                <a:schemeClr val="bg1"/>
              </a:solidFill>
            </a:endParaRPr>
          </a:p>
        </p:txBody>
      </p:sp>
      <p:sp>
        <p:nvSpPr>
          <p:cNvPr id="8" name="Rectangle 44"/>
          <p:cNvSpPr>
            <a:spLocks noChangeArrowheads="1"/>
          </p:cNvSpPr>
          <p:nvPr/>
        </p:nvSpPr>
        <p:spPr bwMode="auto">
          <a:xfrm>
            <a:off x="792114" y="1424940"/>
            <a:ext cx="8522970" cy="12003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342900" indent="-342900">
              <a:defRPr/>
            </a:pPr>
            <a:r>
              <a:rPr lang="en-US" sz="3600" dirty="0">
                <a:solidFill>
                  <a:schemeClr val="bg1"/>
                </a:solidFill>
                <a:cs typeface="Times New Roman"/>
              </a:rPr>
              <a:t>THE LAST TRUMPET OF 1 COR 15 IS NOT</a:t>
            </a:r>
          </a:p>
          <a:p>
            <a:pPr marL="342900" indent="-342900">
              <a:defRPr/>
            </a:pPr>
            <a:r>
              <a:rPr lang="en-US" sz="3600" dirty="0">
                <a:solidFill>
                  <a:schemeClr val="bg1"/>
                </a:solidFill>
                <a:cs typeface="Times New Roman"/>
              </a:rPr>
              <a:t>THE SEVENTH TRUMPET REV 11</a:t>
            </a:r>
          </a:p>
        </p:txBody>
      </p:sp>
      <p:sp>
        <p:nvSpPr>
          <p:cNvPr id="9" name="Rectangle 49"/>
          <p:cNvSpPr>
            <a:spLocks noChangeArrowheads="1"/>
          </p:cNvSpPr>
          <p:nvPr/>
        </p:nvSpPr>
        <p:spPr bwMode="auto">
          <a:xfrm rot="16200000">
            <a:off x="1546969" y="3573412"/>
            <a:ext cx="1250950" cy="5847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342900" indent="-342900">
              <a:defRPr/>
            </a:pPr>
            <a:r>
              <a:rPr lang="en-US" sz="3200" dirty="0">
                <a:solidFill>
                  <a:schemeClr val="bg2">
                    <a:lumMod val="90000"/>
                  </a:schemeClr>
                </a:solidFill>
              </a:rPr>
              <a:t>1 Cor.</a:t>
            </a:r>
          </a:p>
        </p:txBody>
      </p:sp>
      <p:grpSp>
        <p:nvGrpSpPr>
          <p:cNvPr id="27" name="Group 26"/>
          <p:cNvGrpSpPr/>
          <p:nvPr/>
        </p:nvGrpSpPr>
        <p:grpSpPr>
          <a:xfrm>
            <a:off x="482520" y="4559126"/>
            <a:ext cx="1524000" cy="1911925"/>
            <a:chOff x="1165860" y="4588828"/>
            <a:chExt cx="1524000" cy="1911925"/>
          </a:xfrm>
        </p:grpSpPr>
        <p:sp>
          <p:nvSpPr>
            <p:cNvPr id="6" name="Line 7"/>
            <p:cNvSpPr>
              <a:spLocks noChangeShapeType="1"/>
            </p:cNvSpPr>
            <p:nvPr/>
          </p:nvSpPr>
          <p:spPr bwMode="auto">
            <a:xfrm>
              <a:off x="1927860" y="4588828"/>
              <a:ext cx="0" cy="1371600"/>
            </a:xfrm>
            <a:prstGeom prst="line">
              <a:avLst/>
            </a:prstGeom>
            <a:noFill/>
            <a:ln w="63500">
              <a:solidFill>
                <a:schemeClr val="bg2">
                  <a:lumMod val="75000"/>
                </a:schemeClr>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3200">
                <a:solidFill>
                  <a:schemeClr val="bg1"/>
                </a:solidFill>
              </a:endParaRPr>
            </a:p>
          </p:txBody>
        </p:sp>
        <p:sp>
          <p:nvSpPr>
            <p:cNvPr id="14" name="Rectangle 49"/>
            <p:cNvSpPr>
              <a:spLocks noChangeArrowheads="1"/>
            </p:cNvSpPr>
            <p:nvPr/>
          </p:nvSpPr>
          <p:spPr bwMode="auto">
            <a:xfrm>
              <a:off x="1165860" y="5915978"/>
              <a:ext cx="1524000" cy="5847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342900" indent="-342900" algn="ctr">
                <a:defRPr/>
              </a:pPr>
              <a:r>
                <a:rPr lang="en-US" sz="3200" dirty="0">
                  <a:solidFill>
                    <a:schemeClr val="bg1"/>
                  </a:solidFill>
                </a:rPr>
                <a:t>AD 50</a:t>
              </a:r>
            </a:p>
          </p:txBody>
        </p:sp>
      </p:grpSp>
      <p:grpSp>
        <p:nvGrpSpPr>
          <p:cNvPr id="26" name="Group 25"/>
          <p:cNvGrpSpPr/>
          <p:nvPr/>
        </p:nvGrpSpPr>
        <p:grpSpPr>
          <a:xfrm>
            <a:off x="1753344" y="4559126"/>
            <a:ext cx="838200" cy="1651575"/>
            <a:chOff x="2613660" y="4544378"/>
            <a:chExt cx="838200" cy="1651575"/>
          </a:xfrm>
        </p:grpSpPr>
        <p:sp>
          <p:nvSpPr>
            <p:cNvPr id="13" name="Line 7"/>
            <p:cNvSpPr>
              <a:spLocks noChangeShapeType="1"/>
            </p:cNvSpPr>
            <p:nvPr/>
          </p:nvSpPr>
          <p:spPr bwMode="auto">
            <a:xfrm>
              <a:off x="3032760" y="4544378"/>
              <a:ext cx="0" cy="1066800"/>
            </a:xfrm>
            <a:prstGeom prst="line">
              <a:avLst/>
            </a:prstGeom>
            <a:noFill/>
            <a:ln w="63500">
              <a:solidFill>
                <a:schemeClr val="bg2">
                  <a:lumMod val="75000"/>
                </a:schemeClr>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3200">
                <a:solidFill>
                  <a:schemeClr val="bg1"/>
                </a:solidFill>
              </a:endParaRPr>
            </a:p>
          </p:txBody>
        </p:sp>
        <p:sp>
          <p:nvSpPr>
            <p:cNvPr id="15" name="Rectangle 49"/>
            <p:cNvSpPr>
              <a:spLocks noChangeArrowheads="1"/>
            </p:cNvSpPr>
            <p:nvPr/>
          </p:nvSpPr>
          <p:spPr bwMode="auto">
            <a:xfrm>
              <a:off x="2613660" y="5611178"/>
              <a:ext cx="838200" cy="5847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342900" indent="-342900" algn="ctr">
                <a:defRPr/>
              </a:pPr>
              <a:r>
                <a:rPr lang="en-US" sz="3200" dirty="0">
                  <a:solidFill>
                    <a:schemeClr val="bg1"/>
                  </a:solidFill>
                </a:rPr>
                <a:t>55</a:t>
              </a:r>
            </a:p>
          </p:txBody>
        </p:sp>
      </p:grpSp>
      <p:grpSp>
        <p:nvGrpSpPr>
          <p:cNvPr id="25" name="Group 24"/>
          <p:cNvGrpSpPr/>
          <p:nvPr/>
        </p:nvGrpSpPr>
        <p:grpSpPr>
          <a:xfrm>
            <a:off x="2669460" y="4559126"/>
            <a:ext cx="838200" cy="1957963"/>
            <a:chOff x="3619500" y="4542790"/>
            <a:chExt cx="838200" cy="1957963"/>
          </a:xfrm>
        </p:grpSpPr>
        <p:sp>
          <p:nvSpPr>
            <p:cNvPr id="7" name="Line 9"/>
            <p:cNvSpPr>
              <a:spLocks noChangeShapeType="1"/>
            </p:cNvSpPr>
            <p:nvPr/>
          </p:nvSpPr>
          <p:spPr bwMode="auto">
            <a:xfrm>
              <a:off x="4038600" y="4542790"/>
              <a:ext cx="0" cy="1371600"/>
            </a:xfrm>
            <a:prstGeom prst="line">
              <a:avLst/>
            </a:prstGeom>
            <a:noFill/>
            <a:ln w="63500">
              <a:solidFill>
                <a:schemeClr val="bg2">
                  <a:lumMod val="75000"/>
                </a:schemeClr>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3200">
                <a:solidFill>
                  <a:schemeClr val="bg1"/>
                </a:solidFill>
              </a:endParaRPr>
            </a:p>
          </p:txBody>
        </p:sp>
        <p:sp>
          <p:nvSpPr>
            <p:cNvPr id="16" name="Rectangle 49"/>
            <p:cNvSpPr>
              <a:spLocks noChangeArrowheads="1"/>
            </p:cNvSpPr>
            <p:nvPr/>
          </p:nvSpPr>
          <p:spPr bwMode="auto">
            <a:xfrm>
              <a:off x="3619500" y="5915978"/>
              <a:ext cx="838200" cy="5847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342900" indent="-342900" algn="ctr">
                <a:defRPr/>
              </a:pPr>
              <a:r>
                <a:rPr lang="en-US" sz="3200" dirty="0">
                  <a:solidFill>
                    <a:schemeClr val="bg1"/>
                  </a:solidFill>
                </a:rPr>
                <a:t>60</a:t>
              </a:r>
            </a:p>
          </p:txBody>
        </p:sp>
      </p:grpSp>
      <p:grpSp>
        <p:nvGrpSpPr>
          <p:cNvPr id="24" name="Group 23"/>
          <p:cNvGrpSpPr/>
          <p:nvPr/>
        </p:nvGrpSpPr>
        <p:grpSpPr>
          <a:xfrm>
            <a:off x="4170600" y="4547616"/>
            <a:ext cx="838200" cy="1956375"/>
            <a:chOff x="5222558" y="4544378"/>
            <a:chExt cx="838200" cy="1956375"/>
          </a:xfrm>
        </p:grpSpPr>
        <p:sp>
          <p:nvSpPr>
            <p:cNvPr id="10" name="Line 9"/>
            <p:cNvSpPr>
              <a:spLocks noChangeShapeType="1"/>
            </p:cNvSpPr>
            <p:nvPr/>
          </p:nvSpPr>
          <p:spPr bwMode="auto">
            <a:xfrm>
              <a:off x="5641658" y="4544378"/>
              <a:ext cx="0" cy="1371600"/>
            </a:xfrm>
            <a:prstGeom prst="line">
              <a:avLst/>
            </a:prstGeom>
            <a:noFill/>
            <a:ln w="63500">
              <a:solidFill>
                <a:schemeClr val="bg2">
                  <a:lumMod val="75000"/>
                </a:schemeClr>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3200">
                <a:solidFill>
                  <a:schemeClr val="bg1"/>
                </a:solidFill>
              </a:endParaRPr>
            </a:p>
          </p:txBody>
        </p:sp>
        <p:sp>
          <p:nvSpPr>
            <p:cNvPr id="17" name="Rectangle 49"/>
            <p:cNvSpPr>
              <a:spLocks noChangeArrowheads="1"/>
            </p:cNvSpPr>
            <p:nvPr/>
          </p:nvSpPr>
          <p:spPr bwMode="auto">
            <a:xfrm>
              <a:off x="5222558" y="5915978"/>
              <a:ext cx="838200" cy="5847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342900" indent="-342900" algn="ctr">
                <a:defRPr/>
              </a:pPr>
              <a:r>
                <a:rPr lang="en-US" sz="3200" dirty="0">
                  <a:solidFill>
                    <a:schemeClr val="bg1"/>
                  </a:solidFill>
                </a:rPr>
                <a:t>70</a:t>
              </a:r>
            </a:p>
          </p:txBody>
        </p:sp>
      </p:grpSp>
      <p:grpSp>
        <p:nvGrpSpPr>
          <p:cNvPr id="28" name="Group 27"/>
          <p:cNvGrpSpPr/>
          <p:nvPr/>
        </p:nvGrpSpPr>
        <p:grpSpPr>
          <a:xfrm>
            <a:off x="5671740" y="4536107"/>
            <a:ext cx="838200" cy="1956375"/>
            <a:chOff x="6560820" y="4544378"/>
            <a:chExt cx="838200" cy="1956375"/>
          </a:xfrm>
        </p:grpSpPr>
        <p:sp>
          <p:nvSpPr>
            <p:cNvPr id="11" name="Line 9"/>
            <p:cNvSpPr>
              <a:spLocks noChangeShapeType="1"/>
            </p:cNvSpPr>
            <p:nvPr/>
          </p:nvSpPr>
          <p:spPr bwMode="auto">
            <a:xfrm>
              <a:off x="6984683" y="4544378"/>
              <a:ext cx="0" cy="1371600"/>
            </a:xfrm>
            <a:prstGeom prst="line">
              <a:avLst/>
            </a:prstGeom>
            <a:noFill/>
            <a:ln w="63500">
              <a:solidFill>
                <a:schemeClr val="bg2">
                  <a:lumMod val="75000"/>
                </a:schemeClr>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3200">
                <a:solidFill>
                  <a:schemeClr val="bg1"/>
                </a:solidFill>
              </a:endParaRPr>
            </a:p>
          </p:txBody>
        </p:sp>
        <p:sp>
          <p:nvSpPr>
            <p:cNvPr id="18" name="Rectangle 49"/>
            <p:cNvSpPr>
              <a:spLocks noChangeArrowheads="1"/>
            </p:cNvSpPr>
            <p:nvPr/>
          </p:nvSpPr>
          <p:spPr bwMode="auto">
            <a:xfrm>
              <a:off x="6560820" y="5915978"/>
              <a:ext cx="838200" cy="5847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342900" indent="-342900" algn="ctr">
                <a:defRPr/>
              </a:pPr>
              <a:r>
                <a:rPr lang="en-US" sz="3200" dirty="0">
                  <a:solidFill>
                    <a:schemeClr val="bg1"/>
                  </a:solidFill>
                </a:rPr>
                <a:t>80</a:t>
              </a:r>
            </a:p>
          </p:txBody>
        </p:sp>
      </p:grpSp>
      <p:grpSp>
        <p:nvGrpSpPr>
          <p:cNvPr id="29" name="Group 28"/>
          <p:cNvGrpSpPr/>
          <p:nvPr/>
        </p:nvGrpSpPr>
        <p:grpSpPr>
          <a:xfrm>
            <a:off x="7172880" y="4526185"/>
            <a:ext cx="838200" cy="1954788"/>
            <a:chOff x="7856220" y="4545965"/>
            <a:chExt cx="838200" cy="1954788"/>
          </a:xfrm>
        </p:grpSpPr>
        <p:sp>
          <p:nvSpPr>
            <p:cNvPr id="12" name="Line 9"/>
            <p:cNvSpPr>
              <a:spLocks noChangeShapeType="1"/>
            </p:cNvSpPr>
            <p:nvPr/>
          </p:nvSpPr>
          <p:spPr bwMode="auto">
            <a:xfrm>
              <a:off x="8275320" y="4545965"/>
              <a:ext cx="0" cy="1371600"/>
            </a:xfrm>
            <a:prstGeom prst="line">
              <a:avLst/>
            </a:prstGeom>
            <a:noFill/>
            <a:ln w="63500">
              <a:solidFill>
                <a:schemeClr val="bg2">
                  <a:lumMod val="75000"/>
                </a:schemeClr>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3200">
                <a:solidFill>
                  <a:schemeClr val="bg1"/>
                </a:solidFill>
              </a:endParaRPr>
            </a:p>
          </p:txBody>
        </p:sp>
        <p:sp>
          <p:nvSpPr>
            <p:cNvPr id="19" name="Rectangle 49"/>
            <p:cNvSpPr>
              <a:spLocks noChangeArrowheads="1"/>
            </p:cNvSpPr>
            <p:nvPr/>
          </p:nvSpPr>
          <p:spPr bwMode="auto">
            <a:xfrm>
              <a:off x="7856220" y="5915978"/>
              <a:ext cx="838200" cy="5847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342900" indent="-342900" algn="ctr">
                <a:defRPr/>
              </a:pPr>
              <a:r>
                <a:rPr lang="en-US" sz="3200" dirty="0">
                  <a:solidFill>
                    <a:schemeClr val="bg1"/>
                  </a:solidFill>
                </a:rPr>
                <a:t>90</a:t>
              </a:r>
            </a:p>
          </p:txBody>
        </p:sp>
      </p:grpSp>
      <p:grpSp>
        <p:nvGrpSpPr>
          <p:cNvPr id="30" name="Group 29"/>
          <p:cNvGrpSpPr/>
          <p:nvPr/>
        </p:nvGrpSpPr>
        <p:grpSpPr>
          <a:xfrm>
            <a:off x="7900464" y="4559126"/>
            <a:ext cx="838200" cy="1651575"/>
            <a:chOff x="8465820" y="4544378"/>
            <a:chExt cx="838200" cy="1651575"/>
          </a:xfrm>
        </p:grpSpPr>
        <p:sp>
          <p:nvSpPr>
            <p:cNvPr id="20" name="Line 7"/>
            <p:cNvSpPr>
              <a:spLocks noChangeShapeType="1"/>
            </p:cNvSpPr>
            <p:nvPr/>
          </p:nvSpPr>
          <p:spPr bwMode="auto">
            <a:xfrm>
              <a:off x="8884920" y="4544378"/>
              <a:ext cx="0" cy="1066800"/>
            </a:xfrm>
            <a:prstGeom prst="line">
              <a:avLst/>
            </a:prstGeom>
            <a:noFill/>
            <a:ln w="63500">
              <a:solidFill>
                <a:schemeClr val="bg2">
                  <a:lumMod val="75000"/>
                </a:schemeClr>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sz="3200">
                <a:solidFill>
                  <a:schemeClr val="bg1"/>
                </a:solidFill>
              </a:endParaRPr>
            </a:p>
          </p:txBody>
        </p:sp>
        <p:sp>
          <p:nvSpPr>
            <p:cNvPr id="21" name="Rectangle 49"/>
            <p:cNvSpPr>
              <a:spLocks noChangeArrowheads="1"/>
            </p:cNvSpPr>
            <p:nvPr/>
          </p:nvSpPr>
          <p:spPr bwMode="auto">
            <a:xfrm>
              <a:off x="8465820" y="5611178"/>
              <a:ext cx="838200" cy="5847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342900" indent="-342900" algn="ctr">
                <a:defRPr/>
              </a:pPr>
              <a:r>
                <a:rPr lang="en-US" sz="3200" dirty="0">
                  <a:solidFill>
                    <a:schemeClr val="bg1"/>
                  </a:solidFill>
                </a:rPr>
                <a:t>95</a:t>
              </a:r>
            </a:p>
          </p:txBody>
        </p:sp>
      </p:grpSp>
      <p:sp>
        <p:nvSpPr>
          <p:cNvPr id="22" name="Rectangle 49"/>
          <p:cNvSpPr>
            <a:spLocks noChangeArrowheads="1"/>
          </p:cNvSpPr>
          <p:nvPr/>
        </p:nvSpPr>
        <p:spPr bwMode="auto">
          <a:xfrm rot="16200000">
            <a:off x="396092" y="3217109"/>
            <a:ext cx="1963557" cy="5847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342900" indent="-342900">
              <a:defRPr/>
            </a:pPr>
            <a:r>
              <a:rPr lang="en-US" sz="3200" dirty="0">
                <a:solidFill>
                  <a:schemeClr val="bg2">
                    <a:lumMod val="90000"/>
                  </a:schemeClr>
                </a:solidFill>
              </a:rPr>
              <a:t>1 Thess.</a:t>
            </a:r>
          </a:p>
        </p:txBody>
      </p:sp>
      <p:sp>
        <p:nvSpPr>
          <p:cNvPr id="23" name="Rectangle 49"/>
          <p:cNvSpPr>
            <a:spLocks noChangeArrowheads="1"/>
          </p:cNvSpPr>
          <p:nvPr/>
        </p:nvSpPr>
        <p:spPr bwMode="auto">
          <a:xfrm rot="16200000">
            <a:off x="7653354" y="3573412"/>
            <a:ext cx="1250950" cy="5847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342900" indent="-342900">
              <a:defRPr/>
            </a:pPr>
            <a:r>
              <a:rPr lang="en-US" sz="3200" dirty="0">
                <a:solidFill>
                  <a:schemeClr val="bg2">
                    <a:lumMod val="90000"/>
                  </a:schemeClr>
                </a:solidFill>
              </a:rPr>
              <a:t>Rev.</a:t>
            </a:r>
          </a:p>
        </p:txBody>
      </p:sp>
      <p:pic>
        <p:nvPicPr>
          <p:cNvPr id="3" name="Picture 17">
            <a:extLst>
              <a:ext uri="{FF2B5EF4-FFF2-40B4-BE49-F238E27FC236}">
                <a16:creationId xmlns:a16="http://schemas.microsoft.com/office/drawing/2014/main" id="{69687386-B066-5875-36BF-B5733C96B40D}"/>
              </a:ext>
            </a:extLst>
          </p:cNvPr>
          <p:cNvPicPr preferRelativeResize="0">
            <a:picLocks noChangeArrowheads="1"/>
          </p:cNvPicPr>
          <p:nvPr/>
        </p:nvPicPr>
        <p:blipFill>
          <a:blip r:embed="rId2" cstate="email">
            <a:extLst>
              <a:ext uri="{BEBA8EAE-BF5A-486C-A8C5-ECC9F3942E4B}">
                <a14:imgProps xmlns:a14="http://schemas.microsoft.com/office/drawing/2010/main">
                  <a14:imgLayer r:embed="rId3">
                    <a14:imgEffect>
                      <a14:saturation sat="400000"/>
                    </a14:imgEffect>
                  </a14:imgLayer>
                </a14:imgProps>
              </a:ext>
              <a:ext uri="{28A0092B-C50C-407E-A947-70E740481C1C}">
                <a14:useLocalDpi xmlns:a14="http://schemas.microsoft.com/office/drawing/2010/main"/>
              </a:ext>
            </a:extLst>
          </a:blip>
          <a:srcRect/>
          <a:stretch>
            <a:fillRect/>
          </a:stretch>
        </p:blipFill>
        <p:spPr bwMode="auto">
          <a:xfrm>
            <a:off x="8695426" y="1212502"/>
            <a:ext cx="3053359" cy="3803633"/>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E2894520-5D94-71CF-993F-47AC63EFCC4D}"/>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grpSp>
        <p:nvGrpSpPr>
          <p:cNvPr id="31" name="Group 30">
            <a:extLst>
              <a:ext uri="{FF2B5EF4-FFF2-40B4-BE49-F238E27FC236}">
                <a16:creationId xmlns:a16="http://schemas.microsoft.com/office/drawing/2014/main" id="{FA682F70-F51C-9689-5927-6FD6F95C4A6B}"/>
              </a:ext>
            </a:extLst>
          </p:cNvPr>
          <p:cNvGrpSpPr/>
          <p:nvPr/>
        </p:nvGrpSpPr>
        <p:grpSpPr>
          <a:xfrm>
            <a:off x="10805045" y="5962650"/>
            <a:ext cx="1035886" cy="551231"/>
            <a:chOff x="3471863" y="1857374"/>
            <a:chExt cx="5450432" cy="2900367"/>
          </a:xfrm>
        </p:grpSpPr>
        <p:pic>
          <p:nvPicPr>
            <p:cNvPr id="32" name="Picture 31">
              <a:extLst>
                <a:ext uri="{FF2B5EF4-FFF2-40B4-BE49-F238E27FC236}">
                  <a16:creationId xmlns:a16="http://schemas.microsoft.com/office/drawing/2014/main" id="{314B905E-0EC2-5221-367F-AD4C0E37F895}"/>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33" name="Picture 32">
              <a:extLst>
                <a:ext uri="{FF2B5EF4-FFF2-40B4-BE49-F238E27FC236}">
                  <a16:creationId xmlns:a16="http://schemas.microsoft.com/office/drawing/2014/main" id="{203B2ACE-2708-7316-2BE6-8924C0325E72}"/>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34" name="Picture 33">
              <a:extLst>
                <a:ext uri="{FF2B5EF4-FFF2-40B4-BE49-F238E27FC236}">
                  <a16:creationId xmlns:a16="http://schemas.microsoft.com/office/drawing/2014/main" id="{9A8A4738-8F85-1C90-8996-76875C2D0CEA}"/>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96875582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2" grpId="0"/>
      <p:bldP spid="23" grpId="0"/>
    </p:bld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9" y="971670"/>
            <a:ext cx="7922722" cy="3785652"/>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Joel 2:1–2</a:t>
            </a:r>
          </a:p>
          <a:p>
            <a:endParaRPr lang="en-US" sz="1600" dirty="0">
              <a:solidFill>
                <a:schemeClr val="bg1"/>
              </a:solidFill>
              <a:latin typeface="Abadi" panose="020B0604020104020204" pitchFamily="34" charset="0"/>
              <a:ea typeface="Calibri" panose="020F0502020204030204" pitchFamily="34" charset="0"/>
            </a:endParaRPr>
          </a:p>
          <a:p>
            <a:r>
              <a:rPr lang="en-US" sz="3200" baseline="30000" dirty="0">
                <a:solidFill>
                  <a:schemeClr val="bg1"/>
                </a:solidFill>
                <a:latin typeface="Abadi" panose="020B0604020104020204" pitchFamily="34" charset="0"/>
                <a:ea typeface="Calibri" panose="020F0502020204030204" pitchFamily="34" charset="0"/>
              </a:rPr>
              <a:t>1 </a:t>
            </a:r>
            <a:r>
              <a:rPr lang="en-US" sz="3200" dirty="0">
                <a:solidFill>
                  <a:schemeClr val="bg1"/>
                </a:solidFill>
                <a:latin typeface="Abadi" panose="020B0604020104020204" pitchFamily="34" charset="0"/>
                <a:ea typeface="Calibri" panose="020F0502020204030204" pitchFamily="34" charset="0"/>
              </a:rPr>
              <a:t>Blow </a:t>
            </a:r>
            <a:r>
              <a:rPr lang="en-US" sz="3200" dirty="0">
                <a:solidFill>
                  <a:srgbClr val="FFFF00"/>
                </a:solidFill>
                <a:latin typeface="Abadi" panose="020B0604020104020204" pitchFamily="34" charset="0"/>
                <a:ea typeface="Calibri" panose="020F0502020204030204" pitchFamily="34" charset="0"/>
              </a:rPr>
              <a:t>a trumpet </a:t>
            </a:r>
            <a:r>
              <a:rPr lang="en-US" sz="3200" dirty="0">
                <a:solidFill>
                  <a:schemeClr val="bg1"/>
                </a:solidFill>
                <a:latin typeface="Abadi" panose="020B0604020104020204" pitchFamily="34" charset="0"/>
                <a:ea typeface="Calibri" panose="020F0502020204030204" pitchFamily="34" charset="0"/>
              </a:rPr>
              <a:t>in Zion; sound an alarm on my holy mountain! Let all the inhabitants of the land tremble, for </a:t>
            </a:r>
            <a:r>
              <a:rPr lang="en-US" sz="3200" dirty="0">
                <a:solidFill>
                  <a:srgbClr val="FF0000"/>
                </a:solidFill>
                <a:latin typeface="Abadi" panose="020B0604020104020204" pitchFamily="34" charset="0"/>
                <a:ea typeface="Calibri" panose="020F0502020204030204" pitchFamily="34" charset="0"/>
              </a:rPr>
              <a:t>the day of the Lord </a:t>
            </a:r>
            <a:r>
              <a:rPr lang="en-US" sz="3200" dirty="0">
                <a:solidFill>
                  <a:schemeClr val="bg1"/>
                </a:solidFill>
                <a:latin typeface="Abadi" panose="020B0604020104020204" pitchFamily="34" charset="0"/>
                <a:ea typeface="Calibri" panose="020F0502020204030204" pitchFamily="34" charset="0"/>
              </a:rPr>
              <a:t>is </a:t>
            </a:r>
            <a:r>
              <a:rPr lang="en-US" sz="3200" dirty="0">
                <a:solidFill>
                  <a:srgbClr val="FF0000"/>
                </a:solidFill>
                <a:latin typeface="Abadi" panose="020B0604020104020204" pitchFamily="34" charset="0"/>
                <a:ea typeface="Calibri" panose="020F0502020204030204" pitchFamily="34" charset="0"/>
              </a:rPr>
              <a:t>coming</a:t>
            </a:r>
            <a:r>
              <a:rPr lang="en-US" sz="3200" dirty="0">
                <a:solidFill>
                  <a:schemeClr val="bg1"/>
                </a:solidFill>
                <a:latin typeface="Abadi" panose="020B0604020104020204" pitchFamily="34" charset="0"/>
                <a:ea typeface="Calibri" panose="020F0502020204030204" pitchFamily="34" charset="0"/>
              </a:rPr>
              <a:t>; it is </a:t>
            </a:r>
            <a:r>
              <a:rPr lang="en-US" sz="3200" dirty="0">
                <a:solidFill>
                  <a:srgbClr val="FF0000"/>
                </a:solidFill>
                <a:latin typeface="Abadi" panose="020B0604020104020204" pitchFamily="34" charset="0"/>
                <a:ea typeface="Calibri" panose="020F0502020204030204" pitchFamily="34" charset="0"/>
              </a:rPr>
              <a:t>near</a:t>
            </a:r>
            <a:r>
              <a:rPr lang="en-US" sz="3200" dirty="0">
                <a:solidFill>
                  <a:schemeClr val="bg1"/>
                </a:solidFill>
                <a:latin typeface="Abadi" panose="020B0604020104020204" pitchFamily="34" charset="0"/>
                <a:ea typeface="Calibri" panose="020F0502020204030204" pitchFamily="34" charset="0"/>
              </a:rPr>
              <a:t>, </a:t>
            </a:r>
            <a:r>
              <a:rPr lang="en-US" sz="3200" baseline="30000" dirty="0">
                <a:solidFill>
                  <a:schemeClr val="bg1"/>
                </a:solidFill>
                <a:latin typeface="Abadi" panose="020B0604020104020204" pitchFamily="34" charset="0"/>
                <a:ea typeface="Calibri" panose="020F0502020204030204" pitchFamily="34" charset="0"/>
              </a:rPr>
              <a:t>2 </a:t>
            </a:r>
            <a:r>
              <a:rPr lang="en-US" sz="3200" dirty="0">
                <a:solidFill>
                  <a:schemeClr val="bg1"/>
                </a:solidFill>
                <a:latin typeface="Abadi" panose="020B0604020104020204" pitchFamily="34" charset="0"/>
                <a:ea typeface="Calibri" panose="020F0502020204030204" pitchFamily="34" charset="0"/>
              </a:rPr>
              <a:t>a day of darkness and gloom, a day of clouds and thick darkness!</a:t>
            </a:r>
          </a:p>
          <a:p>
            <a:endParaRPr lang="en-US" sz="3200" dirty="0">
              <a:solidFill>
                <a:srgbClr val="FFFF00"/>
              </a:solidFill>
              <a:latin typeface="Abadi" panose="020B0604020104020204" pitchFamily="34" charset="0"/>
              <a:ea typeface="Calibri" panose="020F0502020204030204" pitchFamily="34" charset="0"/>
            </a:endParaRPr>
          </a:p>
        </p:txBody>
      </p:sp>
      <p:pic>
        <p:nvPicPr>
          <p:cNvPr id="3" name="Picture 17">
            <a:extLst>
              <a:ext uri="{FF2B5EF4-FFF2-40B4-BE49-F238E27FC236}">
                <a16:creationId xmlns:a16="http://schemas.microsoft.com/office/drawing/2014/main" id="{A5A13539-0BA7-E9C3-4A76-367C54630640}"/>
              </a:ext>
            </a:extLst>
          </p:cNvPr>
          <p:cNvPicPr preferRelativeResize="0">
            <a:picLocks noChangeArrowheads="1"/>
          </p:cNvPicPr>
          <p:nvPr/>
        </p:nvPicPr>
        <p:blipFill>
          <a:blip r:embed="rId3" cstate="email">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a:fillRect/>
          </a:stretch>
        </p:blipFill>
        <p:spPr bwMode="auto">
          <a:xfrm>
            <a:off x="8695426" y="1212502"/>
            <a:ext cx="3053359" cy="3803633"/>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B308D148-0B30-BAD1-729B-F6E7029E6F94}"/>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5AFC7635-06D5-CB89-24B5-E3D615B07B9F}"/>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B54F3294-BFD7-F027-FC61-D298440AC980}"/>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CF5D7780-6E94-D281-83E2-67665ABB847A}"/>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F73AF8B2-D610-2E1E-04EB-1476CCE30D49}"/>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60031998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8274249" cy="5386090"/>
          </a:xfrm>
          <a:prstGeom prst="rect">
            <a:avLst/>
          </a:prstGeom>
        </p:spPr>
        <p:txBody>
          <a:bodyPr wrap="square">
            <a:spAutoFit/>
          </a:bodyPr>
          <a:lstStyle/>
          <a:p>
            <a:r>
              <a:rPr lang="en-US" sz="3200" dirty="0">
                <a:solidFill>
                  <a:srgbClr val="FFFF00"/>
                </a:solidFill>
                <a:latin typeface="Abadi" panose="020B0604020104020204" pitchFamily="34" charset="0"/>
                <a:ea typeface="Calibri" panose="020F0502020204030204" pitchFamily="34" charset="0"/>
              </a:rPr>
              <a:t>“By the close of this prophetic period, the ‘Day of the Lord’ had become a technical concept that employs stock language and imagery to point to any period of [God’s mediated judgment] against any nation. Images closely associated with the Day of the Lord include wrath, anger, judgment, destruction, fire, sword, invading armies, death, darkness, and trumpet blast.”</a:t>
            </a:r>
          </a:p>
          <a:p>
            <a:endParaRPr lang="en-US" sz="3200" dirty="0">
              <a:solidFill>
                <a:srgbClr val="FFFF00"/>
              </a:solidFill>
              <a:latin typeface="Abadi" panose="020B0604020104020204" pitchFamily="34" charset="0"/>
              <a:ea typeface="Calibri" panose="020F0502020204030204" pitchFamily="34" charset="0"/>
            </a:endParaRPr>
          </a:p>
          <a:p>
            <a:r>
              <a:rPr lang="en-US" sz="2400" dirty="0">
                <a:solidFill>
                  <a:srgbClr val="FFFF00"/>
                </a:solidFill>
                <a:latin typeface="Abadi" panose="020B0604020104020204" pitchFamily="34" charset="0"/>
                <a:ea typeface="Calibri" panose="020F0502020204030204" pitchFamily="34" charset="0"/>
              </a:rPr>
              <a:t>—</a:t>
            </a:r>
            <a:r>
              <a:rPr lang="en-US" sz="2400" dirty="0" err="1">
                <a:solidFill>
                  <a:srgbClr val="FFFF00"/>
                </a:solidFill>
                <a:latin typeface="Abadi" panose="020B0604020104020204" pitchFamily="34" charset="0"/>
                <a:ea typeface="Calibri" panose="020F0502020204030204" pitchFamily="34" charset="0"/>
              </a:rPr>
              <a:t>Svigel</a:t>
            </a:r>
            <a:r>
              <a:rPr lang="en-US" sz="2400" dirty="0">
                <a:solidFill>
                  <a:srgbClr val="FFFF00"/>
                </a:solidFill>
                <a:latin typeface="Abadi" panose="020B0604020104020204" pitchFamily="34" charset="0"/>
                <a:ea typeface="Calibri" panose="020F0502020204030204" pitchFamily="34" charset="0"/>
              </a:rPr>
              <a:t>, </a:t>
            </a:r>
            <a:r>
              <a:rPr lang="en-US" sz="2400" i="1" dirty="0">
                <a:solidFill>
                  <a:srgbClr val="FFFF00"/>
                </a:solidFill>
                <a:latin typeface="Abadi" panose="020B0604020104020204" pitchFamily="34" charset="0"/>
                <a:ea typeface="Calibri" panose="020F0502020204030204" pitchFamily="34" charset="0"/>
              </a:rPr>
              <a:t>The Fathers on the Future</a:t>
            </a:r>
            <a:endParaRPr lang="en-US" sz="2400" dirty="0">
              <a:solidFill>
                <a:srgbClr val="FFFF00"/>
              </a:solidFill>
              <a:latin typeface="Abadi" panose="020B0604020104020204" pitchFamily="34" charset="0"/>
              <a:ea typeface="Calibri" panose="020F0502020204030204" pitchFamily="34" charset="0"/>
            </a:endParaRPr>
          </a:p>
        </p:txBody>
      </p:sp>
      <p:pic>
        <p:nvPicPr>
          <p:cNvPr id="3" name="Picture 2" descr="The sun turned black like sackcloth made of goat hair, the whole moon  turned blood red, and the stars in the sky fell to earth, as fig... |  Instagram">
            <a:extLst>
              <a:ext uri="{FF2B5EF4-FFF2-40B4-BE49-F238E27FC236}">
                <a16:creationId xmlns:a16="http://schemas.microsoft.com/office/drawing/2014/main" id="{8BBC967C-D8E6-956E-5D09-E2596B9E128C}"/>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8695428" y="1109114"/>
            <a:ext cx="3053358" cy="3904488"/>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41C19690-6555-625B-C8E8-51109839FDD0}"/>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C8C8A854-90D3-AC2E-BA85-9627680B757C}"/>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25FC7145-BD60-D2D3-9241-39F20F820ABA}"/>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5EE3F8A8-125A-42C3-CB3B-6CFB3C2D09F9}"/>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C8598911-273A-BBEE-5CB0-CFB8426762C6}"/>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1679982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ight Arrow 18"/>
          <p:cNvSpPr/>
          <p:nvPr/>
        </p:nvSpPr>
        <p:spPr bwMode="auto">
          <a:xfrm>
            <a:off x="4882749" y="1676400"/>
            <a:ext cx="9448800" cy="2541588"/>
          </a:xfrm>
          <a:prstGeom prst="rightArrow">
            <a:avLst>
              <a:gd name="adj1" fmla="val 50000"/>
              <a:gd name="adj2" fmla="val 89681"/>
            </a:avLst>
          </a:prstGeom>
          <a:gradFill flip="none" rotWithShape="1">
            <a:gsLst>
              <a:gs pos="36000">
                <a:srgbClr val="FFFFFF"/>
              </a:gs>
              <a:gs pos="16000">
                <a:srgbClr val="FFFFFF"/>
              </a:gs>
              <a:gs pos="14000">
                <a:schemeClr val="accent5">
                  <a:lumMod val="50000"/>
                </a:schemeClr>
              </a:gs>
              <a:gs pos="10000">
                <a:srgbClr val="460000"/>
              </a:gs>
              <a:gs pos="8000">
                <a:srgbClr val="990000"/>
              </a:gs>
              <a:gs pos="1000">
                <a:srgbClr val="FFFF00"/>
              </a:gs>
              <a:gs pos="66000">
                <a:schemeClr val="bg1"/>
              </a:gs>
              <a:gs pos="77000">
                <a:schemeClr val="bg1"/>
              </a:gs>
              <a:gs pos="15000">
                <a:schemeClr val="accent5">
                  <a:lumMod val="75000"/>
                </a:schemeClr>
              </a:gs>
              <a:gs pos="40000">
                <a:schemeClr val="bg1"/>
              </a:gs>
            </a:gsLst>
            <a:lin ang="0" scaled="1"/>
            <a:tileRect/>
          </a:gradFill>
          <a:ln w="9525" cap="flat" cmpd="sng" algn="ctr">
            <a:solidFill>
              <a:schemeClr val="bg2">
                <a:lumMod val="75000"/>
              </a:schemeClr>
            </a:solidFill>
            <a:prstDash val="solid"/>
            <a:round/>
            <a:headEnd type="none" w="med" len="med"/>
            <a:tailEnd type="none" w="med" len="med"/>
          </a:ln>
          <a:effectLst/>
          <a:scene3d>
            <a:camera prst="perspectiveRelaxed" fov="6000000">
              <a:rot lat="20079456" lon="17241013" rev="4800000"/>
            </a:camera>
            <a:lightRig rig="threePt" dir="t"/>
          </a:scene3d>
        </p:spPr>
        <p:txBody>
          <a:bodyPr/>
          <a:lstStyle/>
          <a:p>
            <a:pPr>
              <a:defRPr/>
            </a:pPr>
            <a:endParaRPr lang="en-US">
              <a:solidFill>
                <a:srgbClr val="000000"/>
              </a:solidFill>
              <a:ea typeface="ＭＳ Ｐゴシック" charset="0"/>
              <a:cs typeface="ＭＳ Ｐゴシック" charset="0"/>
            </a:endParaRPr>
          </a:p>
        </p:txBody>
      </p:sp>
      <p:sp>
        <p:nvSpPr>
          <p:cNvPr id="2" name="Title 1"/>
          <p:cNvSpPr>
            <a:spLocks noGrp="1"/>
          </p:cNvSpPr>
          <p:nvPr>
            <p:ph type="title"/>
          </p:nvPr>
        </p:nvSpPr>
        <p:spPr/>
        <p:txBody>
          <a:bodyPr/>
          <a:lstStyle/>
          <a:p>
            <a:r>
              <a:rPr lang="en-US" dirty="0"/>
              <a:t>II (1): The Last Trumpet</a:t>
            </a:r>
          </a:p>
        </p:txBody>
      </p:sp>
      <p:sp>
        <p:nvSpPr>
          <p:cNvPr id="10" name="Rectangle 9"/>
          <p:cNvSpPr/>
          <p:nvPr/>
        </p:nvSpPr>
        <p:spPr>
          <a:xfrm rot="19873046">
            <a:off x="2430957" y="4727175"/>
            <a:ext cx="4093612" cy="1874676"/>
          </a:xfrm>
          <a:prstGeom prst="rect">
            <a:avLst/>
          </a:prstGeom>
          <a:noFill/>
          <a:scene3d>
            <a:camera prst="orthographicFront">
              <a:rot lat="2804150" lon="2551981" rev="1864024"/>
            </a:camera>
            <a:lightRig rig="threePt" dir="t"/>
          </a:scene3d>
        </p:spPr>
        <p:txBody>
          <a:bodyPr>
            <a:prstTxWarp prst="textFadeRight">
              <a:avLst>
                <a:gd name="adj" fmla="val 17689"/>
              </a:avLst>
            </a:prstTxWarp>
            <a:spAutoFit/>
            <a:scene3d>
              <a:camera prst="perspectiveRelaxed"/>
              <a:lightRig rig="threePt" dir="t"/>
            </a:scene3d>
          </a:bodyPr>
          <a:lstStyle/>
          <a:p>
            <a:pPr algn="ctr">
              <a:defRPr/>
            </a:pPr>
            <a:r>
              <a:rPr lang="en-US" sz="4000" dirty="0">
                <a:ln w="19050">
                  <a:noFill/>
                  <a:prstDash val="solid"/>
                </a:ln>
                <a:gradFill flip="none" rotWithShape="1">
                  <a:gsLst>
                    <a:gs pos="0">
                      <a:srgbClr val="FFF200"/>
                    </a:gs>
                    <a:gs pos="45000">
                      <a:srgbClr val="FF7A00"/>
                    </a:gs>
                    <a:gs pos="70000">
                      <a:srgbClr val="FF0300"/>
                    </a:gs>
                    <a:gs pos="100000">
                      <a:srgbClr val="4D0808"/>
                    </a:gs>
                  </a:gsLst>
                  <a:lin ang="5400000" scaled="1"/>
                  <a:tileRect/>
                </a:gradFill>
                <a:effectLst>
                  <a:glow rad="228600">
                    <a:srgbClr val="000000">
                      <a:satMod val="175000"/>
                      <a:alpha val="40000"/>
                    </a:srgbClr>
                  </a:glow>
                  <a:outerShdw blurRad="50000" dist="50800" dir="7500000" algn="tl">
                    <a:srgbClr val="000000">
                      <a:shade val="5000"/>
                      <a:alpha val="35000"/>
                    </a:srgbClr>
                  </a:outerShdw>
                </a:effectLst>
              </a:rPr>
              <a:t>DAY OF </a:t>
            </a:r>
          </a:p>
          <a:p>
            <a:pPr algn="ctr">
              <a:defRPr/>
            </a:pPr>
            <a:r>
              <a:rPr lang="en-US" sz="4000" dirty="0">
                <a:ln w="19050">
                  <a:noFill/>
                  <a:prstDash val="solid"/>
                </a:ln>
                <a:gradFill flip="none" rotWithShape="1">
                  <a:gsLst>
                    <a:gs pos="0">
                      <a:srgbClr val="FFF200"/>
                    </a:gs>
                    <a:gs pos="45000">
                      <a:srgbClr val="FF7A00"/>
                    </a:gs>
                    <a:gs pos="70000">
                      <a:srgbClr val="FF0300"/>
                    </a:gs>
                    <a:gs pos="100000">
                      <a:srgbClr val="4D0808"/>
                    </a:gs>
                  </a:gsLst>
                  <a:lin ang="5400000" scaled="1"/>
                  <a:tileRect/>
                </a:gradFill>
                <a:effectLst>
                  <a:glow rad="228600">
                    <a:srgbClr val="000000">
                      <a:satMod val="175000"/>
                      <a:alpha val="40000"/>
                    </a:srgbClr>
                  </a:glow>
                  <a:outerShdw blurRad="50000" dist="50800" dir="7500000" algn="tl">
                    <a:srgbClr val="000000">
                      <a:shade val="5000"/>
                      <a:alpha val="35000"/>
                    </a:srgbClr>
                  </a:outerShdw>
                </a:effectLst>
              </a:rPr>
              <a:t>THE LORD</a:t>
            </a:r>
          </a:p>
        </p:txBody>
      </p:sp>
      <p:sp>
        <p:nvSpPr>
          <p:cNvPr id="11" name="Rectangle 10"/>
          <p:cNvSpPr/>
          <p:nvPr/>
        </p:nvSpPr>
        <p:spPr>
          <a:xfrm rot="19957389">
            <a:off x="6294384" y="3153861"/>
            <a:ext cx="3983243" cy="1077380"/>
          </a:xfrm>
          <a:prstGeom prst="rect">
            <a:avLst/>
          </a:prstGeom>
          <a:noFill/>
          <a:scene3d>
            <a:camera prst="orthographicFront">
              <a:rot lat="2424980" lon="2569051" rev="1884867"/>
            </a:camera>
            <a:lightRig rig="threePt" dir="t"/>
          </a:scene3d>
        </p:spPr>
        <p:txBody>
          <a:bodyPr>
            <a:prstTxWarp prst="textFadeRight">
              <a:avLst>
                <a:gd name="adj" fmla="val 29730"/>
              </a:avLst>
            </a:prstTxWarp>
            <a:spAutoFit/>
            <a:scene3d>
              <a:camera prst="perspectiveRelaxed">
                <a:rot lat="18264253" lon="365967" rev="21316314"/>
              </a:camera>
              <a:lightRig rig="threePt" dir="t"/>
            </a:scene3d>
          </a:bodyPr>
          <a:lstStyle/>
          <a:p>
            <a:pPr algn="ctr">
              <a:defRPr/>
            </a:pPr>
            <a:r>
              <a:rPr lang="en-US" sz="4000" dirty="0">
                <a:ln w="19050">
                  <a:noFill/>
                  <a:prstDash val="solid"/>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0" scaled="0"/>
                </a:gradFill>
                <a:effectLst>
                  <a:glow rad="228600">
                    <a:schemeClr val="tx2">
                      <a:lumMod val="50000"/>
                      <a:alpha val="29000"/>
                    </a:schemeClr>
                  </a:glow>
                  <a:outerShdw blurRad="50000" dist="50800" dir="7500000" algn="tl">
                    <a:srgbClr val="000000">
                      <a:shade val="5000"/>
                      <a:alpha val="35000"/>
                    </a:srgbClr>
                  </a:outerShdw>
                </a:effectLst>
                <a:ea typeface="ＭＳ Ｐゴシック" charset="0"/>
                <a:cs typeface="ＭＳ Ｐゴシック" charset="0"/>
              </a:rPr>
              <a:t>MILLENNIUM</a:t>
            </a:r>
          </a:p>
        </p:txBody>
      </p:sp>
      <p:cxnSp>
        <p:nvCxnSpPr>
          <p:cNvPr id="12" name="Straight Connector 7"/>
          <p:cNvCxnSpPr>
            <a:cxnSpLocks noChangeShapeType="1"/>
          </p:cNvCxnSpPr>
          <p:nvPr/>
        </p:nvCxnSpPr>
        <p:spPr bwMode="auto">
          <a:xfrm>
            <a:off x="1260596" y="5667735"/>
            <a:ext cx="2580753" cy="1607778"/>
          </a:xfrm>
          <a:prstGeom prst="line">
            <a:avLst/>
          </a:prstGeom>
          <a:noFill/>
          <a:ln w="60325">
            <a:solidFill>
              <a:schemeClr val="bg2">
                <a:lumMod val="75000"/>
              </a:schemeClr>
            </a:solidFill>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 name="Straight Connector 40"/>
          <p:cNvCxnSpPr>
            <a:cxnSpLocks noChangeShapeType="1"/>
          </p:cNvCxnSpPr>
          <p:nvPr/>
        </p:nvCxnSpPr>
        <p:spPr bwMode="auto">
          <a:xfrm>
            <a:off x="5263749" y="4217988"/>
            <a:ext cx="1831975" cy="1057275"/>
          </a:xfrm>
          <a:prstGeom prst="line">
            <a:avLst/>
          </a:prstGeom>
          <a:noFill/>
          <a:ln w="60325">
            <a:solidFill>
              <a:schemeClr val="bg2">
                <a:lumMod val="75000"/>
              </a:schemeClr>
            </a:solidFill>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pic>
        <p:nvPicPr>
          <p:cNvPr id="1034" name="Picture 10" descr="Shofar - Free cultures icons">
            <a:extLst>
              <a:ext uri="{FF2B5EF4-FFF2-40B4-BE49-F238E27FC236}">
                <a16:creationId xmlns:a16="http://schemas.microsoft.com/office/drawing/2014/main" id="{1A8F594D-C84F-E496-E31B-D05D2924C075}"/>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flipH="1">
            <a:off x="4550890" y="941498"/>
            <a:ext cx="1385894" cy="1385894"/>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ED4AAE77-6C86-310F-54A6-C2EF7E498678}"/>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cxnSp>
        <p:nvCxnSpPr>
          <p:cNvPr id="6" name="Straight Connector 7">
            <a:extLst>
              <a:ext uri="{FF2B5EF4-FFF2-40B4-BE49-F238E27FC236}">
                <a16:creationId xmlns:a16="http://schemas.microsoft.com/office/drawing/2014/main" id="{68478E81-BC5E-E270-C25F-7C9CB9FE40D0}"/>
              </a:ext>
            </a:extLst>
          </p:cNvPr>
          <p:cNvCxnSpPr>
            <a:cxnSpLocks noChangeShapeType="1"/>
            <a:stCxn id="1034" idx="2"/>
          </p:cNvCxnSpPr>
          <p:nvPr/>
        </p:nvCxnSpPr>
        <p:spPr bwMode="auto">
          <a:xfrm>
            <a:off x="5243837" y="2327392"/>
            <a:ext cx="12591" cy="1883056"/>
          </a:xfrm>
          <a:prstGeom prst="line">
            <a:avLst/>
          </a:prstGeom>
          <a:noFill/>
          <a:ln w="60325">
            <a:solidFill>
              <a:srgbClr val="CD7D64"/>
            </a:solidFill>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3" name="Group 2">
            <a:extLst>
              <a:ext uri="{FF2B5EF4-FFF2-40B4-BE49-F238E27FC236}">
                <a16:creationId xmlns:a16="http://schemas.microsoft.com/office/drawing/2014/main" id="{7485DBAF-046C-CFD5-1CFC-2BB2F5076D17}"/>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9392919A-9E05-B5F9-FECF-5F5B11F2EF9A}"/>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7" name="Picture 6">
              <a:extLst>
                <a:ext uri="{FF2B5EF4-FFF2-40B4-BE49-F238E27FC236}">
                  <a16:creationId xmlns:a16="http://schemas.microsoft.com/office/drawing/2014/main" id="{738EC20A-727F-82C3-5ED0-8722EBDFA06A}"/>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8" name="Picture 7">
              <a:extLst>
                <a:ext uri="{FF2B5EF4-FFF2-40B4-BE49-F238E27FC236}">
                  <a16:creationId xmlns:a16="http://schemas.microsoft.com/office/drawing/2014/main" id="{44EE8926-3538-CA26-DE88-4B6013F1DC49}"/>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95818780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ight Arrow 18"/>
          <p:cNvSpPr/>
          <p:nvPr/>
        </p:nvSpPr>
        <p:spPr bwMode="auto">
          <a:xfrm>
            <a:off x="4882749" y="1676400"/>
            <a:ext cx="9448800" cy="2541588"/>
          </a:xfrm>
          <a:prstGeom prst="rightArrow">
            <a:avLst>
              <a:gd name="adj1" fmla="val 50000"/>
              <a:gd name="adj2" fmla="val 89681"/>
            </a:avLst>
          </a:prstGeom>
          <a:gradFill flip="none" rotWithShape="1">
            <a:gsLst>
              <a:gs pos="36000">
                <a:srgbClr val="FFFFFF"/>
              </a:gs>
              <a:gs pos="16000">
                <a:srgbClr val="FFFFFF"/>
              </a:gs>
              <a:gs pos="14000">
                <a:schemeClr val="accent5">
                  <a:lumMod val="50000"/>
                </a:schemeClr>
              </a:gs>
              <a:gs pos="10000">
                <a:srgbClr val="460000"/>
              </a:gs>
              <a:gs pos="8000">
                <a:srgbClr val="990000"/>
              </a:gs>
              <a:gs pos="1000">
                <a:srgbClr val="FFFF00"/>
              </a:gs>
              <a:gs pos="66000">
                <a:schemeClr val="bg1"/>
              </a:gs>
              <a:gs pos="77000">
                <a:schemeClr val="bg1"/>
              </a:gs>
              <a:gs pos="15000">
                <a:schemeClr val="accent5">
                  <a:lumMod val="75000"/>
                </a:schemeClr>
              </a:gs>
              <a:gs pos="40000">
                <a:schemeClr val="bg1"/>
              </a:gs>
            </a:gsLst>
            <a:lin ang="0" scaled="1"/>
            <a:tileRect/>
          </a:gradFill>
          <a:ln w="9525" cap="flat" cmpd="sng" algn="ctr">
            <a:solidFill>
              <a:schemeClr val="bg2">
                <a:lumMod val="75000"/>
              </a:schemeClr>
            </a:solidFill>
            <a:prstDash val="solid"/>
            <a:round/>
            <a:headEnd type="none" w="med" len="med"/>
            <a:tailEnd type="none" w="med" len="med"/>
          </a:ln>
          <a:effectLst/>
          <a:scene3d>
            <a:camera prst="perspectiveRelaxed" fov="6000000">
              <a:rot lat="20079456" lon="17241013" rev="4800000"/>
            </a:camera>
            <a:lightRig rig="threePt" dir="t"/>
          </a:scene3d>
        </p:spPr>
        <p:txBody>
          <a:bodyPr/>
          <a:lstStyle/>
          <a:p>
            <a:pPr>
              <a:defRPr/>
            </a:pPr>
            <a:endParaRPr lang="en-US">
              <a:solidFill>
                <a:srgbClr val="000000"/>
              </a:solidFill>
              <a:ea typeface="ＭＳ Ｐゴシック" charset="0"/>
              <a:cs typeface="ＭＳ Ｐゴシック" charset="0"/>
            </a:endParaRPr>
          </a:p>
        </p:txBody>
      </p:sp>
      <p:sp>
        <p:nvSpPr>
          <p:cNvPr id="2" name="Title 1"/>
          <p:cNvSpPr>
            <a:spLocks noGrp="1"/>
          </p:cNvSpPr>
          <p:nvPr>
            <p:ph type="title"/>
          </p:nvPr>
        </p:nvSpPr>
        <p:spPr/>
        <p:txBody>
          <a:bodyPr/>
          <a:lstStyle/>
          <a:p>
            <a:r>
              <a:rPr lang="en-US" dirty="0"/>
              <a:t>II (1): The Last Trumpet</a:t>
            </a:r>
          </a:p>
        </p:txBody>
      </p:sp>
      <p:sp>
        <p:nvSpPr>
          <p:cNvPr id="10" name="Rectangle 9"/>
          <p:cNvSpPr/>
          <p:nvPr/>
        </p:nvSpPr>
        <p:spPr>
          <a:xfrm rot="19873046">
            <a:off x="2430957" y="4727175"/>
            <a:ext cx="4093612" cy="1874676"/>
          </a:xfrm>
          <a:prstGeom prst="rect">
            <a:avLst/>
          </a:prstGeom>
          <a:noFill/>
          <a:scene3d>
            <a:camera prst="orthographicFront">
              <a:rot lat="2804150" lon="2551981" rev="1864024"/>
            </a:camera>
            <a:lightRig rig="threePt" dir="t"/>
          </a:scene3d>
        </p:spPr>
        <p:txBody>
          <a:bodyPr>
            <a:prstTxWarp prst="textFadeRight">
              <a:avLst>
                <a:gd name="adj" fmla="val 17689"/>
              </a:avLst>
            </a:prstTxWarp>
            <a:spAutoFit/>
            <a:scene3d>
              <a:camera prst="perspectiveRelaxed"/>
              <a:lightRig rig="threePt" dir="t"/>
            </a:scene3d>
          </a:bodyPr>
          <a:lstStyle/>
          <a:p>
            <a:pPr algn="ctr">
              <a:defRPr/>
            </a:pPr>
            <a:r>
              <a:rPr lang="en-US" sz="4000" dirty="0">
                <a:ln w="19050">
                  <a:noFill/>
                  <a:prstDash val="solid"/>
                </a:ln>
                <a:gradFill flip="none" rotWithShape="1">
                  <a:gsLst>
                    <a:gs pos="0">
                      <a:srgbClr val="FFF200"/>
                    </a:gs>
                    <a:gs pos="45000">
                      <a:srgbClr val="FF7A00"/>
                    </a:gs>
                    <a:gs pos="70000">
                      <a:srgbClr val="FF0300"/>
                    </a:gs>
                    <a:gs pos="100000">
                      <a:srgbClr val="4D0808"/>
                    </a:gs>
                  </a:gsLst>
                  <a:lin ang="5400000" scaled="1"/>
                  <a:tileRect/>
                </a:gradFill>
                <a:effectLst>
                  <a:glow rad="228600">
                    <a:srgbClr val="000000">
                      <a:satMod val="175000"/>
                      <a:alpha val="40000"/>
                    </a:srgbClr>
                  </a:glow>
                  <a:outerShdw blurRad="50000" dist="50800" dir="7500000" algn="tl">
                    <a:srgbClr val="000000">
                      <a:shade val="5000"/>
                      <a:alpha val="35000"/>
                    </a:srgbClr>
                  </a:outerShdw>
                </a:effectLst>
              </a:rPr>
              <a:t>DAY OF </a:t>
            </a:r>
          </a:p>
          <a:p>
            <a:pPr algn="ctr">
              <a:defRPr/>
            </a:pPr>
            <a:r>
              <a:rPr lang="en-US" sz="4000" dirty="0">
                <a:ln w="19050">
                  <a:noFill/>
                  <a:prstDash val="solid"/>
                </a:ln>
                <a:gradFill flip="none" rotWithShape="1">
                  <a:gsLst>
                    <a:gs pos="0">
                      <a:srgbClr val="FFF200"/>
                    </a:gs>
                    <a:gs pos="45000">
                      <a:srgbClr val="FF7A00"/>
                    </a:gs>
                    <a:gs pos="70000">
                      <a:srgbClr val="FF0300"/>
                    </a:gs>
                    <a:gs pos="100000">
                      <a:srgbClr val="4D0808"/>
                    </a:gs>
                  </a:gsLst>
                  <a:lin ang="5400000" scaled="1"/>
                  <a:tileRect/>
                </a:gradFill>
                <a:effectLst>
                  <a:glow rad="228600">
                    <a:srgbClr val="000000">
                      <a:satMod val="175000"/>
                      <a:alpha val="40000"/>
                    </a:srgbClr>
                  </a:glow>
                  <a:outerShdw blurRad="50000" dist="50800" dir="7500000" algn="tl">
                    <a:srgbClr val="000000">
                      <a:shade val="5000"/>
                      <a:alpha val="35000"/>
                    </a:srgbClr>
                  </a:outerShdw>
                </a:effectLst>
              </a:rPr>
              <a:t>THE LORD</a:t>
            </a:r>
          </a:p>
        </p:txBody>
      </p:sp>
      <p:sp>
        <p:nvSpPr>
          <p:cNvPr id="11" name="Rectangle 10"/>
          <p:cNvSpPr/>
          <p:nvPr/>
        </p:nvSpPr>
        <p:spPr>
          <a:xfrm rot="19957389">
            <a:off x="6294384" y="3153861"/>
            <a:ext cx="3983243" cy="1077380"/>
          </a:xfrm>
          <a:prstGeom prst="rect">
            <a:avLst/>
          </a:prstGeom>
          <a:noFill/>
          <a:scene3d>
            <a:camera prst="orthographicFront">
              <a:rot lat="2424980" lon="2569051" rev="1884867"/>
            </a:camera>
            <a:lightRig rig="threePt" dir="t"/>
          </a:scene3d>
        </p:spPr>
        <p:txBody>
          <a:bodyPr>
            <a:prstTxWarp prst="textFadeRight">
              <a:avLst>
                <a:gd name="adj" fmla="val 29730"/>
              </a:avLst>
            </a:prstTxWarp>
            <a:spAutoFit/>
            <a:scene3d>
              <a:camera prst="perspectiveRelaxed">
                <a:rot lat="18264253" lon="365967" rev="21316314"/>
              </a:camera>
              <a:lightRig rig="threePt" dir="t"/>
            </a:scene3d>
          </a:bodyPr>
          <a:lstStyle/>
          <a:p>
            <a:pPr algn="ctr">
              <a:defRPr/>
            </a:pPr>
            <a:r>
              <a:rPr lang="en-US" sz="4000" dirty="0">
                <a:ln w="19050">
                  <a:noFill/>
                  <a:prstDash val="solid"/>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0" scaled="0"/>
                </a:gradFill>
                <a:effectLst>
                  <a:glow rad="228600">
                    <a:schemeClr val="tx2">
                      <a:lumMod val="50000"/>
                      <a:alpha val="29000"/>
                    </a:schemeClr>
                  </a:glow>
                  <a:outerShdw blurRad="50000" dist="50800" dir="7500000" algn="tl">
                    <a:srgbClr val="000000">
                      <a:shade val="5000"/>
                      <a:alpha val="35000"/>
                    </a:srgbClr>
                  </a:outerShdw>
                </a:effectLst>
                <a:ea typeface="ＭＳ Ｐゴシック" charset="0"/>
                <a:cs typeface="ＭＳ Ｐゴシック" charset="0"/>
              </a:rPr>
              <a:t>MILLENNIUM</a:t>
            </a:r>
          </a:p>
        </p:txBody>
      </p:sp>
      <p:cxnSp>
        <p:nvCxnSpPr>
          <p:cNvPr id="12" name="Straight Connector 7"/>
          <p:cNvCxnSpPr>
            <a:cxnSpLocks noChangeShapeType="1"/>
          </p:cNvCxnSpPr>
          <p:nvPr/>
        </p:nvCxnSpPr>
        <p:spPr bwMode="auto">
          <a:xfrm>
            <a:off x="1260596" y="5667735"/>
            <a:ext cx="2580753" cy="1607778"/>
          </a:xfrm>
          <a:prstGeom prst="line">
            <a:avLst/>
          </a:prstGeom>
          <a:noFill/>
          <a:ln w="60325">
            <a:solidFill>
              <a:schemeClr val="bg2">
                <a:lumMod val="75000"/>
              </a:schemeClr>
            </a:solidFill>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 name="Straight Connector 40"/>
          <p:cNvCxnSpPr>
            <a:cxnSpLocks noChangeShapeType="1"/>
          </p:cNvCxnSpPr>
          <p:nvPr/>
        </p:nvCxnSpPr>
        <p:spPr bwMode="auto">
          <a:xfrm>
            <a:off x="5263749" y="4217988"/>
            <a:ext cx="1831975" cy="1057275"/>
          </a:xfrm>
          <a:prstGeom prst="line">
            <a:avLst/>
          </a:prstGeom>
          <a:noFill/>
          <a:ln w="60325">
            <a:solidFill>
              <a:schemeClr val="bg2">
                <a:lumMod val="75000"/>
              </a:schemeClr>
            </a:solidFill>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 name="Rectangle 3">
            <a:extLst>
              <a:ext uri="{FF2B5EF4-FFF2-40B4-BE49-F238E27FC236}">
                <a16:creationId xmlns:a16="http://schemas.microsoft.com/office/drawing/2014/main" id="{ED4AAE77-6C86-310F-54A6-C2EF7E498678}"/>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pic>
        <p:nvPicPr>
          <p:cNvPr id="33" name="Picture 10" descr="Shofar - Free cultures icons">
            <a:extLst>
              <a:ext uri="{FF2B5EF4-FFF2-40B4-BE49-F238E27FC236}">
                <a16:creationId xmlns:a16="http://schemas.microsoft.com/office/drawing/2014/main" id="{8561ECE9-6A9A-DB47-E9E5-B4623464D19E}"/>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flipH="1">
            <a:off x="2831611" y="1636546"/>
            <a:ext cx="1385894" cy="1385894"/>
          </a:xfrm>
          <a:prstGeom prst="rect">
            <a:avLst/>
          </a:prstGeom>
          <a:noFill/>
          <a:extLst>
            <a:ext uri="{909E8E84-426E-40DD-AFC4-6F175D3DCCD1}">
              <a14:hiddenFill xmlns:a14="http://schemas.microsoft.com/office/drawing/2010/main">
                <a:solidFill>
                  <a:srgbClr val="FFFFFF"/>
                </a:solidFill>
              </a14:hiddenFill>
            </a:ext>
          </a:extLst>
        </p:spPr>
      </p:pic>
      <p:cxnSp>
        <p:nvCxnSpPr>
          <p:cNvPr id="34" name="Straight Connector 7">
            <a:extLst>
              <a:ext uri="{FF2B5EF4-FFF2-40B4-BE49-F238E27FC236}">
                <a16:creationId xmlns:a16="http://schemas.microsoft.com/office/drawing/2014/main" id="{DBAC0971-F3AD-4874-1F1D-C6F931940D76}"/>
              </a:ext>
            </a:extLst>
          </p:cNvPr>
          <p:cNvCxnSpPr>
            <a:cxnSpLocks noChangeShapeType="1"/>
            <a:stCxn id="33" idx="2"/>
          </p:cNvCxnSpPr>
          <p:nvPr/>
        </p:nvCxnSpPr>
        <p:spPr bwMode="auto">
          <a:xfrm>
            <a:off x="3524558" y="3022440"/>
            <a:ext cx="12591" cy="1883056"/>
          </a:xfrm>
          <a:prstGeom prst="line">
            <a:avLst/>
          </a:prstGeom>
          <a:noFill/>
          <a:ln w="60325">
            <a:solidFill>
              <a:srgbClr val="CD7D64"/>
            </a:solidFill>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3" name="Group 2">
            <a:extLst>
              <a:ext uri="{FF2B5EF4-FFF2-40B4-BE49-F238E27FC236}">
                <a16:creationId xmlns:a16="http://schemas.microsoft.com/office/drawing/2014/main" id="{237B7CC5-F7DF-114E-8891-E0BB8183E9CE}"/>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17CD6698-1A84-5F51-89A0-EEDF5A119DC2}"/>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3BDF08BD-C6B9-2F45-069D-D40005308295}"/>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344C6A1D-566A-CEAE-FDC5-E1090786879B}"/>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87557872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Context</a:t>
            </a:r>
            <a:endParaRPr lang="en-NZ" sz="3200" b="1" dirty="0">
              <a:solidFill>
                <a:srgbClr val="00AEEF"/>
              </a:solidFill>
              <a:latin typeface="Abadi" panose="020B0604020104020204" pitchFamily="34" charset="0"/>
            </a:endParaRPr>
          </a:p>
        </p:txBody>
      </p:sp>
      <p:sp>
        <p:nvSpPr>
          <p:cNvPr id="5" name="Rectangle 5">
            <a:extLst>
              <a:ext uri="{FF2B5EF4-FFF2-40B4-BE49-F238E27FC236}">
                <a16:creationId xmlns:a16="http://schemas.microsoft.com/office/drawing/2014/main" id="{8FEF5026-9F9C-1E22-9AFA-189F53F4724A}"/>
              </a:ext>
            </a:extLst>
          </p:cNvPr>
          <p:cNvSpPr>
            <a:spLocks noChangeAspect="1" noChangeArrowheads="1"/>
          </p:cNvSpPr>
          <p:nvPr/>
        </p:nvSpPr>
        <p:spPr bwMode="auto">
          <a:xfrm>
            <a:off x="1836420" y="4606735"/>
            <a:ext cx="8519160" cy="1810957"/>
          </a:xfrm>
          <a:prstGeom prst="rect">
            <a:avLst/>
          </a:prstGeom>
          <a:solidFill>
            <a:srgbClr val="00B050"/>
          </a:solidFill>
          <a:ln w="9525">
            <a:miter lim="800000"/>
            <a:headEnd/>
            <a:tailEnd/>
          </a:ln>
          <a:effectLst/>
          <a:scene3d>
            <a:camera prst="legacyPerspectiveTop" fov="1800000">
              <a:rot lat="300000" lon="0" rev="0"/>
            </a:camera>
            <a:lightRig rig="legacyNormal4" dir="b"/>
          </a:scene3d>
          <a:sp3d extrusionH="1801800" prstMaterial="legacyMatte">
            <a:bevelT w="13500" h="13500" prst="angle"/>
            <a:bevelB w="13500" h="13500" prst="angle"/>
            <a:extrusionClr>
              <a:schemeClr val="accent2">
                <a:lumMod val="60000"/>
                <a:lumOff val="40000"/>
              </a:schemeClr>
            </a:extrusionClr>
          </a:sp3d>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nchor="ctr">
            <a:flatTx/>
          </a:bodyPr>
          <a:lstStyle/>
          <a:p>
            <a:pPr algn="ctr">
              <a:defRPr/>
            </a:pPr>
            <a:r>
              <a:rPr lang="en-US" sz="4800" dirty="0">
                <a:solidFill>
                  <a:schemeClr val="bg1">
                    <a:alpha val="20000"/>
                  </a:schemeClr>
                </a:solidFill>
                <a:latin typeface="Trebuchet MS" pitchFamily="34" charset="0"/>
              </a:rPr>
              <a:t>RETURN, RESURRECTION, RESTORATION</a:t>
            </a:r>
          </a:p>
        </p:txBody>
      </p:sp>
      <p:sp>
        <p:nvSpPr>
          <p:cNvPr id="6" name="Rectangle 6">
            <a:extLst>
              <a:ext uri="{FF2B5EF4-FFF2-40B4-BE49-F238E27FC236}">
                <a16:creationId xmlns:a16="http://schemas.microsoft.com/office/drawing/2014/main" id="{8C0CD17C-D2B2-9B08-06BD-A0A338F3C69F}"/>
              </a:ext>
            </a:extLst>
          </p:cNvPr>
          <p:cNvSpPr>
            <a:spLocks noChangeAspect="1" noChangeArrowheads="1"/>
          </p:cNvSpPr>
          <p:nvPr/>
        </p:nvSpPr>
        <p:spPr bwMode="auto">
          <a:xfrm>
            <a:off x="2422105" y="3254979"/>
            <a:ext cx="7329114" cy="1281521"/>
          </a:xfrm>
          <a:prstGeom prst="rect">
            <a:avLst/>
          </a:prstGeom>
          <a:solidFill>
            <a:srgbClr val="0070C0"/>
          </a:solidFill>
          <a:ln w="9525">
            <a:miter lim="800000"/>
            <a:headEnd/>
            <a:tailEnd/>
          </a:ln>
          <a:effectLst/>
          <a:scene3d>
            <a:camera prst="legacyPerspectiveTop" fov="1800000">
              <a:rot lat="0" lon="0" rev="0"/>
            </a:camera>
            <a:lightRig rig="legacyNormal4" dir="b"/>
          </a:scene3d>
          <a:sp3d extrusionH="1801800" prstMaterial="legacyMatte">
            <a:bevelT w="13500" h="13500" prst="angle"/>
            <a:bevelB w="13500" h="13500" prst="angle"/>
            <a:extrusionClr>
              <a:schemeClr val="accent5">
                <a:lumMod val="60000"/>
                <a:lumOff val="40000"/>
              </a:schemeClr>
            </a:extrusionClr>
          </a:sp3d>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nchor="ctr">
            <a:flatTx/>
          </a:bodyPr>
          <a:lstStyle/>
          <a:p>
            <a:pPr algn="ctr">
              <a:defRPr/>
            </a:pPr>
            <a:r>
              <a:rPr lang="en-US" sz="3800" dirty="0">
                <a:solidFill>
                  <a:schemeClr val="bg1">
                    <a:alpha val="20000"/>
                  </a:schemeClr>
                </a:solidFill>
                <a:latin typeface="Trebuchet MS" pitchFamily="34" charset="0"/>
              </a:rPr>
              <a:t>PREMILLENNIAL? AMILLENNIAL? POSTMILLENNIAL?</a:t>
            </a:r>
          </a:p>
        </p:txBody>
      </p:sp>
      <p:sp>
        <p:nvSpPr>
          <p:cNvPr id="2" name="Rectangle 6">
            <a:extLst>
              <a:ext uri="{FF2B5EF4-FFF2-40B4-BE49-F238E27FC236}">
                <a16:creationId xmlns:a16="http://schemas.microsoft.com/office/drawing/2014/main" id="{DF75E97E-5490-9A04-938B-CB89F474D2A8}"/>
              </a:ext>
            </a:extLst>
          </p:cNvPr>
          <p:cNvSpPr>
            <a:spLocks noChangeAspect="1" noChangeArrowheads="1"/>
          </p:cNvSpPr>
          <p:nvPr/>
        </p:nvSpPr>
        <p:spPr bwMode="auto">
          <a:xfrm>
            <a:off x="2982364" y="2127809"/>
            <a:ext cx="6227267" cy="1066601"/>
          </a:xfrm>
          <a:prstGeom prst="rect">
            <a:avLst/>
          </a:prstGeom>
          <a:solidFill>
            <a:srgbClr val="C00000"/>
          </a:solidFill>
          <a:ln w="9525">
            <a:miter lim="800000"/>
            <a:headEnd/>
            <a:tailEnd/>
          </a:ln>
          <a:effectLst/>
          <a:scene3d>
            <a:camera prst="legacyPerspectiveTop" fov="1800000">
              <a:rot lat="0" lon="0" rev="0"/>
            </a:camera>
            <a:lightRig rig="legacyNormal4" dir="b"/>
          </a:scene3d>
          <a:sp3d extrusionH="1801800" prstMaterial="legacyMatte">
            <a:bevelT w="13500" h="13500" prst="angle"/>
            <a:bevelB w="13500" h="13500" prst="angle"/>
            <a:extrusionClr>
              <a:schemeClr val="accent5">
                <a:lumMod val="60000"/>
                <a:lumOff val="40000"/>
              </a:schemeClr>
            </a:extrusionClr>
          </a:sp3d>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nchor="ctr">
            <a:flatTx/>
          </a:bodyPr>
          <a:lstStyle/>
          <a:p>
            <a:pPr algn="ctr">
              <a:defRPr/>
            </a:pPr>
            <a:r>
              <a:rPr lang="en-US" sz="3600" dirty="0">
                <a:solidFill>
                  <a:schemeClr val="bg1">
                    <a:alpha val="20000"/>
                  </a:schemeClr>
                </a:solidFill>
                <a:latin typeface="Trebuchet MS" pitchFamily="34" charset="0"/>
              </a:rPr>
              <a:t>TRIBULATION PAST? PRESENT?</a:t>
            </a:r>
          </a:p>
          <a:p>
            <a:pPr algn="ctr">
              <a:defRPr/>
            </a:pPr>
            <a:r>
              <a:rPr lang="en-US" sz="3600" dirty="0">
                <a:solidFill>
                  <a:schemeClr val="bg1">
                    <a:alpha val="20000"/>
                  </a:schemeClr>
                </a:solidFill>
                <a:latin typeface="Trebuchet MS" pitchFamily="34" charset="0"/>
              </a:rPr>
              <a:t>FUTURE? ALL OF THE ABOVE?</a:t>
            </a:r>
          </a:p>
        </p:txBody>
      </p:sp>
      <p:sp>
        <p:nvSpPr>
          <p:cNvPr id="4" name="Rectangle 6">
            <a:extLst>
              <a:ext uri="{FF2B5EF4-FFF2-40B4-BE49-F238E27FC236}">
                <a16:creationId xmlns:a16="http://schemas.microsoft.com/office/drawing/2014/main" id="{BE04A2C8-59F2-BD07-3956-A56AF5A69AA4}"/>
              </a:ext>
            </a:extLst>
          </p:cNvPr>
          <p:cNvSpPr>
            <a:spLocks noChangeAspect="1" noChangeArrowheads="1"/>
          </p:cNvSpPr>
          <p:nvPr/>
        </p:nvSpPr>
        <p:spPr bwMode="auto">
          <a:xfrm>
            <a:off x="3406139" y="1193538"/>
            <a:ext cx="5379719" cy="876393"/>
          </a:xfrm>
          <a:prstGeom prst="rect">
            <a:avLst/>
          </a:prstGeom>
          <a:solidFill>
            <a:srgbClr val="FFC000"/>
          </a:solidFill>
          <a:ln w="9525">
            <a:miter lim="800000"/>
            <a:headEnd/>
            <a:tailEnd/>
          </a:ln>
          <a:effectLst/>
          <a:scene3d>
            <a:camera prst="legacyPerspectiveTop" fov="1800000">
              <a:rot lat="0" lon="0" rev="0"/>
            </a:camera>
            <a:lightRig rig="legacyNormal4" dir="b"/>
          </a:scene3d>
          <a:sp3d extrusionH="1801800" prstMaterial="legacyMatte">
            <a:bevelT w="13500" h="13500" prst="angle"/>
            <a:bevelB w="13500" h="13500" prst="angle"/>
            <a:extrusionClr>
              <a:schemeClr val="accent5">
                <a:lumMod val="60000"/>
                <a:lumOff val="40000"/>
              </a:schemeClr>
            </a:extrusionClr>
          </a:sp3d>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nchor="ctr">
            <a:flatTx/>
          </a:bodyPr>
          <a:lstStyle/>
          <a:p>
            <a:pPr algn="ctr">
              <a:defRPr/>
            </a:pPr>
            <a:r>
              <a:rPr lang="en-US" sz="2800" dirty="0">
                <a:solidFill>
                  <a:schemeClr val="bg1"/>
                </a:solidFill>
                <a:latin typeface="Trebuchet MS" pitchFamily="34" charset="0"/>
              </a:rPr>
              <a:t>THE ASSUMPTION (RAPTURE) OF THE CHURCH: IF AND WHEN? </a:t>
            </a:r>
          </a:p>
        </p:txBody>
      </p:sp>
      <p:grpSp>
        <p:nvGrpSpPr>
          <p:cNvPr id="11" name="Group 10">
            <a:extLst>
              <a:ext uri="{FF2B5EF4-FFF2-40B4-BE49-F238E27FC236}">
                <a16:creationId xmlns:a16="http://schemas.microsoft.com/office/drawing/2014/main" id="{7B925EEB-251A-4A45-6834-32D817606FF2}"/>
              </a:ext>
            </a:extLst>
          </p:cNvPr>
          <p:cNvGrpSpPr/>
          <p:nvPr/>
        </p:nvGrpSpPr>
        <p:grpSpPr>
          <a:xfrm>
            <a:off x="10805045" y="5962650"/>
            <a:ext cx="1035886" cy="551231"/>
            <a:chOff x="3471863" y="1857374"/>
            <a:chExt cx="5450432" cy="2900367"/>
          </a:xfrm>
        </p:grpSpPr>
        <p:pic>
          <p:nvPicPr>
            <p:cNvPr id="12" name="Picture 11">
              <a:extLst>
                <a:ext uri="{FF2B5EF4-FFF2-40B4-BE49-F238E27FC236}">
                  <a16:creationId xmlns:a16="http://schemas.microsoft.com/office/drawing/2014/main" id="{12A509B5-2C63-3604-7818-C250231A3BB1}"/>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3" name="Picture 12">
              <a:extLst>
                <a:ext uri="{FF2B5EF4-FFF2-40B4-BE49-F238E27FC236}">
                  <a16:creationId xmlns:a16="http://schemas.microsoft.com/office/drawing/2014/main" id="{A9F20ACF-EACC-0341-8B16-AB8628213691}"/>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4" name="Picture 13">
              <a:extLst>
                <a:ext uri="{FF2B5EF4-FFF2-40B4-BE49-F238E27FC236}">
                  <a16:creationId xmlns:a16="http://schemas.microsoft.com/office/drawing/2014/main" id="{59A24CA4-3198-43ED-B18C-FE5FCA3DB2D0}"/>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46990322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ight Arrow 18"/>
          <p:cNvSpPr/>
          <p:nvPr/>
        </p:nvSpPr>
        <p:spPr bwMode="auto">
          <a:xfrm>
            <a:off x="4882749" y="1676400"/>
            <a:ext cx="9448800" cy="2541588"/>
          </a:xfrm>
          <a:prstGeom prst="rightArrow">
            <a:avLst>
              <a:gd name="adj1" fmla="val 50000"/>
              <a:gd name="adj2" fmla="val 89681"/>
            </a:avLst>
          </a:prstGeom>
          <a:gradFill flip="none" rotWithShape="1">
            <a:gsLst>
              <a:gs pos="36000">
                <a:srgbClr val="FFFFFF"/>
              </a:gs>
              <a:gs pos="16000">
                <a:srgbClr val="FFFFFF"/>
              </a:gs>
              <a:gs pos="14000">
                <a:schemeClr val="accent5">
                  <a:lumMod val="50000"/>
                </a:schemeClr>
              </a:gs>
              <a:gs pos="10000">
                <a:srgbClr val="460000"/>
              </a:gs>
              <a:gs pos="8000">
                <a:srgbClr val="990000"/>
              </a:gs>
              <a:gs pos="1000">
                <a:srgbClr val="FFFF00"/>
              </a:gs>
              <a:gs pos="66000">
                <a:schemeClr val="bg1"/>
              </a:gs>
              <a:gs pos="77000">
                <a:schemeClr val="bg1"/>
              </a:gs>
              <a:gs pos="15000">
                <a:schemeClr val="accent5">
                  <a:lumMod val="75000"/>
                </a:schemeClr>
              </a:gs>
              <a:gs pos="40000">
                <a:schemeClr val="bg1"/>
              </a:gs>
            </a:gsLst>
            <a:lin ang="0" scaled="1"/>
            <a:tileRect/>
          </a:gradFill>
          <a:ln w="9525" cap="flat" cmpd="sng" algn="ctr">
            <a:solidFill>
              <a:schemeClr val="bg2">
                <a:lumMod val="75000"/>
              </a:schemeClr>
            </a:solidFill>
            <a:prstDash val="solid"/>
            <a:round/>
            <a:headEnd type="none" w="med" len="med"/>
            <a:tailEnd type="none" w="med" len="med"/>
          </a:ln>
          <a:effectLst/>
          <a:scene3d>
            <a:camera prst="perspectiveRelaxed" fov="6000000">
              <a:rot lat="20079456" lon="17241013" rev="4800000"/>
            </a:camera>
            <a:lightRig rig="threePt" dir="t"/>
          </a:scene3d>
        </p:spPr>
        <p:txBody>
          <a:bodyPr/>
          <a:lstStyle/>
          <a:p>
            <a:pPr>
              <a:defRPr/>
            </a:pPr>
            <a:endParaRPr lang="en-US">
              <a:solidFill>
                <a:srgbClr val="000000"/>
              </a:solidFill>
              <a:ea typeface="ＭＳ Ｐゴシック" charset="0"/>
              <a:cs typeface="ＭＳ Ｐゴシック" charset="0"/>
            </a:endParaRPr>
          </a:p>
        </p:txBody>
      </p:sp>
      <p:sp>
        <p:nvSpPr>
          <p:cNvPr id="2" name="Title 1"/>
          <p:cNvSpPr>
            <a:spLocks noGrp="1"/>
          </p:cNvSpPr>
          <p:nvPr>
            <p:ph type="title"/>
          </p:nvPr>
        </p:nvSpPr>
        <p:spPr/>
        <p:txBody>
          <a:bodyPr/>
          <a:lstStyle/>
          <a:p>
            <a:r>
              <a:rPr lang="en-US" dirty="0"/>
              <a:t>II (1): The Last Trumpet</a:t>
            </a:r>
          </a:p>
        </p:txBody>
      </p:sp>
      <p:sp>
        <p:nvSpPr>
          <p:cNvPr id="10" name="Rectangle 9"/>
          <p:cNvSpPr/>
          <p:nvPr/>
        </p:nvSpPr>
        <p:spPr>
          <a:xfrm rot="19873046">
            <a:off x="2430957" y="4727175"/>
            <a:ext cx="4093612" cy="1874676"/>
          </a:xfrm>
          <a:prstGeom prst="rect">
            <a:avLst/>
          </a:prstGeom>
          <a:noFill/>
          <a:scene3d>
            <a:camera prst="orthographicFront">
              <a:rot lat="2804150" lon="2551981" rev="1864024"/>
            </a:camera>
            <a:lightRig rig="threePt" dir="t"/>
          </a:scene3d>
        </p:spPr>
        <p:txBody>
          <a:bodyPr>
            <a:prstTxWarp prst="textFadeRight">
              <a:avLst>
                <a:gd name="adj" fmla="val 17689"/>
              </a:avLst>
            </a:prstTxWarp>
            <a:spAutoFit/>
            <a:scene3d>
              <a:camera prst="perspectiveRelaxed"/>
              <a:lightRig rig="threePt" dir="t"/>
            </a:scene3d>
          </a:bodyPr>
          <a:lstStyle/>
          <a:p>
            <a:pPr algn="ctr">
              <a:defRPr/>
            </a:pPr>
            <a:r>
              <a:rPr lang="en-US" sz="4000" dirty="0">
                <a:ln w="19050">
                  <a:noFill/>
                  <a:prstDash val="solid"/>
                </a:ln>
                <a:gradFill flip="none" rotWithShape="1">
                  <a:gsLst>
                    <a:gs pos="0">
                      <a:srgbClr val="FFF200"/>
                    </a:gs>
                    <a:gs pos="45000">
                      <a:srgbClr val="FF7A00"/>
                    </a:gs>
                    <a:gs pos="70000">
                      <a:srgbClr val="FF0300"/>
                    </a:gs>
                    <a:gs pos="100000">
                      <a:srgbClr val="4D0808"/>
                    </a:gs>
                  </a:gsLst>
                  <a:lin ang="5400000" scaled="1"/>
                  <a:tileRect/>
                </a:gradFill>
                <a:effectLst>
                  <a:glow rad="228600">
                    <a:srgbClr val="000000">
                      <a:satMod val="175000"/>
                      <a:alpha val="40000"/>
                    </a:srgbClr>
                  </a:glow>
                  <a:outerShdw blurRad="50000" dist="50800" dir="7500000" algn="tl">
                    <a:srgbClr val="000000">
                      <a:shade val="5000"/>
                      <a:alpha val="35000"/>
                    </a:srgbClr>
                  </a:outerShdw>
                </a:effectLst>
              </a:rPr>
              <a:t>DAY OF </a:t>
            </a:r>
          </a:p>
          <a:p>
            <a:pPr algn="ctr">
              <a:defRPr/>
            </a:pPr>
            <a:r>
              <a:rPr lang="en-US" sz="4000" dirty="0">
                <a:ln w="19050">
                  <a:noFill/>
                  <a:prstDash val="solid"/>
                </a:ln>
                <a:gradFill flip="none" rotWithShape="1">
                  <a:gsLst>
                    <a:gs pos="0">
                      <a:srgbClr val="FFF200"/>
                    </a:gs>
                    <a:gs pos="45000">
                      <a:srgbClr val="FF7A00"/>
                    </a:gs>
                    <a:gs pos="70000">
                      <a:srgbClr val="FF0300"/>
                    </a:gs>
                    <a:gs pos="100000">
                      <a:srgbClr val="4D0808"/>
                    </a:gs>
                  </a:gsLst>
                  <a:lin ang="5400000" scaled="1"/>
                  <a:tileRect/>
                </a:gradFill>
                <a:effectLst>
                  <a:glow rad="228600">
                    <a:srgbClr val="000000">
                      <a:satMod val="175000"/>
                      <a:alpha val="40000"/>
                    </a:srgbClr>
                  </a:glow>
                  <a:outerShdw blurRad="50000" dist="50800" dir="7500000" algn="tl">
                    <a:srgbClr val="000000">
                      <a:shade val="5000"/>
                      <a:alpha val="35000"/>
                    </a:srgbClr>
                  </a:outerShdw>
                </a:effectLst>
              </a:rPr>
              <a:t>THE LORD</a:t>
            </a:r>
          </a:p>
        </p:txBody>
      </p:sp>
      <p:sp>
        <p:nvSpPr>
          <p:cNvPr id="11" name="Rectangle 10"/>
          <p:cNvSpPr/>
          <p:nvPr/>
        </p:nvSpPr>
        <p:spPr>
          <a:xfrm rot="19957389">
            <a:off x="6294384" y="3153861"/>
            <a:ext cx="3983243" cy="1077380"/>
          </a:xfrm>
          <a:prstGeom prst="rect">
            <a:avLst/>
          </a:prstGeom>
          <a:noFill/>
          <a:scene3d>
            <a:camera prst="orthographicFront">
              <a:rot lat="2424980" lon="2569051" rev="1884867"/>
            </a:camera>
            <a:lightRig rig="threePt" dir="t"/>
          </a:scene3d>
        </p:spPr>
        <p:txBody>
          <a:bodyPr>
            <a:prstTxWarp prst="textFadeRight">
              <a:avLst>
                <a:gd name="adj" fmla="val 29730"/>
              </a:avLst>
            </a:prstTxWarp>
            <a:spAutoFit/>
            <a:scene3d>
              <a:camera prst="perspectiveRelaxed">
                <a:rot lat="18264253" lon="365967" rev="21316314"/>
              </a:camera>
              <a:lightRig rig="threePt" dir="t"/>
            </a:scene3d>
          </a:bodyPr>
          <a:lstStyle/>
          <a:p>
            <a:pPr algn="ctr">
              <a:defRPr/>
            </a:pPr>
            <a:r>
              <a:rPr lang="en-US" sz="4000" dirty="0">
                <a:ln w="19050">
                  <a:noFill/>
                  <a:prstDash val="solid"/>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0" scaled="0"/>
                </a:gradFill>
                <a:effectLst>
                  <a:glow rad="228600">
                    <a:schemeClr val="tx2">
                      <a:lumMod val="50000"/>
                      <a:alpha val="29000"/>
                    </a:schemeClr>
                  </a:glow>
                  <a:outerShdw blurRad="50000" dist="50800" dir="7500000" algn="tl">
                    <a:srgbClr val="000000">
                      <a:shade val="5000"/>
                      <a:alpha val="35000"/>
                    </a:srgbClr>
                  </a:outerShdw>
                </a:effectLst>
                <a:ea typeface="ＭＳ Ｐゴシック" charset="0"/>
                <a:cs typeface="ＭＳ Ｐゴシック" charset="0"/>
              </a:rPr>
              <a:t>MILLENNIUM</a:t>
            </a:r>
          </a:p>
        </p:txBody>
      </p:sp>
      <p:cxnSp>
        <p:nvCxnSpPr>
          <p:cNvPr id="12" name="Straight Connector 7"/>
          <p:cNvCxnSpPr>
            <a:cxnSpLocks noChangeShapeType="1"/>
          </p:cNvCxnSpPr>
          <p:nvPr/>
        </p:nvCxnSpPr>
        <p:spPr bwMode="auto">
          <a:xfrm>
            <a:off x="1260596" y="5667735"/>
            <a:ext cx="2580753" cy="1607778"/>
          </a:xfrm>
          <a:prstGeom prst="line">
            <a:avLst/>
          </a:prstGeom>
          <a:noFill/>
          <a:ln w="60325">
            <a:solidFill>
              <a:schemeClr val="bg2">
                <a:lumMod val="75000"/>
              </a:schemeClr>
            </a:solidFill>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 name="Straight Connector 40"/>
          <p:cNvCxnSpPr>
            <a:cxnSpLocks noChangeShapeType="1"/>
          </p:cNvCxnSpPr>
          <p:nvPr/>
        </p:nvCxnSpPr>
        <p:spPr bwMode="auto">
          <a:xfrm>
            <a:off x="5263749" y="4217988"/>
            <a:ext cx="1831975" cy="1057275"/>
          </a:xfrm>
          <a:prstGeom prst="line">
            <a:avLst/>
          </a:prstGeom>
          <a:noFill/>
          <a:ln w="60325">
            <a:solidFill>
              <a:schemeClr val="bg2">
                <a:lumMod val="75000"/>
              </a:schemeClr>
            </a:solidFill>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 name="Up Arrow 14"/>
          <p:cNvSpPr/>
          <p:nvPr/>
        </p:nvSpPr>
        <p:spPr bwMode="auto">
          <a:xfrm>
            <a:off x="1660988" y="1977337"/>
            <a:ext cx="1940560" cy="5091522"/>
          </a:xfrm>
          <a:prstGeom prst="upArrow">
            <a:avLst>
              <a:gd name="adj1" fmla="val 50000"/>
              <a:gd name="adj2" fmla="val 79481"/>
            </a:avLst>
          </a:prstGeom>
          <a:solidFill>
            <a:schemeClr val="bg1"/>
          </a:solidFill>
          <a:ln w="9525" cap="flat" cmpd="sng" algn="ctr">
            <a:solidFill>
              <a:schemeClr val="bg1"/>
            </a:solidFill>
            <a:prstDash val="solid"/>
            <a:round/>
            <a:headEnd type="none" w="med" len="med"/>
            <a:tailEnd type="none" w="med" len="med"/>
          </a:ln>
          <a:effectLst>
            <a:glow rad="101600">
              <a:schemeClr val="accent4">
                <a:satMod val="175000"/>
                <a:alpha val="40000"/>
              </a:schemeClr>
            </a:glow>
          </a:effectLst>
          <a:scene3d>
            <a:camera prst="isometricLeftDown">
              <a:rot lat="2099999" lon="2700002" rev="0"/>
            </a:camera>
            <a:lightRig rig="threePt" dir="t"/>
          </a:scene3d>
          <a:sp3d>
            <a:bevelT w="165100" prst="coolSlant"/>
          </a:sp3d>
        </p:spPr>
        <p:txBody>
          <a:bodyPr vert="vert270"/>
          <a:lstStyle/>
          <a:p>
            <a:pPr>
              <a:defRPr/>
            </a:pPr>
            <a:r>
              <a:rPr lang="en-US" sz="4800" dirty="0">
                <a:solidFill>
                  <a:srgbClr val="000000"/>
                </a:solidFill>
                <a:ea typeface="ＭＳ Ｐゴシック" charset="0"/>
                <a:cs typeface="Times New Roman" pitchFamily="18" charset="0"/>
              </a:rPr>
              <a:t> THE RAPTURE</a:t>
            </a:r>
          </a:p>
        </p:txBody>
      </p:sp>
      <p:sp>
        <p:nvSpPr>
          <p:cNvPr id="4" name="Rectangle 3">
            <a:extLst>
              <a:ext uri="{FF2B5EF4-FFF2-40B4-BE49-F238E27FC236}">
                <a16:creationId xmlns:a16="http://schemas.microsoft.com/office/drawing/2014/main" id="{ED4AAE77-6C86-310F-54A6-C2EF7E498678}"/>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pic>
        <p:nvPicPr>
          <p:cNvPr id="35" name="Picture 10" descr="Shofar - Free cultures icons">
            <a:extLst>
              <a:ext uri="{FF2B5EF4-FFF2-40B4-BE49-F238E27FC236}">
                <a16:creationId xmlns:a16="http://schemas.microsoft.com/office/drawing/2014/main" id="{7F61FA41-A3DB-2CAA-BF38-E79A0F4674ED}"/>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flipH="1">
            <a:off x="555802" y="2398797"/>
            <a:ext cx="1385894" cy="1385894"/>
          </a:xfrm>
          <a:prstGeom prst="rect">
            <a:avLst/>
          </a:prstGeom>
          <a:noFill/>
          <a:extLst>
            <a:ext uri="{909E8E84-426E-40DD-AFC4-6F175D3DCCD1}">
              <a14:hiddenFill xmlns:a14="http://schemas.microsoft.com/office/drawing/2010/main">
                <a:solidFill>
                  <a:srgbClr val="FFFFFF"/>
                </a:solidFill>
              </a14:hiddenFill>
            </a:ext>
          </a:extLst>
        </p:spPr>
      </p:pic>
      <p:cxnSp>
        <p:nvCxnSpPr>
          <p:cNvPr id="36" name="Straight Connector 7">
            <a:extLst>
              <a:ext uri="{FF2B5EF4-FFF2-40B4-BE49-F238E27FC236}">
                <a16:creationId xmlns:a16="http://schemas.microsoft.com/office/drawing/2014/main" id="{EA3F95F2-5584-4B39-6128-23476B7AC463}"/>
              </a:ext>
            </a:extLst>
          </p:cNvPr>
          <p:cNvCxnSpPr>
            <a:cxnSpLocks noChangeShapeType="1"/>
            <a:stCxn id="35" idx="2"/>
          </p:cNvCxnSpPr>
          <p:nvPr/>
        </p:nvCxnSpPr>
        <p:spPr bwMode="auto">
          <a:xfrm>
            <a:off x="1248749" y="3784691"/>
            <a:ext cx="12591" cy="1883056"/>
          </a:xfrm>
          <a:prstGeom prst="line">
            <a:avLst/>
          </a:prstGeom>
          <a:noFill/>
          <a:ln w="60325">
            <a:solidFill>
              <a:srgbClr val="CD7D64"/>
            </a:solidFill>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3" name="Group 2">
            <a:extLst>
              <a:ext uri="{FF2B5EF4-FFF2-40B4-BE49-F238E27FC236}">
                <a16:creationId xmlns:a16="http://schemas.microsoft.com/office/drawing/2014/main" id="{AA51492C-FBFB-8A3C-CC6D-7BFB77B3F58F}"/>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419877C5-A073-72F1-916E-8772C439484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8883FCDC-D420-57F5-5502-9F68D325B0C0}"/>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A3F31288-94E9-706A-B9AD-07D3D8771379}"/>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47097490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down)">
                                      <p:cBhvr>
                                        <p:cTn id="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8162751" cy="5509200"/>
          </a:xfrm>
          <a:prstGeom prst="rect">
            <a:avLst/>
          </a:prstGeom>
        </p:spPr>
        <p:txBody>
          <a:bodyPr wrap="square">
            <a:spAutoFit/>
          </a:bodyPr>
          <a:lstStyle/>
          <a:p>
            <a:r>
              <a:rPr lang="en-US" sz="3200" dirty="0">
                <a:solidFill>
                  <a:srgbClr val="FFFF00"/>
                </a:solidFill>
                <a:latin typeface="Abadi" panose="020B0604020104020204" pitchFamily="34" charset="0"/>
                <a:ea typeface="Calibri" panose="020F0502020204030204" pitchFamily="34" charset="0"/>
              </a:rPr>
              <a:t>SUMMARY</a:t>
            </a:r>
          </a:p>
          <a:p>
            <a:pPr marL="514350" indent="-514350">
              <a:buAutoNum type="arabicPeriod"/>
            </a:pPr>
            <a:r>
              <a:rPr lang="en-US" sz="3200" dirty="0">
                <a:solidFill>
                  <a:srgbClr val="FFFF00"/>
                </a:solidFill>
                <a:latin typeface="Abadi" panose="020B0604020104020204" pitchFamily="34" charset="0"/>
                <a:ea typeface="Calibri" panose="020F0502020204030204" pitchFamily="34" charset="0"/>
              </a:rPr>
              <a:t>The “trumpet of God/last trumpet” in Paul refers to the announcement of the last “Day of the Lord.”</a:t>
            </a:r>
          </a:p>
          <a:p>
            <a:pPr marL="514350" indent="-514350">
              <a:buAutoNum type="arabicPeriod"/>
            </a:pPr>
            <a:r>
              <a:rPr lang="en-US" sz="3200" dirty="0">
                <a:solidFill>
                  <a:srgbClr val="FFFF00"/>
                </a:solidFill>
                <a:latin typeface="Abadi" panose="020B0604020104020204" pitchFamily="34" charset="0"/>
                <a:ea typeface="Calibri" panose="020F0502020204030204" pitchFamily="34" charset="0"/>
              </a:rPr>
              <a:t>In the Old Testament, the trumpet always precedes the Day of the Lord. </a:t>
            </a:r>
          </a:p>
          <a:p>
            <a:pPr marL="514350" indent="-514350">
              <a:buAutoNum type="arabicPeriod"/>
            </a:pPr>
            <a:r>
              <a:rPr lang="en-US" sz="3200" dirty="0">
                <a:solidFill>
                  <a:srgbClr val="FFFF00"/>
                </a:solidFill>
                <a:latin typeface="Abadi" panose="020B0604020104020204" pitchFamily="34" charset="0"/>
                <a:ea typeface="Calibri" panose="020F0502020204030204" pitchFamily="34" charset="0"/>
              </a:rPr>
              <a:t>The “Day of the Lord” is a technical term for a prolonged period of time, including invasion, disasters, and destruction; it is never a single day or short period.</a:t>
            </a:r>
          </a:p>
          <a:p>
            <a:pPr marL="514350" indent="-514350">
              <a:buAutoNum type="arabicPeriod"/>
            </a:pPr>
            <a:r>
              <a:rPr lang="en-US" sz="3200" dirty="0">
                <a:solidFill>
                  <a:srgbClr val="FFFF00"/>
                </a:solidFill>
                <a:latin typeface="Abadi" panose="020B0604020104020204" pitchFamily="34" charset="0"/>
                <a:ea typeface="Calibri" panose="020F0502020204030204" pitchFamily="34" charset="0"/>
              </a:rPr>
              <a:t>A pretribulation rapture fits this best. </a:t>
            </a:r>
          </a:p>
        </p:txBody>
      </p:sp>
      <p:pic>
        <p:nvPicPr>
          <p:cNvPr id="3" name="Picture 17">
            <a:extLst>
              <a:ext uri="{FF2B5EF4-FFF2-40B4-BE49-F238E27FC236}">
                <a16:creationId xmlns:a16="http://schemas.microsoft.com/office/drawing/2014/main" id="{A5A13539-0BA7-E9C3-4A76-367C54630640}"/>
              </a:ext>
            </a:extLst>
          </p:cNvPr>
          <p:cNvPicPr preferRelativeResize="0">
            <a:picLocks noChangeArrowheads="1"/>
          </p:cNvPicPr>
          <p:nvPr/>
        </p:nvPicPr>
        <p:blipFill>
          <a:blip r:embed="rId3" cstate="email">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a:fillRect/>
          </a:stretch>
        </p:blipFill>
        <p:spPr bwMode="auto">
          <a:xfrm>
            <a:off x="8695426" y="1212502"/>
            <a:ext cx="3053359" cy="3803633"/>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B308D148-0B30-BAD1-729B-F6E7029E6F94}"/>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CCCB6167-B6BA-A220-D05F-A187D0D8C141}"/>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AF69596E-8EB1-6712-C4E7-1668E02C8A4F}"/>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9770F99E-F55B-78C0-BB30-424DD5ACC9CB}"/>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2974919E-1EE5-F769-4A70-3AE50A9B7AF4}"/>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84935746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9695390C-8800-298D-AAF2-16010203C379}"/>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sp>
        <p:nvSpPr>
          <p:cNvPr id="5" name="Oval 4">
            <a:extLst>
              <a:ext uri="{FF2B5EF4-FFF2-40B4-BE49-F238E27FC236}">
                <a16:creationId xmlns:a16="http://schemas.microsoft.com/office/drawing/2014/main" id="{760FF562-C2EB-DFA5-A1E7-A442D79EF066}"/>
              </a:ext>
            </a:extLst>
          </p:cNvPr>
          <p:cNvSpPr/>
          <p:nvPr/>
        </p:nvSpPr>
        <p:spPr bwMode="auto">
          <a:xfrm>
            <a:off x="5298122" y="838783"/>
            <a:ext cx="1537018" cy="1537016"/>
          </a:xfrm>
          <a:prstGeom prst="ellipse">
            <a:avLst/>
          </a:prstGeom>
          <a:solidFill>
            <a:srgbClr val="00AEEF"/>
          </a:solidFill>
          <a:ln>
            <a:noFill/>
          </a:ln>
          <a:effectLst>
            <a:outerShdw blurRad="152400" dist="317500" dir="5400000" sx="90000" sy="-19000" rotWithShape="0">
              <a:prstClr val="black">
                <a:alpha val="15000"/>
              </a:prstClr>
            </a:outerShdw>
          </a:effectLst>
          <a:scene3d>
            <a:camera prst="orthographicFront"/>
            <a:lightRig rig="threePt" dir="t"/>
          </a:scene3d>
          <a:sp3d extrusionH="101600">
            <a:bevelT w="450850" h="939800"/>
            <a:bevelB w="0" h="0"/>
          </a:sp3d>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dirty="0">
                <a:solidFill>
                  <a:schemeClr val="bg2">
                    <a:lumMod val="10000"/>
                  </a:schemeClr>
                </a:solidFill>
                <a:cs typeface="Times New Roman"/>
              </a:rPr>
              <a:t>THE</a:t>
            </a:r>
          </a:p>
          <a:p>
            <a:pPr algn="ctr">
              <a:defRPr/>
            </a:pPr>
            <a:r>
              <a:rPr lang="en-US" dirty="0">
                <a:solidFill>
                  <a:schemeClr val="bg2">
                    <a:lumMod val="10000"/>
                  </a:schemeClr>
                </a:solidFill>
                <a:cs typeface="Times New Roman"/>
              </a:rPr>
              <a:t>LAST</a:t>
            </a:r>
          </a:p>
          <a:p>
            <a:pPr algn="ctr">
              <a:defRPr/>
            </a:pPr>
            <a:r>
              <a:rPr lang="en-US" dirty="0">
                <a:solidFill>
                  <a:schemeClr val="bg2">
                    <a:lumMod val="10000"/>
                  </a:schemeClr>
                </a:solidFill>
                <a:cs typeface="Times New Roman"/>
              </a:rPr>
              <a:t>TRUMPET</a:t>
            </a:r>
          </a:p>
          <a:p>
            <a:pPr algn="ctr">
              <a:defRPr/>
            </a:pPr>
            <a:endParaRPr lang="en-US" sz="1600" dirty="0">
              <a:solidFill>
                <a:schemeClr val="bg2">
                  <a:lumMod val="10000"/>
                </a:schemeClr>
              </a:solidFill>
              <a:cs typeface="Times New Roman"/>
            </a:endParaRPr>
          </a:p>
        </p:txBody>
      </p:sp>
      <p:sp>
        <p:nvSpPr>
          <p:cNvPr id="7" name="Oval 6">
            <a:extLst>
              <a:ext uri="{FF2B5EF4-FFF2-40B4-BE49-F238E27FC236}">
                <a16:creationId xmlns:a16="http://schemas.microsoft.com/office/drawing/2014/main" id="{2ED892DD-9F7C-B211-0C4D-DA3834B0264C}"/>
              </a:ext>
            </a:extLst>
          </p:cNvPr>
          <p:cNvSpPr/>
          <p:nvPr/>
        </p:nvSpPr>
        <p:spPr bwMode="auto">
          <a:xfrm>
            <a:off x="7118466" y="1175389"/>
            <a:ext cx="1661542" cy="1661540"/>
          </a:xfrm>
          <a:prstGeom prst="ellipse">
            <a:avLst/>
          </a:prstGeom>
          <a:solidFill>
            <a:srgbClr val="00AEEF"/>
          </a:solidFill>
          <a:ln>
            <a:noFill/>
          </a:ln>
          <a:effectLst>
            <a:outerShdw blurRad="152400" dist="317500" dir="5400000" sx="90000" sy="-19000" rotWithShape="0">
              <a:prstClr val="black">
                <a:alpha val="15000"/>
              </a:prstClr>
            </a:outerShdw>
          </a:effectLst>
          <a:scene3d>
            <a:camera prst="orthographicFront"/>
            <a:lightRig rig="threePt" dir="t"/>
          </a:scene3d>
          <a:sp3d extrusionH="101600">
            <a:bevelT w="450850" h="939800"/>
            <a:bevelB w="0" h="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000" dirty="0">
                <a:solidFill>
                  <a:schemeClr val="bg2">
                    <a:lumMod val="10000"/>
                  </a:schemeClr>
                </a:solidFill>
                <a:cs typeface="Times New Roman"/>
              </a:rPr>
              <a:t>RESCUE FROM</a:t>
            </a:r>
          </a:p>
          <a:p>
            <a:pPr algn="ctr">
              <a:defRPr/>
            </a:pPr>
            <a:r>
              <a:rPr lang="en-US" sz="2000" dirty="0">
                <a:solidFill>
                  <a:schemeClr val="bg2">
                    <a:lumMod val="10000"/>
                  </a:schemeClr>
                </a:solidFill>
                <a:cs typeface="Times New Roman"/>
              </a:rPr>
              <a:t>WRATH</a:t>
            </a:r>
          </a:p>
        </p:txBody>
      </p:sp>
      <p:grpSp>
        <p:nvGrpSpPr>
          <p:cNvPr id="2" name="Group 1">
            <a:extLst>
              <a:ext uri="{FF2B5EF4-FFF2-40B4-BE49-F238E27FC236}">
                <a16:creationId xmlns:a16="http://schemas.microsoft.com/office/drawing/2014/main" id="{FFA7180D-13B8-2BA8-4B77-757C4181079C}"/>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1A9D51E3-13A5-7E21-CC59-A01125A2E8DA}"/>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F0D1D3AD-2308-907C-FD92-14682CA6AE36}"/>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8" name="Picture 7">
              <a:extLst>
                <a:ext uri="{FF2B5EF4-FFF2-40B4-BE49-F238E27FC236}">
                  <a16:creationId xmlns:a16="http://schemas.microsoft.com/office/drawing/2014/main" id="{7E1448EF-5E5F-2E86-118D-A3BAA1FE207F}"/>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64748487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8274247" cy="5755422"/>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1 Thessalonians 1:9–10</a:t>
            </a:r>
          </a:p>
          <a:p>
            <a:r>
              <a:rPr lang="en-US" sz="3200" baseline="30000" dirty="0">
                <a:solidFill>
                  <a:schemeClr val="bg1"/>
                </a:solidFill>
                <a:latin typeface="Abadi" panose="020B0604020104020204" pitchFamily="34" charset="0"/>
                <a:ea typeface="Calibri" panose="020F0502020204030204" pitchFamily="34" charset="0"/>
              </a:rPr>
              <a:t>9 </a:t>
            </a:r>
            <a:r>
              <a:rPr lang="en-US" sz="3200" dirty="0">
                <a:solidFill>
                  <a:schemeClr val="bg1"/>
                </a:solidFill>
                <a:latin typeface="Abadi" panose="020B0604020104020204" pitchFamily="34" charset="0"/>
                <a:ea typeface="Calibri" panose="020F0502020204030204" pitchFamily="34" charset="0"/>
              </a:rPr>
              <a:t>You turned to God from idols to serve a living and true God, </a:t>
            </a:r>
            <a:r>
              <a:rPr lang="en-US" sz="3200" baseline="30000" dirty="0">
                <a:solidFill>
                  <a:schemeClr val="bg1"/>
                </a:solidFill>
                <a:latin typeface="Abadi" panose="020B0604020104020204" pitchFamily="34" charset="0"/>
                <a:ea typeface="Calibri" panose="020F0502020204030204" pitchFamily="34" charset="0"/>
              </a:rPr>
              <a:t>10 </a:t>
            </a:r>
            <a:r>
              <a:rPr lang="en-US" sz="3200" dirty="0">
                <a:solidFill>
                  <a:schemeClr val="bg1"/>
                </a:solidFill>
                <a:latin typeface="Abadi" panose="020B0604020104020204" pitchFamily="34" charset="0"/>
                <a:ea typeface="Calibri" panose="020F0502020204030204" pitchFamily="34" charset="0"/>
              </a:rPr>
              <a:t>and </a:t>
            </a:r>
            <a:r>
              <a:rPr lang="en-US" sz="3200" u="sng" dirty="0">
                <a:solidFill>
                  <a:schemeClr val="bg1"/>
                </a:solidFill>
                <a:latin typeface="Abadi" panose="020B0604020104020204" pitchFamily="34" charset="0"/>
                <a:ea typeface="Calibri" panose="020F0502020204030204" pitchFamily="34" charset="0"/>
              </a:rPr>
              <a:t>to wait for His Son from heaven</a:t>
            </a:r>
            <a:r>
              <a:rPr lang="en-US" sz="3200" dirty="0">
                <a:solidFill>
                  <a:schemeClr val="bg1"/>
                </a:solidFill>
                <a:latin typeface="Abadi" panose="020B0604020104020204" pitchFamily="34" charset="0"/>
                <a:ea typeface="Calibri" panose="020F0502020204030204" pitchFamily="34" charset="0"/>
              </a:rPr>
              <a:t>, whom He raised from the dead, that is Jesus, who </a:t>
            </a:r>
            <a:r>
              <a:rPr lang="en-US" sz="3200" dirty="0">
                <a:solidFill>
                  <a:srgbClr val="FFFF00"/>
                </a:solidFill>
                <a:latin typeface="Abadi" panose="020B0604020104020204" pitchFamily="34" charset="0"/>
                <a:ea typeface="Calibri" panose="020F0502020204030204" pitchFamily="34" charset="0"/>
              </a:rPr>
              <a:t>rescues (</a:t>
            </a:r>
            <a:r>
              <a:rPr lang="en-US" sz="3200" i="1" dirty="0" err="1">
                <a:solidFill>
                  <a:srgbClr val="FFFF00"/>
                </a:solidFill>
                <a:latin typeface="Abadi" panose="020B0604020104020204" pitchFamily="34" charset="0"/>
                <a:ea typeface="Calibri" panose="020F0502020204030204" pitchFamily="34" charset="0"/>
              </a:rPr>
              <a:t>rhuomai</a:t>
            </a:r>
            <a:r>
              <a:rPr lang="en-US" sz="3200" dirty="0">
                <a:solidFill>
                  <a:srgbClr val="FFFF00"/>
                </a:solidFill>
                <a:latin typeface="Abadi" panose="020B0604020104020204" pitchFamily="34" charset="0"/>
                <a:ea typeface="Calibri" panose="020F0502020204030204" pitchFamily="34" charset="0"/>
              </a:rPr>
              <a:t>) </a:t>
            </a:r>
            <a:r>
              <a:rPr lang="en-US" sz="3200" dirty="0">
                <a:solidFill>
                  <a:schemeClr val="bg1"/>
                </a:solidFill>
                <a:latin typeface="Abadi" panose="020B0604020104020204" pitchFamily="34" charset="0"/>
                <a:ea typeface="Calibri" panose="020F0502020204030204" pitchFamily="34" charset="0"/>
              </a:rPr>
              <a:t>us from the</a:t>
            </a:r>
            <a:r>
              <a:rPr lang="en-US" sz="3200" dirty="0">
                <a:solidFill>
                  <a:srgbClr val="FFFF00"/>
                </a:solidFill>
                <a:latin typeface="Abadi" panose="020B0604020104020204" pitchFamily="34" charset="0"/>
                <a:ea typeface="Calibri" panose="020F0502020204030204" pitchFamily="34" charset="0"/>
              </a:rPr>
              <a:t> </a:t>
            </a:r>
            <a:r>
              <a:rPr lang="en-US" sz="3200" dirty="0">
                <a:solidFill>
                  <a:srgbClr val="FF0000"/>
                </a:solidFill>
                <a:latin typeface="Abadi" panose="020B0604020104020204" pitchFamily="34" charset="0"/>
                <a:ea typeface="Calibri" panose="020F0502020204030204" pitchFamily="34" charset="0"/>
              </a:rPr>
              <a:t>wrath (</a:t>
            </a:r>
            <a:r>
              <a:rPr lang="en-US" sz="3200" i="1" dirty="0" err="1">
                <a:solidFill>
                  <a:srgbClr val="FF0000"/>
                </a:solidFill>
                <a:latin typeface="Abadi" panose="020B0604020104020204" pitchFamily="34" charset="0"/>
                <a:ea typeface="Calibri" panose="020F0502020204030204" pitchFamily="34" charset="0"/>
              </a:rPr>
              <a:t>orgē</a:t>
            </a:r>
            <a:r>
              <a:rPr lang="en-US" sz="3200" dirty="0">
                <a:solidFill>
                  <a:srgbClr val="FF0000"/>
                </a:solidFill>
                <a:latin typeface="Abadi" panose="020B0604020104020204" pitchFamily="34" charset="0"/>
                <a:ea typeface="Calibri" panose="020F0502020204030204" pitchFamily="34" charset="0"/>
              </a:rPr>
              <a:t>) to come.</a:t>
            </a:r>
          </a:p>
          <a:p>
            <a:endParaRPr lang="en-US" sz="1600" dirty="0">
              <a:solidFill>
                <a:schemeClr val="bg1"/>
              </a:solidFill>
              <a:latin typeface="Abadi" panose="020B0604020104020204" pitchFamily="34" charset="0"/>
              <a:ea typeface="Calibri" panose="020F0502020204030204" pitchFamily="34" charset="0"/>
            </a:endParaRPr>
          </a:p>
          <a:p>
            <a:r>
              <a:rPr lang="en-US" sz="3200" dirty="0">
                <a:solidFill>
                  <a:schemeClr val="bg1"/>
                </a:solidFill>
                <a:latin typeface="Abadi" panose="020B0604020104020204" pitchFamily="34" charset="0"/>
                <a:ea typeface="Calibri" panose="020F0502020204030204" pitchFamily="34" charset="0"/>
              </a:rPr>
              <a:t>Philippians 3:20–21</a:t>
            </a:r>
            <a:endParaRPr lang="en-US" sz="3200" dirty="0">
              <a:solidFill>
                <a:srgbClr val="FFFF00"/>
              </a:solidFill>
              <a:latin typeface="Abadi" panose="020B0604020104020204" pitchFamily="34" charset="0"/>
              <a:ea typeface="Calibri" panose="020F0502020204030204" pitchFamily="34" charset="0"/>
            </a:endParaRPr>
          </a:p>
          <a:p>
            <a:r>
              <a:rPr lang="en-US" sz="3200" baseline="30000" dirty="0">
                <a:solidFill>
                  <a:schemeClr val="bg1"/>
                </a:solidFill>
                <a:latin typeface="Abadi" panose="020B0604020104020204" pitchFamily="34" charset="0"/>
                <a:ea typeface="Calibri" panose="020F0502020204030204" pitchFamily="34" charset="0"/>
              </a:rPr>
              <a:t>20 </a:t>
            </a:r>
            <a:r>
              <a:rPr lang="en-US" sz="3200" dirty="0">
                <a:solidFill>
                  <a:schemeClr val="bg1"/>
                </a:solidFill>
                <a:latin typeface="Abadi" panose="020B0604020104020204" pitchFamily="34" charset="0"/>
                <a:ea typeface="Calibri" panose="020F0502020204030204" pitchFamily="34" charset="0"/>
              </a:rPr>
              <a:t>Our citizenship is in heaven, </a:t>
            </a:r>
            <a:r>
              <a:rPr lang="en-US" sz="3200" u="sng" dirty="0">
                <a:solidFill>
                  <a:schemeClr val="bg1"/>
                </a:solidFill>
                <a:latin typeface="Abadi" panose="020B0604020104020204" pitchFamily="34" charset="0"/>
                <a:ea typeface="Calibri" panose="020F0502020204030204" pitchFamily="34" charset="0"/>
              </a:rPr>
              <a:t>from which we await a Savior</a:t>
            </a:r>
            <a:r>
              <a:rPr lang="en-US" sz="3200" dirty="0">
                <a:solidFill>
                  <a:schemeClr val="bg1"/>
                </a:solidFill>
                <a:latin typeface="Abadi" panose="020B0604020104020204" pitchFamily="34" charset="0"/>
                <a:ea typeface="Calibri" panose="020F0502020204030204" pitchFamily="34" charset="0"/>
              </a:rPr>
              <a:t>, the Lord Jesus Christ, </a:t>
            </a:r>
            <a:r>
              <a:rPr lang="en-US" sz="3200" baseline="30000" dirty="0">
                <a:solidFill>
                  <a:schemeClr val="bg1"/>
                </a:solidFill>
                <a:latin typeface="Abadi" panose="020B0604020104020204" pitchFamily="34" charset="0"/>
                <a:ea typeface="Calibri" panose="020F0502020204030204" pitchFamily="34" charset="0"/>
              </a:rPr>
              <a:t> 21 </a:t>
            </a:r>
            <a:r>
              <a:rPr lang="en-US" sz="3200" dirty="0">
                <a:solidFill>
                  <a:schemeClr val="bg1"/>
                </a:solidFill>
                <a:latin typeface="Abadi" panose="020B0604020104020204" pitchFamily="34" charset="0"/>
                <a:ea typeface="Calibri" panose="020F0502020204030204" pitchFamily="34" charset="0"/>
              </a:rPr>
              <a:t>who will transform our lowly body to be like his glorious body.</a:t>
            </a:r>
          </a:p>
        </p:txBody>
      </p:sp>
      <p:pic>
        <p:nvPicPr>
          <p:cNvPr id="3" name="Picture 17">
            <a:extLst>
              <a:ext uri="{FF2B5EF4-FFF2-40B4-BE49-F238E27FC236}">
                <a16:creationId xmlns:a16="http://schemas.microsoft.com/office/drawing/2014/main" id="{A5A13539-0BA7-E9C3-4A76-367C54630640}"/>
              </a:ext>
            </a:extLst>
          </p:cNvPr>
          <p:cNvPicPr preferRelativeResize="0">
            <a:picLocks noChangeArrowheads="1"/>
          </p:cNvPicPr>
          <p:nvPr/>
        </p:nvPicPr>
        <p:blipFill>
          <a:blip r:embed="rId3" cstate="email">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a:fillRect/>
          </a:stretch>
        </p:blipFill>
        <p:spPr bwMode="auto">
          <a:xfrm>
            <a:off x="8695426" y="1212502"/>
            <a:ext cx="3053359" cy="3803633"/>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B308D148-0B30-BAD1-729B-F6E7029E6F94}"/>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B6100AA7-FFA4-0118-51B1-8DB210079FAC}"/>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78DE0B8B-5D04-2A0B-AEF8-41319A56C5E9}"/>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75922339-5171-5BF0-D80B-966C30938CCC}"/>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2D471CB4-B957-10CD-FB83-63647C0ECC0F}"/>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0703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9" y="971670"/>
            <a:ext cx="7922722" cy="5755422"/>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1 Thessalonians 4:16–5:11</a:t>
            </a:r>
          </a:p>
          <a:p>
            <a:endParaRPr lang="en-US" sz="1600" dirty="0">
              <a:solidFill>
                <a:schemeClr val="bg1"/>
              </a:solidFill>
              <a:latin typeface="Abadi" panose="020B0604020104020204" pitchFamily="34" charset="0"/>
              <a:ea typeface="Calibri" panose="020F0502020204030204" pitchFamily="34" charset="0"/>
            </a:endParaRPr>
          </a:p>
          <a:p>
            <a:r>
              <a:rPr lang="en-US" sz="3200" baseline="30000" dirty="0">
                <a:solidFill>
                  <a:schemeClr val="bg1"/>
                </a:solidFill>
                <a:latin typeface="Abadi" panose="020B0604020104020204" pitchFamily="34" charset="0"/>
                <a:ea typeface="Calibri" panose="020F0502020204030204" pitchFamily="34" charset="0"/>
              </a:rPr>
              <a:t>16 </a:t>
            </a:r>
            <a:r>
              <a:rPr lang="en-US" sz="3200" dirty="0">
                <a:solidFill>
                  <a:schemeClr val="bg1"/>
                </a:solidFill>
                <a:latin typeface="Abadi" panose="020B0604020104020204" pitchFamily="34" charset="0"/>
                <a:ea typeface="Calibri" panose="020F0502020204030204" pitchFamily="34" charset="0"/>
              </a:rPr>
              <a:t>For the Lord Himself will descend from heaven with a shout, with the voice of the archangel and with the trumpet of God, and the dead in Christ will rise first. </a:t>
            </a:r>
            <a:r>
              <a:rPr lang="en-US" sz="3200" baseline="30000" dirty="0">
                <a:solidFill>
                  <a:schemeClr val="bg1"/>
                </a:solidFill>
                <a:latin typeface="Abadi" panose="020B0604020104020204" pitchFamily="34" charset="0"/>
                <a:ea typeface="Calibri" panose="020F0502020204030204" pitchFamily="34" charset="0"/>
              </a:rPr>
              <a:t>17 </a:t>
            </a:r>
            <a:r>
              <a:rPr lang="en-US" sz="3200" dirty="0">
                <a:solidFill>
                  <a:schemeClr val="bg1"/>
                </a:solidFill>
                <a:latin typeface="Abadi" panose="020B0604020104020204" pitchFamily="34" charset="0"/>
                <a:ea typeface="Calibri" panose="020F0502020204030204" pitchFamily="34" charset="0"/>
              </a:rPr>
              <a:t>Then we who are alive and remain will be caught together with them in the clouds to meet the Lord in the air, and so we shall always be with the Lord. </a:t>
            </a:r>
            <a:r>
              <a:rPr lang="en-US" sz="3200" baseline="30000" dirty="0">
                <a:solidFill>
                  <a:schemeClr val="bg1"/>
                </a:solidFill>
                <a:latin typeface="Abadi" panose="020B0604020104020204" pitchFamily="34" charset="0"/>
                <a:ea typeface="Calibri" panose="020F0502020204030204" pitchFamily="34" charset="0"/>
              </a:rPr>
              <a:t>18 </a:t>
            </a:r>
            <a:r>
              <a:rPr lang="en-US" sz="3200" dirty="0">
                <a:solidFill>
                  <a:schemeClr val="bg1"/>
                </a:solidFill>
                <a:latin typeface="Abadi" panose="020B0604020104020204" pitchFamily="34" charset="0"/>
                <a:ea typeface="Calibri" panose="020F0502020204030204" pitchFamily="34" charset="0"/>
              </a:rPr>
              <a:t>Therefore comfort one another with these words. </a:t>
            </a:r>
          </a:p>
          <a:p>
            <a:endParaRPr lang="en-US" sz="3200" dirty="0">
              <a:solidFill>
                <a:srgbClr val="FFFF00"/>
              </a:solidFill>
              <a:latin typeface="Abadi" panose="020B0604020104020204" pitchFamily="34" charset="0"/>
              <a:ea typeface="Calibri" panose="020F0502020204030204" pitchFamily="34" charset="0"/>
            </a:endParaRPr>
          </a:p>
        </p:txBody>
      </p:sp>
      <p:pic>
        <p:nvPicPr>
          <p:cNvPr id="3" name="Picture 17">
            <a:extLst>
              <a:ext uri="{FF2B5EF4-FFF2-40B4-BE49-F238E27FC236}">
                <a16:creationId xmlns:a16="http://schemas.microsoft.com/office/drawing/2014/main" id="{A5A13539-0BA7-E9C3-4A76-367C54630640}"/>
              </a:ext>
            </a:extLst>
          </p:cNvPr>
          <p:cNvPicPr preferRelativeResize="0">
            <a:picLocks noChangeArrowheads="1"/>
          </p:cNvPicPr>
          <p:nvPr/>
        </p:nvPicPr>
        <p:blipFill>
          <a:blip r:embed="rId3" cstate="email">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a:fillRect/>
          </a:stretch>
        </p:blipFill>
        <p:spPr bwMode="auto">
          <a:xfrm>
            <a:off x="8695426" y="1212502"/>
            <a:ext cx="3053359" cy="3803633"/>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B308D148-0B30-BAD1-729B-F6E7029E6F94}"/>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53013BAF-7FD2-739B-5FC3-3C00A811CC0A}"/>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5DA8EFBD-3A16-42A4-35FD-2B1843359AB7}"/>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4DB68C93-964A-AAAF-0BB0-30E72737EE58}"/>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B4394674-F5BD-24C3-0D3C-893DA5C583A8}"/>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49931391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9" y="971670"/>
            <a:ext cx="7922722" cy="5262979"/>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1 Thessalonians 4:16–5:11</a:t>
            </a:r>
          </a:p>
          <a:p>
            <a:endParaRPr lang="en-US" sz="1600" dirty="0">
              <a:solidFill>
                <a:schemeClr val="bg1"/>
              </a:solidFill>
              <a:latin typeface="Abadi" panose="020B0604020104020204" pitchFamily="34" charset="0"/>
              <a:ea typeface="Calibri" panose="020F0502020204030204" pitchFamily="34" charset="0"/>
            </a:endParaRPr>
          </a:p>
          <a:p>
            <a:r>
              <a:rPr lang="en-US" sz="3200" baseline="30000" dirty="0">
                <a:solidFill>
                  <a:schemeClr val="bg1"/>
                </a:solidFill>
                <a:latin typeface="Abadi" panose="020B0604020104020204" pitchFamily="34" charset="0"/>
                <a:ea typeface="Calibri" panose="020F0502020204030204" pitchFamily="34" charset="0"/>
              </a:rPr>
              <a:t>5:1 </a:t>
            </a:r>
            <a:r>
              <a:rPr lang="en-US" sz="3200" dirty="0">
                <a:solidFill>
                  <a:schemeClr val="bg1"/>
                </a:solidFill>
                <a:latin typeface="Abadi" panose="020B0604020104020204" pitchFamily="34" charset="0"/>
                <a:ea typeface="Calibri" panose="020F0502020204030204" pitchFamily="34" charset="0"/>
              </a:rPr>
              <a:t>Now as to the times and the seasons, brethren, you have no need of anything to be written to you. </a:t>
            </a:r>
            <a:r>
              <a:rPr lang="en-US" sz="3200" baseline="30000" dirty="0">
                <a:solidFill>
                  <a:schemeClr val="bg1"/>
                </a:solidFill>
                <a:latin typeface="Abadi" panose="020B0604020104020204" pitchFamily="34" charset="0"/>
                <a:ea typeface="Calibri" panose="020F0502020204030204" pitchFamily="34" charset="0"/>
              </a:rPr>
              <a:t>2 </a:t>
            </a:r>
            <a:r>
              <a:rPr lang="en-US" sz="3200" dirty="0">
                <a:solidFill>
                  <a:schemeClr val="bg1"/>
                </a:solidFill>
                <a:latin typeface="Abadi" panose="020B0604020104020204" pitchFamily="34" charset="0"/>
                <a:ea typeface="Calibri" panose="020F0502020204030204" pitchFamily="34" charset="0"/>
              </a:rPr>
              <a:t>For you yourselves know full well that </a:t>
            </a:r>
            <a:r>
              <a:rPr lang="en-US" sz="3200" dirty="0">
                <a:solidFill>
                  <a:srgbClr val="FF0000"/>
                </a:solidFill>
                <a:latin typeface="Abadi" panose="020B0604020104020204" pitchFamily="34" charset="0"/>
                <a:ea typeface="Calibri" panose="020F0502020204030204" pitchFamily="34" charset="0"/>
              </a:rPr>
              <a:t>the day of the Lord </a:t>
            </a:r>
            <a:r>
              <a:rPr lang="en-US" sz="3200" dirty="0">
                <a:solidFill>
                  <a:schemeClr val="bg1"/>
                </a:solidFill>
                <a:latin typeface="Abadi" panose="020B0604020104020204" pitchFamily="34" charset="0"/>
                <a:ea typeface="Calibri" panose="020F0502020204030204" pitchFamily="34" charset="0"/>
              </a:rPr>
              <a:t>will come just like a thief in the night. </a:t>
            </a:r>
            <a:r>
              <a:rPr lang="en-US" sz="3200" baseline="30000" dirty="0">
                <a:solidFill>
                  <a:schemeClr val="bg1"/>
                </a:solidFill>
                <a:latin typeface="Abadi" panose="020B0604020104020204" pitchFamily="34" charset="0"/>
                <a:ea typeface="Calibri" panose="020F0502020204030204" pitchFamily="34" charset="0"/>
              </a:rPr>
              <a:t>3 </a:t>
            </a:r>
            <a:r>
              <a:rPr lang="en-US" sz="3200" dirty="0">
                <a:solidFill>
                  <a:schemeClr val="bg1"/>
                </a:solidFill>
                <a:latin typeface="Abadi" panose="020B0604020104020204" pitchFamily="34" charset="0"/>
                <a:ea typeface="Calibri" panose="020F0502020204030204" pitchFamily="34" charset="0"/>
              </a:rPr>
              <a:t>While they are saying, “Peace and safety!” then destruction will come upon them suddenly like labor pains upon a woman with child, and they will not escape. </a:t>
            </a:r>
          </a:p>
        </p:txBody>
      </p:sp>
      <p:pic>
        <p:nvPicPr>
          <p:cNvPr id="3" name="Picture 17">
            <a:extLst>
              <a:ext uri="{FF2B5EF4-FFF2-40B4-BE49-F238E27FC236}">
                <a16:creationId xmlns:a16="http://schemas.microsoft.com/office/drawing/2014/main" id="{A5A13539-0BA7-E9C3-4A76-367C54630640}"/>
              </a:ext>
            </a:extLst>
          </p:cNvPr>
          <p:cNvPicPr preferRelativeResize="0">
            <a:picLocks noChangeArrowheads="1"/>
          </p:cNvPicPr>
          <p:nvPr/>
        </p:nvPicPr>
        <p:blipFill>
          <a:blip r:embed="rId3" cstate="email">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a:fillRect/>
          </a:stretch>
        </p:blipFill>
        <p:spPr bwMode="auto">
          <a:xfrm>
            <a:off x="8695426" y="1212502"/>
            <a:ext cx="3053359" cy="3803633"/>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B308D148-0B30-BAD1-729B-F6E7029E6F94}"/>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052F83FF-09F2-80BA-375D-0633B8DFDC0B}"/>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F017FF59-3980-AB58-5EC5-B26C6F000795}"/>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0CD9F996-B087-9075-90D6-1AFEC54E023F}"/>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607F1C03-2E08-CE60-82FD-D18089523565}"/>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54107489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9" y="971670"/>
            <a:ext cx="7922722" cy="6247864"/>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1 Thessalonians 4:16–5:11</a:t>
            </a:r>
          </a:p>
          <a:p>
            <a:endParaRPr lang="en-US" sz="1600" dirty="0">
              <a:solidFill>
                <a:schemeClr val="bg1"/>
              </a:solidFill>
              <a:latin typeface="Abadi" panose="020B0604020104020204" pitchFamily="34" charset="0"/>
              <a:ea typeface="Calibri" panose="020F0502020204030204" pitchFamily="34" charset="0"/>
            </a:endParaRPr>
          </a:p>
          <a:p>
            <a:r>
              <a:rPr lang="en-US" sz="3200" baseline="30000" dirty="0">
                <a:solidFill>
                  <a:schemeClr val="bg1"/>
                </a:solidFill>
                <a:latin typeface="Abadi" panose="020B0604020104020204" pitchFamily="34" charset="0"/>
                <a:ea typeface="Calibri" panose="020F0502020204030204" pitchFamily="34" charset="0"/>
              </a:rPr>
              <a:t>4 </a:t>
            </a:r>
            <a:r>
              <a:rPr lang="en-US" sz="3200" dirty="0">
                <a:solidFill>
                  <a:schemeClr val="bg1"/>
                </a:solidFill>
                <a:latin typeface="Abadi" panose="020B0604020104020204" pitchFamily="34" charset="0"/>
                <a:ea typeface="Calibri" panose="020F0502020204030204" pitchFamily="34" charset="0"/>
              </a:rPr>
              <a:t>But you, brethren, are not in darkness, that the day would overtake you like a thief; </a:t>
            </a:r>
            <a:r>
              <a:rPr lang="en-US" sz="3200" baseline="30000" dirty="0">
                <a:solidFill>
                  <a:schemeClr val="bg1"/>
                </a:solidFill>
                <a:latin typeface="Abadi" panose="020B0604020104020204" pitchFamily="34" charset="0"/>
                <a:ea typeface="Calibri" panose="020F0502020204030204" pitchFamily="34" charset="0"/>
              </a:rPr>
              <a:t>5 </a:t>
            </a:r>
            <a:r>
              <a:rPr lang="en-US" sz="3200" dirty="0">
                <a:solidFill>
                  <a:schemeClr val="bg1"/>
                </a:solidFill>
                <a:latin typeface="Abadi" panose="020B0604020104020204" pitchFamily="34" charset="0"/>
                <a:ea typeface="Calibri" panose="020F0502020204030204" pitchFamily="34" charset="0"/>
              </a:rPr>
              <a:t>for you are all sons of light and sons of day. We are not of night nor of darkness; </a:t>
            </a:r>
            <a:r>
              <a:rPr lang="en-US" sz="3200" baseline="30000" dirty="0">
                <a:solidFill>
                  <a:schemeClr val="bg1"/>
                </a:solidFill>
                <a:latin typeface="Abadi" panose="020B0604020104020204" pitchFamily="34" charset="0"/>
                <a:ea typeface="Calibri" panose="020F0502020204030204" pitchFamily="34" charset="0"/>
              </a:rPr>
              <a:t>6 </a:t>
            </a:r>
            <a:r>
              <a:rPr lang="en-US" sz="3200" dirty="0">
                <a:solidFill>
                  <a:schemeClr val="bg1"/>
                </a:solidFill>
                <a:latin typeface="Abadi" panose="020B0604020104020204" pitchFamily="34" charset="0"/>
                <a:ea typeface="Calibri" panose="020F0502020204030204" pitchFamily="34" charset="0"/>
              </a:rPr>
              <a:t>so then let us not sleep as others do, but let us be alert and sober. </a:t>
            </a:r>
            <a:r>
              <a:rPr lang="en-US" sz="3200" baseline="30000" dirty="0">
                <a:solidFill>
                  <a:schemeClr val="bg1"/>
                </a:solidFill>
                <a:latin typeface="Abadi" panose="020B0604020104020204" pitchFamily="34" charset="0"/>
                <a:ea typeface="Calibri" panose="020F0502020204030204" pitchFamily="34" charset="0"/>
              </a:rPr>
              <a:t>7 </a:t>
            </a:r>
            <a:r>
              <a:rPr lang="en-US" sz="3200" dirty="0">
                <a:solidFill>
                  <a:schemeClr val="bg1"/>
                </a:solidFill>
                <a:latin typeface="Abadi" panose="020B0604020104020204" pitchFamily="34" charset="0"/>
                <a:ea typeface="Calibri" panose="020F0502020204030204" pitchFamily="34" charset="0"/>
              </a:rPr>
              <a:t>For those who sleep do their sleeping at night, and those who get drunk get drunk at night. </a:t>
            </a:r>
          </a:p>
          <a:p>
            <a:endParaRPr lang="en-US" sz="3200" dirty="0">
              <a:solidFill>
                <a:schemeClr val="bg1"/>
              </a:solidFill>
              <a:latin typeface="Abadi" panose="020B0604020104020204" pitchFamily="34" charset="0"/>
              <a:ea typeface="Calibri" panose="020F0502020204030204" pitchFamily="34" charset="0"/>
            </a:endParaRPr>
          </a:p>
          <a:p>
            <a:endParaRPr lang="en-US" sz="3200" dirty="0">
              <a:solidFill>
                <a:schemeClr val="bg1"/>
              </a:solidFill>
              <a:latin typeface="Abadi" panose="020B0604020104020204" pitchFamily="34" charset="0"/>
              <a:ea typeface="Calibri" panose="020F0502020204030204" pitchFamily="34" charset="0"/>
            </a:endParaRPr>
          </a:p>
          <a:p>
            <a:endParaRPr lang="en-US" sz="3200" dirty="0">
              <a:solidFill>
                <a:srgbClr val="FFFF00"/>
              </a:solidFill>
              <a:latin typeface="Abadi" panose="020B0604020104020204" pitchFamily="34" charset="0"/>
              <a:ea typeface="Calibri" panose="020F0502020204030204" pitchFamily="34" charset="0"/>
            </a:endParaRPr>
          </a:p>
        </p:txBody>
      </p:sp>
      <p:pic>
        <p:nvPicPr>
          <p:cNvPr id="3" name="Picture 17">
            <a:extLst>
              <a:ext uri="{FF2B5EF4-FFF2-40B4-BE49-F238E27FC236}">
                <a16:creationId xmlns:a16="http://schemas.microsoft.com/office/drawing/2014/main" id="{A5A13539-0BA7-E9C3-4A76-367C54630640}"/>
              </a:ext>
            </a:extLst>
          </p:cNvPr>
          <p:cNvPicPr preferRelativeResize="0">
            <a:picLocks noChangeArrowheads="1"/>
          </p:cNvPicPr>
          <p:nvPr/>
        </p:nvPicPr>
        <p:blipFill>
          <a:blip r:embed="rId3" cstate="email">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a:fillRect/>
          </a:stretch>
        </p:blipFill>
        <p:spPr bwMode="auto">
          <a:xfrm>
            <a:off x="8695426" y="1212502"/>
            <a:ext cx="3053359" cy="3803633"/>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B308D148-0B30-BAD1-729B-F6E7029E6F94}"/>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92793D4B-8501-3BEA-B508-77AFC0074515}"/>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FE031C26-B78F-B47E-62BB-610E6D7E40A9}"/>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A8643F50-62E5-1DEA-13AF-082359959CB7}"/>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7325BEE4-0B73-4FDB-79AA-48525BA380AF}"/>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38508622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8071311" cy="5755422"/>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1 Thessalonians 4:16–5:11</a:t>
            </a:r>
          </a:p>
          <a:p>
            <a:endParaRPr lang="en-US" sz="1600" dirty="0">
              <a:solidFill>
                <a:schemeClr val="bg1"/>
              </a:solidFill>
              <a:latin typeface="Abadi" panose="020B0604020104020204" pitchFamily="34" charset="0"/>
              <a:ea typeface="Calibri" panose="020F0502020204030204" pitchFamily="34" charset="0"/>
            </a:endParaRPr>
          </a:p>
          <a:p>
            <a:r>
              <a:rPr lang="en-US" sz="3200" baseline="30000" dirty="0">
                <a:solidFill>
                  <a:schemeClr val="bg1"/>
                </a:solidFill>
                <a:latin typeface="Abadi" panose="020B0604020104020204" pitchFamily="34" charset="0"/>
                <a:ea typeface="Calibri" panose="020F0502020204030204" pitchFamily="34" charset="0"/>
              </a:rPr>
              <a:t>8 </a:t>
            </a:r>
            <a:r>
              <a:rPr lang="en-US" sz="3200" dirty="0">
                <a:solidFill>
                  <a:schemeClr val="bg1"/>
                </a:solidFill>
                <a:latin typeface="Abadi" panose="020B0604020104020204" pitchFamily="34" charset="0"/>
                <a:ea typeface="Calibri" panose="020F0502020204030204" pitchFamily="34" charset="0"/>
              </a:rPr>
              <a:t>But since we are of the day, let us be sober, having put on the breastplate of faith and love, and as a helmet, the hope of salvation. </a:t>
            </a:r>
            <a:r>
              <a:rPr lang="en-US" sz="3200" baseline="30000" dirty="0">
                <a:solidFill>
                  <a:schemeClr val="bg1"/>
                </a:solidFill>
                <a:latin typeface="Abadi" panose="020B0604020104020204" pitchFamily="34" charset="0"/>
                <a:ea typeface="Calibri" panose="020F0502020204030204" pitchFamily="34" charset="0"/>
              </a:rPr>
              <a:t>9 </a:t>
            </a:r>
            <a:r>
              <a:rPr lang="en-US" sz="3200" dirty="0">
                <a:solidFill>
                  <a:srgbClr val="FFFF00"/>
                </a:solidFill>
                <a:latin typeface="Abadi" panose="020B0604020104020204" pitchFamily="34" charset="0"/>
                <a:ea typeface="Calibri" panose="020F0502020204030204" pitchFamily="34" charset="0"/>
              </a:rPr>
              <a:t>For God has not destined us for wrath, but for obtaining salvation through our Lord Jesus Christ, </a:t>
            </a:r>
            <a:r>
              <a:rPr lang="en-US" sz="3200" baseline="30000" dirty="0">
                <a:solidFill>
                  <a:schemeClr val="bg1"/>
                </a:solidFill>
                <a:latin typeface="Abadi" panose="020B0604020104020204" pitchFamily="34" charset="0"/>
                <a:ea typeface="Calibri" panose="020F0502020204030204" pitchFamily="34" charset="0"/>
              </a:rPr>
              <a:t>10 </a:t>
            </a:r>
            <a:r>
              <a:rPr lang="en-US" sz="3200" dirty="0">
                <a:solidFill>
                  <a:schemeClr val="bg1"/>
                </a:solidFill>
                <a:latin typeface="Abadi" panose="020B0604020104020204" pitchFamily="34" charset="0"/>
                <a:ea typeface="Calibri" panose="020F0502020204030204" pitchFamily="34" charset="0"/>
              </a:rPr>
              <a:t>who died for us, so that whether we are awake or asleep, we will live together with Him. </a:t>
            </a:r>
            <a:r>
              <a:rPr lang="en-US" sz="3200" baseline="30000" dirty="0">
                <a:solidFill>
                  <a:schemeClr val="bg1"/>
                </a:solidFill>
                <a:latin typeface="Abadi" panose="020B0604020104020204" pitchFamily="34" charset="0"/>
                <a:ea typeface="Calibri" panose="020F0502020204030204" pitchFamily="34" charset="0"/>
              </a:rPr>
              <a:t>11 </a:t>
            </a:r>
            <a:r>
              <a:rPr lang="en-US" sz="3200" dirty="0">
                <a:solidFill>
                  <a:schemeClr val="bg1"/>
                </a:solidFill>
                <a:latin typeface="Abadi" panose="020B0604020104020204" pitchFamily="34" charset="0"/>
                <a:ea typeface="Calibri" panose="020F0502020204030204" pitchFamily="34" charset="0"/>
              </a:rPr>
              <a:t>Therefore encourage one another and build up one another, just as you also are doing.</a:t>
            </a:r>
          </a:p>
        </p:txBody>
      </p:sp>
      <p:pic>
        <p:nvPicPr>
          <p:cNvPr id="3" name="Picture 17">
            <a:extLst>
              <a:ext uri="{FF2B5EF4-FFF2-40B4-BE49-F238E27FC236}">
                <a16:creationId xmlns:a16="http://schemas.microsoft.com/office/drawing/2014/main" id="{A5A13539-0BA7-E9C3-4A76-367C54630640}"/>
              </a:ext>
            </a:extLst>
          </p:cNvPr>
          <p:cNvPicPr preferRelativeResize="0">
            <a:picLocks noChangeArrowheads="1"/>
          </p:cNvPicPr>
          <p:nvPr/>
        </p:nvPicPr>
        <p:blipFill>
          <a:blip r:embed="rId3" cstate="email">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a:fillRect/>
          </a:stretch>
        </p:blipFill>
        <p:spPr bwMode="auto">
          <a:xfrm>
            <a:off x="8695426" y="1212502"/>
            <a:ext cx="3053359" cy="3803633"/>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B308D148-0B30-BAD1-729B-F6E7029E6F94}"/>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2DE41129-6F7F-B355-5700-4CC9DAB2363E}"/>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C5E4A37D-1E10-ED82-8BF4-0C3BD4D2073A}"/>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56AEB11E-454F-D3BE-FAE6-92CA82D2C54A}"/>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A4118F50-DC7B-F5B6-A2AC-59B90CF81C65}"/>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84769749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8274247" cy="5755422"/>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1 Thessalonians 1:9–10</a:t>
            </a:r>
          </a:p>
          <a:p>
            <a:r>
              <a:rPr lang="en-US" sz="3200" baseline="30000" dirty="0">
                <a:solidFill>
                  <a:schemeClr val="bg1"/>
                </a:solidFill>
                <a:latin typeface="Abadi" panose="020B0604020104020204" pitchFamily="34" charset="0"/>
                <a:ea typeface="Calibri" panose="020F0502020204030204" pitchFamily="34" charset="0"/>
              </a:rPr>
              <a:t>9 </a:t>
            </a:r>
            <a:r>
              <a:rPr lang="en-US" sz="3200" dirty="0">
                <a:solidFill>
                  <a:schemeClr val="bg1"/>
                </a:solidFill>
                <a:latin typeface="Abadi" panose="020B0604020104020204" pitchFamily="34" charset="0"/>
                <a:ea typeface="Calibri" panose="020F0502020204030204" pitchFamily="34" charset="0"/>
              </a:rPr>
              <a:t>You turned to God from idols to serve a living and true God, </a:t>
            </a:r>
            <a:r>
              <a:rPr lang="en-US" sz="3200" baseline="30000" dirty="0">
                <a:solidFill>
                  <a:schemeClr val="bg1"/>
                </a:solidFill>
                <a:latin typeface="Abadi" panose="020B0604020104020204" pitchFamily="34" charset="0"/>
                <a:ea typeface="Calibri" panose="020F0502020204030204" pitchFamily="34" charset="0"/>
              </a:rPr>
              <a:t>10 </a:t>
            </a:r>
            <a:r>
              <a:rPr lang="en-US" sz="3200" dirty="0">
                <a:solidFill>
                  <a:schemeClr val="bg1"/>
                </a:solidFill>
                <a:latin typeface="Abadi" panose="020B0604020104020204" pitchFamily="34" charset="0"/>
                <a:ea typeface="Calibri" panose="020F0502020204030204" pitchFamily="34" charset="0"/>
              </a:rPr>
              <a:t>and </a:t>
            </a:r>
            <a:r>
              <a:rPr lang="en-US" sz="3200" u="sng" dirty="0">
                <a:solidFill>
                  <a:schemeClr val="bg1"/>
                </a:solidFill>
                <a:latin typeface="Abadi" panose="020B0604020104020204" pitchFamily="34" charset="0"/>
                <a:ea typeface="Calibri" panose="020F0502020204030204" pitchFamily="34" charset="0"/>
              </a:rPr>
              <a:t>to wait for His Son from heaven</a:t>
            </a:r>
            <a:r>
              <a:rPr lang="en-US" sz="3200" dirty="0">
                <a:solidFill>
                  <a:schemeClr val="bg1"/>
                </a:solidFill>
                <a:latin typeface="Abadi" panose="020B0604020104020204" pitchFamily="34" charset="0"/>
                <a:ea typeface="Calibri" panose="020F0502020204030204" pitchFamily="34" charset="0"/>
              </a:rPr>
              <a:t>, whom He raised from the dead, that is Jesus, who </a:t>
            </a:r>
            <a:r>
              <a:rPr lang="en-US" sz="3200" dirty="0">
                <a:solidFill>
                  <a:srgbClr val="FFFF00"/>
                </a:solidFill>
                <a:latin typeface="Abadi" panose="020B0604020104020204" pitchFamily="34" charset="0"/>
                <a:ea typeface="Calibri" panose="020F0502020204030204" pitchFamily="34" charset="0"/>
              </a:rPr>
              <a:t>rescues (</a:t>
            </a:r>
            <a:r>
              <a:rPr lang="en-US" sz="3200" i="1" dirty="0" err="1">
                <a:solidFill>
                  <a:srgbClr val="FFFF00"/>
                </a:solidFill>
                <a:latin typeface="Abadi" panose="020B0604020104020204" pitchFamily="34" charset="0"/>
                <a:ea typeface="Calibri" panose="020F0502020204030204" pitchFamily="34" charset="0"/>
              </a:rPr>
              <a:t>rhuomai</a:t>
            </a:r>
            <a:r>
              <a:rPr lang="en-US" sz="3200" dirty="0">
                <a:solidFill>
                  <a:srgbClr val="FFFF00"/>
                </a:solidFill>
                <a:latin typeface="Abadi" panose="020B0604020104020204" pitchFamily="34" charset="0"/>
                <a:ea typeface="Calibri" panose="020F0502020204030204" pitchFamily="34" charset="0"/>
              </a:rPr>
              <a:t>) </a:t>
            </a:r>
            <a:r>
              <a:rPr lang="en-US" sz="3200" dirty="0">
                <a:solidFill>
                  <a:schemeClr val="bg1"/>
                </a:solidFill>
                <a:latin typeface="Abadi" panose="020B0604020104020204" pitchFamily="34" charset="0"/>
                <a:ea typeface="Calibri" panose="020F0502020204030204" pitchFamily="34" charset="0"/>
              </a:rPr>
              <a:t>us from the</a:t>
            </a:r>
            <a:r>
              <a:rPr lang="en-US" sz="3200" dirty="0">
                <a:solidFill>
                  <a:srgbClr val="FFFF00"/>
                </a:solidFill>
                <a:latin typeface="Abadi" panose="020B0604020104020204" pitchFamily="34" charset="0"/>
                <a:ea typeface="Calibri" panose="020F0502020204030204" pitchFamily="34" charset="0"/>
              </a:rPr>
              <a:t> </a:t>
            </a:r>
            <a:r>
              <a:rPr lang="en-US" sz="3200" dirty="0">
                <a:solidFill>
                  <a:srgbClr val="FF0000"/>
                </a:solidFill>
                <a:latin typeface="Abadi" panose="020B0604020104020204" pitchFamily="34" charset="0"/>
                <a:ea typeface="Calibri" panose="020F0502020204030204" pitchFamily="34" charset="0"/>
              </a:rPr>
              <a:t>wrath (</a:t>
            </a:r>
            <a:r>
              <a:rPr lang="en-US" sz="3200" i="1" dirty="0" err="1">
                <a:solidFill>
                  <a:srgbClr val="FF0000"/>
                </a:solidFill>
                <a:latin typeface="Abadi" panose="020B0604020104020204" pitchFamily="34" charset="0"/>
                <a:ea typeface="Calibri" panose="020F0502020204030204" pitchFamily="34" charset="0"/>
              </a:rPr>
              <a:t>orgē</a:t>
            </a:r>
            <a:r>
              <a:rPr lang="en-US" sz="3200" dirty="0">
                <a:solidFill>
                  <a:srgbClr val="FF0000"/>
                </a:solidFill>
                <a:latin typeface="Abadi" panose="020B0604020104020204" pitchFamily="34" charset="0"/>
                <a:ea typeface="Calibri" panose="020F0502020204030204" pitchFamily="34" charset="0"/>
              </a:rPr>
              <a:t>) to come.</a:t>
            </a:r>
          </a:p>
          <a:p>
            <a:endParaRPr lang="en-US" sz="1600" dirty="0">
              <a:solidFill>
                <a:schemeClr val="bg1"/>
              </a:solidFill>
              <a:latin typeface="Abadi" panose="020B0604020104020204" pitchFamily="34" charset="0"/>
              <a:ea typeface="Calibri" panose="020F0502020204030204" pitchFamily="34" charset="0"/>
            </a:endParaRPr>
          </a:p>
          <a:p>
            <a:r>
              <a:rPr lang="en-US" sz="3200" dirty="0">
                <a:solidFill>
                  <a:schemeClr val="bg1"/>
                </a:solidFill>
                <a:latin typeface="Abadi" panose="020B0604020104020204" pitchFamily="34" charset="0"/>
                <a:ea typeface="Calibri" panose="020F0502020204030204" pitchFamily="34" charset="0"/>
              </a:rPr>
              <a:t>Philippians 3:20–21</a:t>
            </a:r>
            <a:endParaRPr lang="en-US" sz="3200" dirty="0">
              <a:solidFill>
                <a:srgbClr val="FFFF00"/>
              </a:solidFill>
              <a:latin typeface="Abadi" panose="020B0604020104020204" pitchFamily="34" charset="0"/>
              <a:ea typeface="Calibri" panose="020F0502020204030204" pitchFamily="34" charset="0"/>
            </a:endParaRPr>
          </a:p>
          <a:p>
            <a:r>
              <a:rPr lang="en-US" sz="3200" baseline="30000" dirty="0">
                <a:solidFill>
                  <a:schemeClr val="bg1"/>
                </a:solidFill>
                <a:latin typeface="Abadi" panose="020B0604020104020204" pitchFamily="34" charset="0"/>
                <a:ea typeface="Calibri" panose="020F0502020204030204" pitchFamily="34" charset="0"/>
              </a:rPr>
              <a:t>20 </a:t>
            </a:r>
            <a:r>
              <a:rPr lang="en-US" sz="3200" dirty="0">
                <a:solidFill>
                  <a:schemeClr val="bg1"/>
                </a:solidFill>
                <a:latin typeface="Abadi" panose="020B0604020104020204" pitchFamily="34" charset="0"/>
                <a:ea typeface="Calibri" panose="020F0502020204030204" pitchFamily="34" charset="0"/>
              </a:rPr>
              <a:t>Our citizenship is in heaven, </a:t>
            </a:r>
            <a:r>
              <a:rPr lang="en-US" sz="3200" u="sng" dirty="0">
                <a:solidFill>
                  <a:schemeClr val="bg1"/>
                </a:solidFill>
                <a:latin typeface="Abadi" panose="020B0604020104020204" pitchFamily="34" charset="0"/>
                <a:ea typeface="Calibri" panose="020F0502020204030204" pitchFamily="34" charset="0"/>
              </a:rPr>
              <a:t>from which we await a Savior</a:t>
            </a:r>
            <a:r>
              <a:rPr lang="en-US" sz="3200" dirty="0">
                <a:solidFill>
                  <a:schemeClr val="bg1"/>
                </a:solidFill>
                <a:latin typeface="Abadi" panose="020B0604020104020204" pitchFamily="34" charset="0"/>
                <a:ea typeface="Calibri" panose="020F0502020204030204" pitchFamily="34" charset="0"/>
              </a:rPr>
              <a:t>, the Lord Jesus Christ, </a:t>
            </a:r>
            <a:r>
              <a:rPr lang="en-US" sz="3200" baseline="30000" dirty="0">
                <a:solidFill>
                  <a:schemeClr val="bg1"/>
                </a:solidFill>
                <a:latin typeface="Abadi" panose="020B0604020104020204" pitchFamily="34" charset="0"/>
                <a:ea typeface="Calibri" panose="020F0502020204030204" pitchFamily="34" charset="0"/>
              </a:rPr>
              <a:t> 21 </a:t>
            </a:r>
            <a:r>
              <a:rPr lang="en-US" sz="3200" dirty="0">
                <a:solidFill>
                  <a:schemeClr val="bg1"/>
                </a:solidFill>
                <a:latin typeface="Abadi" panose="020B0604020104020204" pitchFamily="34" charset="0"/>
                <a:ea typeface="Calibri" panose="020F0502020204030204" pitchFamily="34" charset="0"/>
              </a:rPr>
              <a:t>who will transform our lowly body to be like his glorious body.</a:t>
            </a:r>
          </a:p>
        </p:txBody>
      </p:sp>
      <p:pic>
        <p:nvPicPr>
          <p:cNvPr id="3" name="Picture 17">
            <a:extLst>
              <a:ext uri="{FF2B5EF4-FFF2-40B4-BE49-F238E27FC236}">
                <a16:creationId xmlns:a16="http://schemas.microsoft.com/office/drawing/2014/main" id="{A5A13539-0BA7-E9C3-4A76-367C54630640}"/>
              </a:ext>
            </a:extLst>
          </p:cNvPr>
          <p:cNvPicPr preferRelativeResize="0">
            <a:picLocks noChangeArrowheads="1"/>
          </p:cNvPicPr>
          <p:nvPr/>
        </p:nvPicPr>
        <p:blipFill>
          <a:blip r:embed="rId3" cstate="email">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a:fillRect/>
          </a:stretch>
        </p:blipFill>
        <p:spPr bwMode="auto">
          <a:xfrm>
            <a:off x="8695426" y="1212502"/>
            <a:ext cx="3053359" cy="3803633"/>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B308D148-0B30-BAD1-729B-F6E7029E6F94}"/>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D37D9E2F-DA3F-3E54-E863-3698B3AF93CE}"/>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5267F51D-00F7-E862-7B89-9DB6CF74B152}"/>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C4548718-C479-AFAB-3E4B-447979E1331B}"/>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465F1E71-1EDE-6DB5-3497-8A622EF19A63}"/>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98711652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ight Arrow 18"/>
          <p:cNvSpPr/>
          <p:nvPr/>
        </p:nvSpPr>
        <p:spPr bwMode="auto">
          <a:xfrm>
            <a:off x="4882749" y="1676400"/>
            <a:ext cx="9448800" cy="2541588"/>
          </a:xfrm>
          <a:prstGeom prst="rightArrow">
            <a:avLst>
              <a:gd name="adj1" fmla="val 50000"/>
              <a:gd name="adj2" fmla="val 89681"/>
            </a:avLst>
          </a:prstGeom>
          <a:gradFill flip="none" rotWithShape="1">
            <a:gsLst>
              <a:gs pos="36000">
                <a:srgbClr val="FFFFFF"/>
              </a:gs>
              <a:gs pos="16000">
                <a:srgbClr val="FFFFFF"/>
              </a:gs>
              <a:gs pos="14000">
                <a:schemeClr val="accent5">
                  <a:lumMod val="50000"/>
                </a:schemeClr>
              </a:gs>
              <a:gs pos="10000">
                <a:srgbClr val="460000"/>
              </a:gs>
              <a:gs pos="8000">
                <a:srgbClr val="990000"/>
              </a:gs>
              <a:gs pos="1000">
                <a:srgbClr val="FFFF00"/>
              </a:gs>
              <a:gs pos="66000">
                <a:schemeClr val="bg1"/>
              </a:gs>
              <a:gs pos="77000">
                <a:schemeClr val="bg1"/>
              </a:gs>
              <a:gs pos="15000">
                <a:schemeClr val="accent5">
                  <a:lumMod val="75000"/>
                </a:schemeClr>
              </a:gs>
              <a:gs pos="40000">
                <a:schemeClr val="bg1"/>
              </a:gs>
            </a:gsLst>
            <a:lin ang="0" scaled="1"/>
            <a:tileRect/>
          </a:gradFill>
          <a:ln w="9525" cap="flat" cmpd="sng" algn="ctr">
            <a:solidFill>
              <a:schemeClr val="bg2">
                <a:lumMod val="75000"/>
              </a:schemeClr>
            </a:solidFill>
            <a:prstDash val="solid"/>
            <a:round/>
            <a:headEnd type="none" w="med" len="med"/>
            <a:tailEnd type="none" w="med" len="med"/>
          </a:ln>
          <a:effectLst/>
          <a:scene3d>
            <a:camera prst="perspectiveRelaxed" fov="6000000">
              <a:rot lat="20079456" lon="17241013" rev="4800000"/>
            </a:camera>
            <a:lightRig rig="threePt" dir="t"/>
          </a:scene3d>
        </p:spPr>
        <p:txBody>
          <a:bodyPr/>
          <a:lstStyle/>
          <a:p>
            <a:pPr>
              <a:defRPr/>
            </a:pPr>
            <a:endParaRPr lang="en-US">
              <a:solidFill>
                <a:srgbClr val="000000"/>
              </a:solidFill>
              <a:ea typeface="ＭＳ Ｐゴシック" charset="0"/>
              <a:cs typeface="ＭＳ Ｐゴシック" charset="0"/>
            </a:endParaRPr>
          </a:p>
        </p:txBody>
      </p:sp>
      <p:sp>
        <p:nvSpPr>
          <p:cNvPr id="2" name="Title 1"/>
          <p:cNvSpPr>
            <a:spLocks noGrp="1"/>
          </p:cNvSpPr>
          <p:nvPr>
            <p:ph type="title"/>
          </p:nvPr>
        </p:nvSpPr>
        <p:spPr/>
        <p:txBody>
          <a:bodyPr/>
          <a:lstStyle/>
          <a:p>
            <a:r>
              <a:rPr lang="en-US" dirty="0"/>
              <a:t>II (1): The Last Trumpet</a:t>
            </a:r>
          </a:p>
        </p:txBody>
      </p:sp>
      <p:sp>
        <p:nvSpPr>
          <p:cNvPr id="10" name="Rectangle 9"/>
          <p:cNvSpPr/>
          <p:nvPr/>
        </p:nvSpPr>
        <p:spPr>
          <a:xfrm rot="19873046">
            <a:off x="2552703" y="3933723"/>
            <a:ext cx="3565248" cy="3206794"/>
          </a:xfrm>
          <a:prstGeom prst="rect">
            <a:avLst/>
          </a:prstGeom>
          <a:noFill/>
          <a:scene3d>
            <a:camera prst="orthographicFront">
              <a:rot lat="2804150" lon="2551981" rev="1864024"/>
            </a:camera>
            <a:lightRig rig="threePt" dir="t"/>
          </a:scene3d>
        </p:spPr>
        <p:txBody>
          <a:bodyPr>
            <a:prstTxWarp prst="textFadeRight">
              <a:avLst>
                <a:gd name="adj" fmla="val 17689"/>
              </a:avLst>
            </a:prstTxWarp>
            <a:spAutoFit/>
            <a:scene3d>
              <a:camera prst="perspectiveRelaxed"/>
              <a:lightRig rig="threePt" dir="t"/>
            </a:scene3d>
          </a:bodyPr>
          <a:lstStyle/>
          <a:p>
            <a:pPr algn="ctr">
              <a:defRPr/>
            </a:pPr>
            <a:r>
              <a:rPr lang="en-US" sz="4000" dirty="0">
                <a:ln w="19050">
                  <a:noFill/>
                  <a:prstDash val="solid"/>
                </a:ln>
                <a:gradFill flip="none" rotWithShape="1">
                  <a:gsLst>
                    <a:gs pos="0">
                      <a:srgbClr val="FFF200"/>
                    </a:gs>
                    <a:gs pos="45000">
                      <a:srgbClr val="FF7A00"/>
                    </a:gs>
                    <a:gs pos="70000">
                      <a:srgbClr val="FF0300"/>
                    </a:gs>
                    <a:gs pos="100000">
                      <a:srgbClr val="4D0808"/>
                    </a:gs>
                  </a:gsLst>
                  <a:lin ang="5400000" scaled="1"/>
                  <a:tileRect/>
                </a:gradFill>
                <a:effectLst>
                  <a:glow rad="228600">
                    <a:srgbClr val="000000">
                      <a:satMod val="175000"/>
                      <a:alpha val="40000"/>
                    </a:srgbClr>
                  </a:glow>
                  <a:outerShdw blurRad="50000" dist="50800" dir="7500000" algn="tl">
                    <a:srgbClr val="000000">
                      <a:shade val="5000"/>
                      <a:alpha val="35000"/>
                    </a:srgbClr>
                  </a:outerShdw>
                </a:effectLst>
              </a:rPr>
              <a:t>THE</a:t>
            </a:r>
          </a:p>
          <a:p>
            <a:pPr algn="ctr">
              <a:defRPr/>
            </a:pPr>
            <a:r>
              <a:rPr lang="en-US" sz="4000" dirty="0">
                <a:ln w="19050">
                  <a:noFill/>
                  <a:prstDash val="solid"/>
                </a:ln>
                <a:gradFill flip="none" rotWithShape="1">
                  <a:gsLst>
                    <a:gs pos="0">
                      <a:srgbClr val="FFF200"/>
                    </a:gs>
                    <a:gs pos="45000">
                      <a:srgbClr val="FF7A00"/>
                    </a:gs>
                    <a:gs pos="70000">
                      <a:srgbClr val="FF0300"/>
                    </a:gs>
                    <a:gs pos="100000">
                      <a:srgbClr val="4D0808"/>
                    </a:gs>
                  </a:gsLst>
                  <a:lin ang="5400000" scaled="1"/>
                  <a:tileRect/>
                </a:gradFill>
                <a:effectLst>
                  <a:glow rad="228600">
                    <a:srgbClr val="000000">
                      <a:satMod val="175000"/>
                      <a:alpha val="40000"/>
                    </a:srgbClr>
                  </a:glow>
                  <a:outerShdw blurRad="50000" dist="50800" dir="7500000" algn="tl">
                    <a:srgbClr val="000000">
                      <a:shade val="5000"/>
                      <a:alpha val="35000"/>
                    </a:srgbClr>
                  </a:outerShdw>
                </a:effectLst>
              </a:rPr>
              <a:t>COMING</a:t>
            </a:r>
          </a:p>
          <a:p>
            <a:pPr algn="ctr">
              <a:defRPr/>
            </a:pPr>
            <a:r>
              <a:rPr lang="en-US" sz="4000" dirty="0">
                <a:ln w="19050">
                  <a:noFill/>
                  <a:prstDash val="solid"/>
                </a:ln>
                <a:gradFill flip="none" rotWithShape="1">
                  <a:gsLst>
                    <a:gs pos="0">
                      <a:srgbClr val="FFF200"/>
                    </a:gs>
                    <a:gs pos="45000">
                      <a:srgbClr val="FF7A00"/>
                    </a:gs>
                    <a:gs pos="70000">
                      <a:srgbClr val="FF0300"/>
                    </a:gs>
                    <a:gs pos="100000">
                      <a:srgbClr val="4D0808"/>
                    </a:gs>
                  </a:gsLst>
                  <a:lin ang="5400000" scaled="1"/>
                  <a:tileRect/>
                </a:gradFill>
                <a:effectLst>
                  <a:glow rad="228600">
                    <a:srgbClr val="000000">
                      <a:satMod val="175000"/>
                      <a:alpha val="40000"/>
                    </a:srgbClr>
                  </a:glow>
                  <a:outerShdw blurRad="50000" dist="50800" dir="7500000" algn="tl">
                    <a:srgbClr val="000000">
                      <a:shade val="5000"/>
                      <a:alpha val="35000"/>
                    </a:srgbClr>
                  </a:outerShdw>
                </a:effectLst>
              </a:rPr>
              <a:t>WRATH</a:t>
            </a:r>
          </a:p>
        </p:txBody>
      </p:sp>
      <p:sp>
        <p:nvSpPr>
          <p:cNvPr id="11" name="Rectangle 10"/>
          <p:cNvSpPr/>
          <p:nvPr/>
        </p:nvSpPr>
        <p:spPr>
          <a:xfrm rot="19957389">
            <a:off x="6294384" y="3153861"/>
            <a:ext cx="3983243" cy="1077380"/>
          </a:xfrm>
          <a:prstGeom prst="rect">
            <a:avLst/>
          </a:prstGeom>
          <a:noFill/>
          <a:scene3d>
            <a:camera prst="orthographicFront">
              <a:rot lat="2424980" lon="2569051" rev="1884867"/>
            </a:camera>
            <a:lightRig rig="threePt" dir="t"/>
          </a:scene3d>
        </p:spPr>
        <p:txBody>
          <a:bodyPr>
            <a:prstTxWarp prst="textFadeRight">
              <a:avLst>
                <a:gd name="adj" fmla="val 29730"/>
              </a:avLst>
            </a:prstTxWarp>
            <a:spAutoFit/>
            <a:scene3d>
              <a:camera prst="perspectiveRelaxed">
                <a:rot lat="18264253" lon="365967" rev="21316314"/>
              </a:camera>
              <a:lightRig rig="threePt" dir="t"/>
            </a:scene3d>
          </a:bodyPr>
          <a:lstStyle/>
          <a:p>
            <a:pPr algn="ctr">
              <a:defRPr/>
            </a:pPr>
            <a:r>
              <a:rPr lang="en-US" sz="4000" dirty="0">
                <a:ln w="19050">
                  <a:noFill/>
                  <a:prstDash val="solid"/>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0" scaled="0"/>
                </a:gradFill>
                <a:effectLst>
                  <a:glow rad="228600">
                    <a:schemeClr val="tx2">
                      <a:lumMod val="50000"/>
                      <a:alpha val="29000"/>
                    </a:schemeClr>
                  </a:glow>
                  <a:outerShdw blurRad="50000" dist="50800" dir="7500000" algn="tl">
                    <a:srgbClr val="000000">
                      <a:shade val="5000"/>
                      <a:alpha val="35000"/>
                    </a:srgbClr>
                  </a:outerShdw>
                </a:effectLst>
                <a:ea typeface="ＭＳ Ｐゴシック" charset="0"/>
                <a:cs typeface="ＭＳ Ｐゴシック" charset="0"/>
              </a:rPr>
              <a:t>MILLENNIUM</a:t>
            </a:r>
          </a:p>
        </p:txBody>
      </p:sp>
      <p:cxnSp>
        <p:nvCxnSpPr>
          <p:cNvPr id="12" name="Straight Connector 7"/>
          <p:cNvCxnSpPr>
            <a:cxnSpLocks noChangeShapeType="1"/>
          </p:cNvCxnSpPr>
          <p:nvPr/>
        </p:nvCxnSpPr>
        <p:spPr bwMode="auto">
          <a:xfrm>
            <a:off x="1260596" y="5667735"/>
            <a:ext cx="2580753" cy="1607778"/>
          </a:xfrm>
          <a:prstGeom prst="line">
            <a:avLst/>
          </a:prstGeom>
          <a:noFill/>
          <a:ln w="60325">
            <a:solidFill>
              <a:schemeClr val="bg2">
                <a:lumMod val="75000"/>
              </a:schemeClr>
            </a:solidFill>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 name="Straight Connector 40"/>
          <p:cNvCxnSpPr>
            <a:cxnSpLocks noChangeShapeType="1"/>
          </p:cNvCxnSpPr>
          <p:nvPr/>
        </p:nvCxnSpPr>
        <p:spPr bwMode="auto">
          <a:xfrm>
            <a:off x="5263749" y="4217988"/>
            <a:ext cx="1831975" cy="1057275"/>
          </a:xfrm>
          <a:prstGeom prst="line">
            <a:avLst/>
          </a:prstGeom>
          <a:noFill/>
          <a:ln w="60325">
            <a:solidFill>
              <a:schemeClr val="bg2">
                <a:lumMod val="75000"/>
              </a:schemeClr>
            </a:solidFill>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 name="Up Arrow 14"/>
          <p:cNvSpPr/>
          <p:nvPr/>
        </p:nvSpPr>
        <p:spPr bwMode="auto">
          <a:xfrm>
            <a:off x="1318088" y="1714447"/>
            <a:ext cx="1940560" cy="5091522"/>
          </a:xfrm>
          <a:prstGeom prst="upArrow">
            <a:avLst>
              <a:gd name="adj1" fmla="val 50000"/>
              <a:gd name="adj2" fmla="val 79481"/>
            </a:avLst>
          </a:prstGeom>
          <a:solidFill>
            <a:schemeClr val="bg1"/>
          </a:solidFill>
          <a:ln w="9525" cap="flat" cmpd="sng" algn="ctr">
            <a:solidFill>
              <a:schemeClr val="bg1"/>
            </a:solidFill>
            <a:prstDash val="solid"/>
            <a:round/>
            <a:headEnd type="none" w="med" len="med"/>
            <a:tailEnd type="none" w="med" len="med"/>
          </a:ln>
          <a:effectLst>
            <a:glow rad="101600">
              <a:schemeClr val="accent4">
                <a:satMod val="175000"/>
                <a:alpha val="40000"/>
              </a:schemeClr>
            </a:glow>
          </a:effectLst>
          <a:scene3d>
            <a:camera prst="isometricLeftDown">
              <a:rot lat="2099999" lon="2700002" rev="0"/>
            </a:camera>
            <a:lightRig rig="threePt" dir="t"/>
          </a:scene3d>
          <a:sp3d>
            <a:bevelT w="165100" prst="coolSlant"/>
          </a:sp3d>
        </p:spPr>
        <p:txBody>
          <a:bodyPr vert="vert270"/>
          <a:lstStyle/>
          <a:p>
            <a:pPr>
              <a:defRPr/>
            </a:pPr>
            <a:r>
              <a:rPr lang="en-US" sz="4800" dirty="0">
                <a:solidFill>
                  <a:srgbClr val="000000"/>
                </a:solidFill>
                <a:ea typeface="ＭＳ Ｐゴシック" charset="0"/>
                <a:cs typeface="Times New Roman" pitchFamily="18" charset="0"/>
              </a:rPr>
              <a:t>    RESCUE</a:t>
            </a:r>
          </a:p>
        </p:txBody>
      </p:sp>
      <p:sp>
        <p:nvSpPr>
          <p:cNvPr id="4" name="Rectangle 3">
            <a:extLst>
              <a:ext uri="{FF2B5EF4-FFF2-40B4-BE49-F238E27FC236}">
                <a16:creationId xmlns:a16="http://schemas.microsoft.com/office/drawing/2014/main" id="{ED4AAE77-6C86-310F-54A6-C2EF7E498678}"/>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grpSp>
        <p:nvGrpSpPr>
          <p:cNvPr id="3" name="Group 2">
            <a:extLst>
              <a:ext uri="{FF2B5EF4-FFF2-40B4-BE49-F238E27FC236}">
                <a16:creationId xmlns:a16="http://schemas.microsoft.com/office/drawing/2014/main" id="{1E798480-374C-8EB3-3ACD-7F7F12F1C3FB}"/>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D297FDB6-C02B-EE27-7685-776B818F2113}"/>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CB6D3F2C-FED9-AC1D-B443-A47256623CFD}"/>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8C83BFE8-5DEF-727D-419B-868FC1A2BBE6}"/>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81904496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down)">
                                      <p:cBhvr>
                                        <p:cTn id="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e 2">
            <a:extLst>
              <a:ext uri="{FF2B5EF4-FFF2-40B4-BE49-F238E27FC236}">
                <a16:creationId xmlns:a16="http://schemas.microsoft.com/office/drawing/2014/main" id="{1217500C-B717-9D01-BE2C-11FCCA007A73}"/>
              </a:ext>
            </a:extLst>
          </p:cNvPr>
          <p:cNvSpPr/>
          <p:nvPr/>
        </p:nvSpPr>
        <p:spPr>
          <a:xfrm rot="10800000">
            <a:off x="2696931" y="1506381"/>
            <a:ext cx="6407851" cy="4571384"/>
          </a:xfrm>
          <a:prstGeom prst="pie">
            <a:avLst>
              <a:gd name="adj1" fmla="val 0"/>
              <a:gd name="adj2" fmla="val 10806063"/>
            </a:avLst>
          </a:prstGeom>
          <a:solidFill>
            <a:srgbClr val="C00000">
              <a:alpha val="55000"/>
            </a:srgbClr>
          </a:solid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4" name="Line 3">
            <a:extLst>
              <a:ext uri="{FF2B5EF4-FFF2-40B4-BE49-F238E27FC236}">
                <a16:creationId xmlns:a16="http://schemas.microsoft.com/office/drawing/2014/main" id="{0E65D780-52A8-0546-B80A-8B16392D4670}"/>
              </a:ext>
            </a:extLst>
          </p:cNvPr>
          <p:cNvSpPr>
            <a:spLocks noChangeShapeType="1"/>
          </p:cNvSpPr>
          <p:nvPr/>
        </p:nvSpPr>
        <p:spPr bwMode="auto">
          <a:xfrm>
            <a:off x="111067" y="3768438"/>
            <a:ext cx="11854639" cy="15410"/>
          </a:xfrm>
          <a:prstGeom prst="line">
            <a:avLst/>
          </a:prstGeom>
          <a:noFill/>
          <a:ln w="63500">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35" name="Text Box 7">
            <a:extLst>
              <a:ext uri="{FF2B5EF4-FFF2-40B4-BE49-F238E27FC236}">
                <a16:creationId xmlns:a16="http://schemas.microsoft.com/office/drawing/2014/main" id="{E32ABAB5-255E-CA43-B8DC-84E5727DB595}"/>
              </a:ext>
            </a:extLst>
          </p:cNvPr>
          <p:cNvSpPr txBox="1">
            <a:spLocks noChangeArrowheads="1"/>
          </p:cNvSpPr>
          <p:nvPr/>
        </p:nvSpPr>
        <p:spPr bwMode="auto">
          <a:xfrm>
            <a:off x="8284901" y="934881"/>
            <a:ext cx="1712713"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FFFF00"/>
                </a:solidFill>
                <a:latin typeface="Abadi" panose="020B0604020104020204" pitchFamily="34" charset="0"/>
                <a:ea typeface="Arial" charset="0"/>
                <a:cs typeface="Arial" charset="0"/>
              </a:rPr>
              <a:t>Return</a:t>
            </a:r>
          </a:p>
          <a:p>
            <a:pPr algn="ctr" eaLnBrk="1" hangingPunct="1"/>
            <a:r>
              <a:rPr lang="en-US" altLang="en-US" sz="3200" b="0" dirty="0">
                <a:solidFill>
                  <a:srgbClr val="FFFF00"/>
                </a:solidFill>
                <a:latin typeface="Abadi" panose="020B0604020104020204" pitchFamily="34" charset="0"/>
                <a:ea typeface="Arial" charset="0"/>
                <a:cs typeface="Arial" charset="0"/>
              </a:rPr>
              <a:t>of Christ</a:t>
            </a:r>
          </a:p>
        </p:txBody>
      </p:sp>
      <p:sp>
        <p:nvSpPr>
          <p:cNvPr id="37" name="Line 6">
            <a:extLst>
              <a:ext uri="{FF2B5EF4-FFF2-40B4-BE49-F238E27FC236}">
                <a16:creationId xmlns:a16="http://schemas.microsoft.com/office/drawing/2014/main" id="{32E8D7BE-792F-1442-BD13-24E6B28C9475}"/>
              </a:ext>
            </a:extLst>
          </p:cNvPr>
          <p:cNvSpPr>
            <a:spLocks noChangeShapeType="1"/>
          </p:cNvSpPr>
          <p:nvPr/>
        </p:nvSpPr>
        <p:spPr bwMode="auto">
          <a:xfrm>
            <a:off x="9116400" y="3200113"/>
            <a:ext cx="5808" cy="1077113"/>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42" name="Line 3">
            <a:extLst>
              <a:ext uri="{FF2B5EF4-FFF2-40B4-BE49-F238E27FC236}">
                <a16:creationId xmlns:a16="http://schemas.microsoft.com/office/drawing/2014/main" id="{9B894939-74BB-FE4C-973C-3AF46524A53F}"/>
              </a:ext>
            </a:extLst>
          </p:cNvPr>
          <p:cNvSpPr>
            <a:spLocks noChangeShapeType="1"/>
          </p:cNvSpPr>
          <p:nvPr/>
        </p:nvSpPr>
        <p:spPr bwMode="auto">
          <a:xfrm flipH="1">
            <a:off x="9135449" y="1969827"/>
            <a:ext cx="0" cy="556002"/>
          </a:xfrm>
          <a:prstGeom prst="line">
            <a:avLst/>
          </a:prstGeom>
          <a:noFill/>
          <a:ln w="63500">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14" name="Line 6">
            <a:extLst>
              <a:ext uri="{FF2B5EF4-FFF2-40B4-BE49-F238E27FC236}">
                <a16:creationId xmlns:a16="http://schemas.microsoft.com/office/drawing/2014/main" id="{85AEB157-F23A-CC45-BADB-1D1EDBEE0EE5}"/>
              </a:ext>
            </a:extLst>
          </p:cNvPr>
          <p:cNvSpPr>
            <a:spLocks noChangeShapeType="1"/>
          </p:cNvSpPr>
          <p:nvPr/>
        </p:nvSpPr>
        <p:spPr bwMode="auto">
          <a:xfrm>
            <a:off x="488267" y="2971843"/>
            <a:ext cx="0" cy="780269"/>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dirty="0">
              <a:latin typeface="Abadi" panose="020B0604020104020204" pitchFamily="34" charset="0"/>
              <a:ea typeface="Arial" charset="0"/>
              <a:cs typeface="Arial" charset="0"/>
            </a:endParaRPr>
          </a:p>
        </p:txBody>
      </p:sp>
      <p:sp>
        <p:nvSpPr>
          <p:cNvPr id="16" name="Line 6">
            <a:extLst>
              <a:ext uri="{FF2B5EF4-FFF2-40B4-BE49-F238E27FC236}">
                <a16:creationId xmlns:a16="http://schemas.microsoft.com/office/drawing/2014/main" id="{8BFD6659-F4C7-8F46-B5D1-5F1F782F14A4}"/>
              </a:ext>
            </a:extLst>
          </p:cNvPr>
          <p:cNvSpPr>
            <a:spLocks noChangeShapeType="1"/>
          </p:cNvSpPr>
          <p:nvPr/>
        </p:nvSpPr>
        <p:spPr bwMode="auto">
          <a:xfrm flipH="1">
            <a:off x="288375" y="3237078"/>
            <a:ext cx="402144" cy="0"/>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2" name="Rectangle 1">
            <a:extLst>
              <a:ext uri="{FF2B5EF4-FFF2-40B4-BE49-F238E27FC236}">
                <a16:creationId xmlns:a16="http://schemas.microsoft.com/office/drawing/2014/main" id="{43E35C7D-5523-8764-B664-46B6C8CA4C28}"/>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Context</a:t>
            </a:r>
          </a:p>
        </p:txBody>
      </p:sp>
      <p:sp>
        <p:nvSpPr>
          <p:cNvPr id="5" name="Line 6">
            <a:extLst>
              <a:ext uri="{FF2B5EF4-FFF2-40B4-BE49-F238E27FC236}">
                <a16:creationId xmlns:a16="http://schemas.microsoft.com/office/drawing/2014/main" id="{575DFF90-1074-2F49-ABD7-255CD0E3483B}"/>
              </a:ext>
            </a:extLst>
          </p:cNvPr>
          <p:cNvSpPr>
            <a:spLocks noChangeShapeType="1"/>
          </p:cNvSpPr>
          <p:nvPr/>
        </p:nvSpPr>
        <p:spPr bwMode="auto">
          <a:xfrm>
            <a:off x="2668356" y="3196011"/>
            <a:ext cx="0" cy="1140687"/>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dirty="0">
              <a:latin typeface="Abadi" panose="020B0604020104020204" pitchFamily="34" charset="0"/>
              <a:ea typeface="Arial" charset="0"/>
              <a:cs typeface="Arial" charset="0"/>
            </a:endParaRPr>
          </a:p>
        </p:txBody>
      </p:sp>
      <p:pic>
        <p:nvPicPr>
          <p:cNvPr id="6" name="Picture 5">
            <a:extLst>
              <a:ext uri="{FF2B5EF4-FFF2-40B4-BE49-F238E27FC236}">
                <a16:creationId xmlns:a16="http://schemas.microsoft.com/office/drawing/2014/main" id="{3497E09E-B430-310E-2B41-428B9C928D59}"/>
              </a:ext>
            </a:extLst>
          </p:cNvPr>
          <p:cNvPicPr>
            <a:picLocks noChangeAspect="1"/>
          </p:cNvPicPr>
          <p:nvPr/>
        </p:nvPicPr>
        <p:blipFill rotWithShape="1">
          <a:blip r:embed="rId3" cstate="email">
            <a:duotone>
              <a:schemeClr val="bg2">
                <a:shade val="45000"/>
                <a:satMod val="135000"/>
              </a:schemeClr>
              <a:prstClr val="white"/>
            </a:duotone>
            <a:extLst>
              <a:ext uri="{BEBA8EAE-BF5A-486C-A8C5-ECC9F3942E4B}">
                <a14:imgProps xmlns:a14="http://schemas.microsoft.com/office/drawing/2010/main">
                  <a14:imgLayer r:embed="rId4">
                    <a14:imgEffect>
                      <a14:backgroundRemoval t="1705" b="99148" l="0" r="100000"/>
                    </a14:imgEffect>
                    <a14:imgEffect>
                      <a14:sharpenSoften amount="50000"/>
                    </a14:imgEffect>
                  </a14:imgLayer>
                </a14:imgProps>
              </a:ext>
              <a:ext uri="{28A0092B-C50C-407E-A947-70E740481C1C}">
                <a14:useLocalDpi xmlns:a14="http://schemas.microsoft.com/office/drawing/2010/main"/>
              </a:ext>
            </a:extLst>
          </a:blip>
          <a:srcRect/>
          <a:stretch/>
        </p:blipFill>
        <p:spPr>
          <a:xfrm>
            <a:off x="983616" y="2121869"/>
            <a:ext cx="554561" cy="1699948"/>
          </a:xfrm>
          <a:prstGeom prst="rect">
            <a:avLst/>
          </a:prstGeom>
          <a:effectLst/>
        </p:spPr>
      </p:pic>
      <p:sp>
        <p:nvSpPr>
          <p:cNvPr id="7" name="TextBox 6">
            <a:extLst>
              <a:ext uri="{FF2B5EF4-FFF2-40B4-BE49-F238E27FC236}">
                <a16:creationId xmlns:a16="http://schemas.microsoft.com/office/drawing/2014/main" id="{BE2C1AB9-19FE-0C54-F10D-F69F125CE15B}"/>
              </a:ext>
            </a:extLst>
          </p:cNvPr>
          <p:cNvSpPr txBox="1"/>
          <p:nvPr/>
        </p:nvSpPr>
        <p:spPr>
          <a:xfrm>
            <a:off x="927103" y="4581939"/>
            <a:ext cx="10222566" cy="1569660"/>
          </a:xfrm>
          <a:prstGeom prst="rect">
            <a:avLst/>
          </a:prstGeom>
          <a:noFill/>
        </p:spPr>
        <p:txBody>
          <a:bodyPr wrap="square">
            <a:spAutoFit/>
          </a:bodyPr>
          <a:lstStyle/>
          <a:p>
            <a:pPr algn="ctr"/>
            <a:r>
              <a:rPr lang="en-NZ" sz="4000" b="1" dirty="0">
                <a:solidFill>
                  <a:srgbClr val="FFC000"/>
                </a:solidFill>
                <a:latin typeface="Abadi" panose="020B0604020104020204" pitchFamily="34" charset="0"/>
              </a:rPr>
              <a:t>POST-TRIBULATION RAPTURE</a:t>
            </a:r>
            <a:endParaRPr lang="en-NZ" sz="1800" b="1" dirty="0">
              <a:solidFill>
                <a:srgbClr val="FFC000"/>
              </a:solidFill>
              <a:latin typeface="Abadi" panose="020B0604020104020204" pitchFamily="34" charset="0"/>
            </a:endParaRPr>
          </a:p>
          <a:p>
            <a:pPr algn="ctr"/>
            <a:r>
              <a:rPr lang="en-NZ" sz="2800" b="1" dirty="0">
                <a:solidFill>
                  <a:schemeClr val="bg1"/>
                </a:solidFill>
                <a:latin typeface="Abadi" panose="020B0604020104020204" pitchFamily="34" charset="0"/>
              </a:rPr>
              <a:t> The assumption/rapture of the church</a:t>
            </a:r>
          </a:p>
          <a:p>
            <a:pPr algn="ctr"/>
            <a:r>
              <a:rPr lang="en-NZ" sz="2800" b="1" dirty="0">
                <a:solidFill>
                  <a:schemeClr val="bg1"/>
                </a:solidFill>
                <a:latin typeface="Abadi" panose="020B0604020104020204" pitchFamily="34" charset="0"/>
              </a:rPr>
              <a:t>will occur after the future Tribulation period.</a:t>
            </a:r>
          </a:p>
        </p:txBody>
      </p:sp>
      <p:sp>
        <p:nvSpPr>
          <p:cNvPr id="9" name="Line 3">
            <a:extLst>
              <a:ext uri="{FF2B5EF4-FFF2-40B4-BE49-F238E27FC236}">
                <a16:creationId xmlns:a16="http://schemas.microsoft.com/office/drawing/2014/main" id="{986BB731-62B2-09E2-0DCE-AAF584BE6D30}"/>
              </a:ext>
            </a:extLst>
          </p:cNvPr>
          <p:cNvSpPr>
            <a:spLocks noChangeShapeType="1"/>
          </p:cNvSpPr>
          <p:nvPr/>
        </p:nvSpPr>
        <p:spPr bwMode="auto">
          <a:xfrm flipV="1">
            <a:off x="9104782" y="2564039"/>
            <a:ext cx="22116" cy="939586"/>
          </a:xfrm>
          <a:prstGeom prst="line">
            <a:avLst/>
          </a:prstGeom>
          <a:noFill/>
          <a:ln w="177800" cap="sq">
            <a:solidFill>
              <a:srgbClr val="FFC000"/>
            </a:solidFill>
            <a:round/>
            <a:headEnd type="none"/>
            <a:tailEnd type="stealth" w="med" len="med"/>
          </a:ln>
          <a:effectLst>
            <a:glow rad="718842">
              <a:schemeClr val="bg1">
                <a:alpha val="88146"/>
              </a:schemeClr>
            </a:glow>
            <a:softEdge rad="0"/>
          </a:effectLst>
          <a:extLst>
            <a:ext uri="{909E8E84-426E-40DD-AFC4-6F175D3DCCD1}">
              <a14:hiddenFill xmlns:a14="http://schemas.microsoft.com/office/drawing/2010/main">
                <a:noFill/>
              </a14:hiddenFill>
            </a:ext>
          </a:extLst>
        </p:spPr>
        <p:txBody>
          <a:bodyPr/>
          <a:lstStyle/>
          <a:p>
            <a:endParaRPr lang="en-US" sz="2900" dirty="0">
              <a:highlight>
                <a:srgbClr val="800080"/>
              </a:highlight>
              <a:latin typeface="Abadi" panose="020B0604020104020204" pitchFamily="34" charset="0"/>
              <a:ea typeface="Arial" charset="0"/>
              <a:cs typeface="Arial" charset="0"/>
            </a:endParaRPr>
          </a:p>
        </p:txBody>
      </p:sp>
      <p:sp>
        <p:nvSpPr>
          <p:cNvPr id="10" name="TextBox 9">
            <a:extLst>
              <a:ext uri="{FF2B5EF4-FFF2-40B4-BE49-F238E27FC236}">
                <a16:creationId xmlns:a16="http://schemas.microsoft.com/office/drawing/2014/main" id="{4AA11E5D-AAAC-AC2E-ECBF-4938F3C8BF50}"/>
              </a:ext>
            </a:extLst>
          </p:cNvPr>
          <p:cNvSpPr txBox="1"/>
          <p:nvPr/>
        </p:nvSpPr>
        <p:spPr>
          <a:xfrm>
            <a:off x="4676617" y="1592458"/>
            <a:ext cx="2448478" cy="954107"/>
          </a:xfrm>
          <a:prstGeom prst="rect">
            <a:avLst/>
          </a:prstGeom>
          <a:noFill/>
        </p:spPr>
        <p:txBody>
          <a:bodyPr wrap="square">
            <a:spAutoFit/>
          </a:bodyPr>
          <a:lstStyle/>
          <a:p>
            <a:pPr algn="ctr"/>
            <a:r>
              <a:rPr lang="en-NZ" sz="2800" b="1" dirty="0">
                <a:solidFill>
                  <a:schemeClr val="bg1"/>
                </a:solidFill>
                <a:latin typeface="Abadi" panose="020B0604020104020204" pitchFamily="34" charset="0"/>
              </a:rPr>
              <a:t>FUTURE</a:t>
            </a:r>
          </a:p>
          <a:p>
            <a:pPr algn="ctr"/>
            <a:r>
              <a:rPr lang="en-NZ" sz="2800" b="1" dirty="0">
                <a:solidFill>
                  <a:schemeClr val="bg1"/>
                </a:solidFill>
                <a:latin typeface="Abadi" panose="020B0604020104020204" pitchFamily="34" charset="0"/>
              </a:rPr>
              <a:t>TRIBULATION</a:t>
            </a:r>
            <a:endParaRPr lang="en-US" sz="2800" dirty="0"/>
          </a:p>
        </p:txBody>
      </p:sp>
      <p:grpSp>
        <p:nvGrpSpPr>
          <p:cNvPr id="4" name="Group 3">
            <a:extLst>
              <a:ext uri="{FF2B5EF4-FFF2-40B4-BE49-F238E27FC236}">
                <a16:creationId xmlns:a16="http://schemas.microsoft.com/office/drawing/2014/main" id="{C7263150-F142-3A22-BD75-6C907555B817}"/>
              </a:ext>
            </a:extLst>
          </p:cNvPr>
          <p:cNvGrpSpPr/>
          <p:nvPr/>
        </p:nvGrpSpPr>
        <p:grpSpPr>
          <a:xfrm>
            <a:off x="10805045" y="5962650"/>
            <a:ext cx="1035886" cy="551231"/>
            <a:chOff x="3471863" y="1857374"/>
            <a:chExt cx="5450432" cy="2900367"/>
          </a:xfrm>
        </p:grpSpPr>
        <p:pic>
          <p:nvPicPr>
            <p:cNvPr id="8" name="Picture 7">
              <a:extLst>
                <a:ext uri="{FF2B5EF4-FFF2-40B4-BE49-F238E27FC236}">
                  <a16:creationId xmlns:a16="http://schemas.microsoft.com/office/drawing/2014/main" id="{3F20C5CF-E67B-E776-CA55-32A5DE34E1FC}"/>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7" name="Picture 16">
              <a:extLst>
                <a:ext uri="{FF2B5EF4-FFF2-40B4-BE49-F238E27FC236}">
                  <a16:creationId xmlns:a16="http://schemas.microsoft.com/office/drawing/2014/main" id="{EC38384C-A0B7-23CD-2C8C-591D3D16BB4E}"/>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8" name="Picture 17">
              <a:extLst>
                <a:ext uri="{FF2B5EF4-FFF2-40B4-BE49-F238E27FC236}">
                  <a16:creationId xmlns:a16="http://schemas.microsoft.com/office/drawing/2014/main" id="{75503F22-E03D-BC75-C7E5-5B067C82E055}"/>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48561353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8162751" cy="5509200"/>
          </a:xfrm>
          <a:prstGeom prst="rect">
            <a:avLst/>
          </a:prstGeom>
        </p:spPr>
        <p:txBody>
          <a:bodyPr wrap="square">
            <a:spAutoFit/>
          </a:bodyPr>
          <a:lstStyle/>
          <a:p>
            <a:r>
              <a:rPr lang="en-US" sz="3200" dirty="0">
                <a:solidFill>
                  <a:srgbClr val="FFF32B"/>
                </a:solidFill>
                <a:latin typeface="Abadi" panose="020B0604020104020204" pitchFamily="34" charset="0"/>
                <a:ea typeface="Calibri" panose="020F0502020204030204" pitchFamily="34" charset="0"/>
              </a:rPr>
              <a:t>SUMMARY</a:t>
            </a:r>
          </a:p>
          <a:p>
            <a:pPr marL="514350" indent="-514350">
              <a:buAutoNum type="arabicPeriod"/>
            </a:pPr>
            <a:r>
              <a:rPr lang="en-US" sz="3200" dirty="0">
                <a:solidFill>
                  <a:srgbClr val="FFF32B"/>
                </a:solidFill>
                <a:latin typeface="Abadi" panose="020B0604020104020204" pitchFamily="34" charset="0"/>
                <a:ea typeface="Calibri" panose="020F0502020204030204" pitchFamily="34" charset="0"/>
              </a:rPr>
              <a:t>In the New Testament, the “coming wrath” is a reference to the coming “Day of the Lord” or “Tribulation.” </a:t>
            </a:r>
          </a:p>
          <a:p>
            <a:pPr marL="514350" indent="-514350">
              <a:buAutoNum type="arabicPeriod"/>
            </a:pPr>
            <a:r>
              <a:rPr lang="en-US" sz="3200" dirty="0">
                <a:solidFill>
                  <a:srgbClr val="FFF32B"/>
                </a:solidFill>
                <a:latin typeface="Abadi" panose="020B0604020104020204" pitchFamily="34" charset="0"/>
                <a:ea typeface="Calibri" panose="020F0502020204030204" pitchFamily="34" charset="0"/>
              </a:rPr>
              <a:t>Christians await Christ both to rescue them from the coming wrath (1 </a:t>
            </a:r>
            <a:r>
              <a:rPr lang="en-US" sz="3200" dirty="0" err="1">
                <a:solidFill>
                  <a:srgbClr val="FFF32B"/>
                </a:solidFill>
                <a:latin typeface="Abadi" panose="020B0604020104020204" pitchFamily="34" charset="0"/>
                <a:ea typeface="Calibri" panose="020F0502020204030204" pitchFamily="34" charset="0"/>
              </a:rPr>
              <a:t>Thess</a:t>
            </a:r>
            <a:r>
              <a:rPr lang="en-US" sz="3200" dirty="0">
                <a:solidFill>
                  <a:srgbClr val="FFF32B"/>
                </a:solidFill>
                <a:latin typeface="Abadi" panose="020B0604020104020204" pitchFamily="34" charset="0"/>
                <a:ea typeface="Calibri" panose="020F0502020204030204" pitchFamily="34" charset="0"/>
              </a:rPr>
              <a:t> 1:9–10) and to transform their bodies (Phil 3:20–21). </a:t>
            </a:r>
          </a:p>
          <a:p>
            <a:pPr marL="514350" indent="-514350">
              <a:buAutoNum type="arabicPeriod"/>
            </a:pPr>
            <a:r>
              <a:rPr lang="en-US" sz="3200" dirty="0">
                <a:solidFill>
                  <a:srgbClr val="FFF32B"/>
                </a:solidFill>
                <a:latin typeface="Abadi" panose="020B0604020104020204" pitchFamily="34" charset="0"/>
                <a:ea typeface="Calibri" panose="020F0502020204030204" pitchFamily="34" charset="0"/>
              </a:rPr>
              <a:t>These events occur at the time of the rapture (1 </a:t>
            </a:r>
            <a:r>
              <a:rPr lang="en-US" sz="3200" dirty="0" err="1">
                <a:solidFill>
                  <a:srgbClr val="FFF32B"/>
                </a:solidFill>
                <a:latin typeface="Abadi" panose="020B0604020104020204" pitchFamily="34" charset="0"/>
                <a:ea typeface="Calibri" panose="020F0502020204030204" pitchFamily="34" charset="0"/>
              </a:rPr>
              <a:t>Thess</a:t>
            </a:r>
            <a:r>
              <a:rPr lang="en-US" sz="3200" dirty="0">
                <a:solidFill>
                  <a:srgbClr val="FFF32B"/>
                </a:solidFill>
                <a:latin typeface="Abadi" panose="020B0604020104020204" pitchFamily="34" charset="0"/>
                <a:ea typeface="Calibri" panose="020F0502020204030204" pitchFamily="34" charset="0"/>
              </a:rPr>
              <a:t> 4:13–5:11; 1 Cor 15:52).</a:t>
            </a:r>
          </a:p>
          <a:p>
            <a:pPr marL="514350" indent="-514350">
              <a:buFontTx/>
              <a:buAutoNum type="arabicPeriod"/>
            </a:pPr>
            <a:r>
              <a:rPr lang="en-US" sz="3200" dirty="0">
                <a:solidFill>
                  <a:srgbClr val="FFF32B"/>
                </a:solidFill>
                <a:latin typeface="Abadi" panose="020B0604020104020204" pitchFamily="34" charset="0"/>
                <a:ea typeface="Calibri" panose="020F0502020204030204" pitchFamily="34" charset="0"/>
              </a:rPr>
              <a:t>A pretribulation rapture fits this best.</a:t>
            </a:r>
          </a:p>
        </p:txBody>
      </p:sp>
      <p:pic>
        <p:nvPicPr>
          <p:cNvPr id="3" name="Picture 17">
            <a:extLst>
              <a:ext uri="{FF2B5EF4-FFF2-40B4-BE49-F238E27FC236}">
                <a16:creationId xmlns:a16="http://schemas.microsoft.com/office/drawing/2014/main" id="{A5A13539-0BA7-E9C3-4A76-367C54630640}"/>
              </a:ext>
            </a:extLst>
          </p:cNvPr>
          <p:cNvPicPr preferRelativeResize="0">
            <a:picLocks noChangeArrowheads="1"/>
          </p:cNvPicPr>
          <p:nvPr/>
        </p:nvPicPr>
        <p:blipFill>
          <a:blip r:embed="rId3" cstate="email">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a:fillRect/>
          </a:stretch>
        </p:blipFill>
        <p:spPr bwMode="auto">
          <a:xfrm>
            <a:off x="8695426" y="1212502"/>
            <a:ext cx="3053359" cy="3803633"/>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B308D148-0B30-BAD1-729B-F6E7029E6F94}"/>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35714030-3547-B368-1A02-C321E292F0A6}"/>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8440A974-944B-9841-58E5-C57DB4CE144F}"/>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CDD8C590-E2F3-B1D7-6927-711295B9AF88}"/>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73207F72-6390-FEB6-F05A-644C034F1BD9}"/>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39417468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a:extLst>
              <a:ext uri="{FF2B5EF4-FFF2-40B4-BE49-F238E27FC236}">
                <a16:creationId xmlns:a16="http://schemas.microsoft.com/office/drawing/2014/main" id="{B74592C3-ADD7-1BF4-A802-1A0BB1813CA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4058652" y="1489370"/>
            <a:ext cx="4279890" cy="4167170"/>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9695390C-8800-298D-AAF2-16010203C379}"/>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FA62049C-12D9-957B-66FD-2E9CE6826465}"/>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C1FA4844-D232-2928-BFCE-6912D8A19348}"/>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5" name="Picture 4">
              <a:extLst>
                <a:ext uri="{FF2B5EF4-FFF2-40B4-BE49-F238E27FC236}">
                  <a16:creationId xmlns:a16="http://schemas.microsoft.com/office/drawing/2014/main" id="{F7C634A4-4506-26BE-2836-5C9F200B2E1E}"/>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6" name="Picture 5">
              <a:extLst>
                <a:ext uri="{FF2B5EF4-FFF2-40B4-BE49-F238E27FC236}">
                  <a16:creationId xmlns:a16="http://schemas.microsoft.com/office/drawing/2014/main" id="{18E4481D-DC57-62D8-3BD1-DD41DCE988AE}"/>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90067563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9695390C-8800-298D-AAF2-16010203C379}"/>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sp>
        <p:nvSpPr>
          <p:cNvPr id="5" name="Oval 4">
            <a:extLst>
              <a:ext uri="{FF2B5EF4-FFF2-40B4-BE49-F238E27FC236}">
                <a16:creationId xmlns:a16="http://schemas.microsoft.com/office/drawing/2014/main" id="{760FF562-C2EB-DFA5-A1E7-A442D79EF066}"/>
              </a:ext>
            </a:extLst>
          </p:cNvPr>
          <p:cNvSpPr/>
          <p:nvPr/>
        </p:nvSpPr>
        <p:spPr bwMode="auto">
          <a:xfrm>
            <a:off x="5298122" y="838783"/>
            <a:ext cx="1537018" cy="1537016"/>
          </a:xfrm>
          <a:prstGeom prst="ellipse">
            <a:avLst/>
          </a:prstGeom>
          <a:solidFill>
            <a:srgbClr val="00AEEF"/>
          </a:solidFill>
          <a:ln>
            <a:noFill/>
          </a:ln>
          <a:effectLst>
            <a:outerShdw blurRad="152400" dist="317500" dir="5400000" sx="90000" sy="-19000" rotWithShape="0">
              <a:prstClr val="black">
                <a:alpha val="15000"/>
              </a:prstClr>
            </a:outerShdw>
          </a:effectLst>
          <a:scene3d>
            <a:camera prst="orthographicFront"/>
            <a:lightRig rig="threePt" dir="t"/>
          </a:scene3d>
          <a:sp3d extrusionH="101600">
            <a:bevelT w="450850" h="939800"/>
            <a:bevelB w="0" h="0"/>
          </a:sp3d>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dirty="0">
                <a:solidFill>
                  <a:schemeClr val="bg2">
                    <a:lumMod val="10000"/>
                  </a:schemeClr>
                </a:solidFill>
                <a:cs typeface="Times New Roman"/>
              </a:rPr>
              <a:t>THE</a:t>
            </a:r>
          </a:p>
          <a:p>
            <a:pPr algn="ctr">
              <a:defRPr/>
            </a:pPr>
            <a:r>
              <a:rPr lang="en-US" dirty="0">
                <a:solidFill>
                  <a:schemeClr val="bg2">
                    <a:lumMod val="10000"/>
                  </a:schemeClr>
                </a:solidFill>
                <a:cs typeface="Times New Roman"/>
              </a:rPr>
              <a:t>LAST</a:t>
            </a:r>
          </a:p>
          <a:p>
            <a:pPr algn="ctr">
              <a:defRPr/>
            </a:pPr>
            <a:r>
              <a:rPr lang="en-US" dirty="0">
                <a:solidFill>
                  <a:schemeClr val="bg2">
                    <a:lumMod val="10000"/>
                  </a:schemeClr>
                </a:solidFill>
                <a:cs typeface="Times New Roman"/>
              </a:rPr>
              <a:t>TRUMPET</a:t>
            </a:r>
          </a:p>
          <a:p>
            <a:pPr algn="ctr">
              <a:defRPr/>
            </a:pPr>
            <a:endParaRPr lang="en-US" sz="1600" dirty="0">
              <a:solidFill>
                <a:schemeClr val="bg2">
                  <a:lumMod val="10000"/>
                </a:schemeClr>
              </a:solidFill>
              <a:cs typeface="Times New Roman"/>
            </a:endParaRPr>
          </a:p>
        </p:txBody>
      </p:sp>
      <p:sp>
        <p:nvSpPr>
          <p:cNvPr id="7" name="Oval 6">
            <a:extLst>
              <a:ext uri="{FF2B5EF4-FFF2-40B4-BE49-F238E27FC236}">
                <a16:creationId xmlns:a16="http://schemas.microsoft.com/office/drawing/2014/main" id="{2ED892DD-9F7C-B211-0C4D-DA3834B0264C}"/>
              </a:ext>
            </a:extLst>
          </p:cNvPr>
          <p:cNvSpPr/>
          <p:nvPr/>
        </p:nvSpPr>
        <p:spPr bwMode="auto">
          <a:xfrm>
            <a:off x="7118466" y="1175389"/>
            <a:ext cx="1661542" cy="1661540"/>
          </a:xfrm>
          <a:prstGeom prst="ellipse">
            <a:avLst/>
          </a:prstGeom>
          <a:solidFill>
            <a:srgbClr val="00AEEF"/>
          </a:solidFill>
          <a:ln>
            <a:noFill/>
          </a:ln>
          <a:effectLst>
            <a:outerShdw blurRad="152400" dist="317500" dir="5400000" sx="90000" sy="-19000" rotWithShape="0">
              <a:prstClr val="black">
                <a:alpha val="15000"/>
              </a:prstClr>
            </a:outerShdw>
          </a:effectLst>
          <a:scene3d>
            <a:camera prst="orthographicFront"/>
            <a:lightRig rig="threePt" dir="t"/>
          </a:scene3d>
          <a:sp3d extrusionH="101600">
            <a:bevelT w="450850" h="939800"/>
            <a:bevelB w="0" h="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000" dirty="0">
                <a:solidFill>
                  <a:schemeClr val="bg2">
                    <a:lumMod val="10000"/>
                  </a:schemeClr>
                </a:solidFill>
                <a:cs typeface="Times New Roman"/>
              </a:rPr>
              <a:t>RESCUE FROM</a:t>
            </a:r>
          </a:p>
          <a:p>
            <a:pPr algn="ctr">
              <a:defRPr/>
            </a:pPr>
            <a:r>
              <a:rPr lang="en-US" sz="2000" dirty="0">
                <a:solidFill>
                  <a:schemeClr val="bg2">
                    <a:lumMod val="10000"/>
                  </a:schemeClr>
                </a:solidFill>
                <a:cs typeface="Times New Roman"/>
              </a:rPr>
              <a:t>WRATH</a:t>
            </a:r>
          </a:p>
        </p:txBody>
      </p:sp>
      <p:sp>
        <p:nvSpPr>
          <p:cNvPr id="11" name="Oval 10">
            <a:extLst>
              <a:ext uri="{FF2B5EF4-FFF2-40B4-BE49-F238E27FC236}">
                <a16:creationId xmlns:a16="http://schemas.microsoft.com/office/drawing/2014/main" id="{1B4D65D7-FE3C-BE00-B596-44E404307E66}"/>
              </a:ext>
            </a:extLst>
          </p:cNvPr>
          <p:cNvSpPr/>
          <p:nvPr/>
        </p:nvSpPr>
        <p:spPr bwMode="auto">
          <a:xfrm>
            <a:off x="7779592" y="2435365"/>
            <a:ext cx="2215386" cy="2215386"/>
          </a:xfrm>
          <a:prstGeom prst="ellipse">
            <a:avLst/>
          </a:prstGeom>
          <a:solidFill>
            <a:srgbClr val="00AEEF"/>
          </a:solidFill>
          <a:ln>
            <a:noFill/>
          </a:ln>
          <a:effectLst>
            <a:outerShdw blurRad="152400" dist="317500" dir="5400000" sx="90000" sy="-19000" rotWithShape="0">
              <a:prstClr val="black">
                <a:alpha val="15000"/>
              </a:prstClr>
            </a:outerShdw>
          </a:effectLst>
          <a:scene3d>
            <a:camera prst="orthographicFront"/>
            <a:lightRig rig="threePt" dir="t"/>
          </a:scene3d>
          <a:sp3d extrusionH="101600">
            <a:bevelT w="635000" h="939800"/>
            <a:bevelB w="0" h="0"/>
          </a:sp3d>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2200" dirty="0">
                <a:solidFill>
                  <a:schemeClr val="bg2">
                    <a:lumMod val="10000"/>
                  </a:schemeClr>
                </a:solidFill>
                <a:cs typeface="Times New Roman"/>
              </a:rPr>
              <a:t>POSTTRIB +</a:t>
            </a:r>
          </a:p>
          <a:p>
            <a:pPr algn="ctr">
              <a:defRPr/>
            </a:pPr>
            <a:r>
              <a:rPr lang="en-US" sz="2200" dirty="0">
                <a:solidFill>
                  <a:schemeClr val="bg2">
                    <a:lumMod val="10000"/>
                  </a:schemeClr>
                </a:solidFill>
                <a:cs typeface="Times New Roman"/>
              </a:rPr>
              <a:t>MILLENNIAL</a:t>
            </a:r>
          </a:p>
          <a:p>
            <a:pPr algn="ctr">
              <a:defRPr/>
            </a:pPr>
            <a:r>
              <a:rPr lang="en-US" sz="2200" dirty="0">
                <a:solidFill>
                  <a:schemeClr val="bg2">
                    <a:lumMod val="10000"/>
                  </a:schemeClr>
                </a:solidFill>
                <a:cs typeface="Times New Roman"/>
              </a:rPr>
              <a:t>PROBLEM</a:t>
            </a:r>
          </a:p>
        </p:txBody>
      </p:sp>
      <p:grpSp>
        <p:nvGrpSpPr>
          <p:cNvPr id="2" name="Group 1">
            <a:extLst>
              <a:ext uri="{FF2B5EF4-FFF2-40B4-BE49-F238E27FC236}">
                <a16:creationId xmlns:a16="http://schemas.microsoft.com/office/drawing/2014/main" id="{85165D43-7ABC-8644-D7D9-404C8AD38D31}"/>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429934F6-0498-84E5-5568-638F6506EF56}"/>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C8D7D1BD-1C42-FDBF-E83D-72BD96ADA79F}"/>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8" name="Picture 7">
              <a:extLst>
                <a:ext uri="{FF2B5EF4-FFF2-40B4-BE49-F238E27FC236}">
                  <a16:creationId xmlns:a16="http://schemas.microsoft.com/office/drawing/2014/main" id="{43F13394-9326-2DAC-946A-AC9B0AE2C7F9}"/>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33254057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4D13CCB5-ED5C-1BDC-F19F-E58413B023B4}"/>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8695426" y="1212502"/>
            <a:ext cx="3051452" cy="4160520"/>
          </a:xfrm>
          <a:prstGeom prst="rect">
            <a:avLst/>
          </a:prstGeom>
        </p:spPr>
      </p:pic>
      <p:sp>
        <p:nvSpPr>
          <p:cNvPr id="10" name="Rectangle 9">
            <a:extLst>
              <a:ext uri="{FF2B5EF4-FFF2-40B4-BE49-F238E27FC236}">
                <a16:creationId xmlns:a16="http://schemas.microsoft.com/office/drawing/2014/main" id="{C817EC0E-DDA6-8141-93ED-7C0B0ACC3EE7}"/>
              </a:ext>
            </a:extLst>
          </p:cNvPr>
          <p:cNvSpPr/>
          <p:nvPr/>
        </p:nvSpPr>
        <p:spPr>
          <a:xfrm>
            <a:off x="421178" y="971670"/>
            <a:ext cx="8071311" cy="4278094"/>
          </a:xfrm>
          <a:prstGeom prst="rect">
            <a:avLst/>
          </a:prstGeom>
        </p:spPr>
        <p:txBody>
          <a:bodyPr wrap="square">
            <a:spAutoFit/>
          </a:bodyPr>
          <a:lstStyle/>
          <a:p>
            <a:r>
              <a:rPr lang="en-US" sz="3200" dirty="0">
                <a:solidFill>
                  <a:srgbClr val="FFFF00"/>
                </a:solidFill>
                <a:latin typeface="Abadi" panose="020B0604020104020204" pitchFamily="34" charset="0"/>
                <a:ea typeface="Calibri" panose="020F0502020204030204" pitchFamily="34" charset="0"/>
              </a:rPr>
              <a:t>Irenaeus of Lyons, </a:t>
            </a:r>
            <a:r>
              <a:rPr lang="en-US" sz="3200" i="1" dirty="0">
                <a:solidFill>
                  <a:srgbClr val="FFFF00"/>
                </a:solidFill>
                <a:latin typeface="Abadi" panose="020B0604020104020204" pitchFamily="34" charset="0"/>
                <a:ea typeface="Calibri" panose="020F0502020204030204" pitchFamily="34" charset="0"/>
              </a:rPr>
              <a:t>Against Heresies </a:t>
            </a:r>
            <a:r>
              <a:rPr lang="en-US" sz="3200" dirty="0">
                <a:solidFill>
                  <a:srgbClr val="FFFF00"/>
                </a:solidFill>
                <a:latin typeface="Abadi" panose="020B0604020104020204" pitchFamily="34" charset="0"/>
                <a:ea typeface="Calibri" panose="020F0502020204030204" pitchFamily="34" charset="0"/>
              </a:rPr>
              <a:t>5.35.1</a:t>
            </a:r>
          </a:p>
          <a:p>
            <a:endParaRPr lang="en-US" sz="1600" dirty="0">
              <a:solidFill>
                <a:schemeClr val="bg1"/>
              </a:solidFill>
              <a:latin typeface="Abadi" panose="020B0604020104020204" pitchFamily="34" charset="0"/>
              <a:ea typeface="Calibri" panose="020F0502020204030204" pitchFamily="34" charset="0"/>
            </a:endParaRPr>
          </a:p>
          <a:p>
            <a:r>
              <a:rPr lang="en-US" sz="3200" dirty="0">
                <a:solidFill>
                  <a:srgbClr val="FFFF00"/>
                </a:solidFill>
                <a:latin typeface="Abadi" panose="020B0604020104020204" pitchFamily="34" charset="0"/>
                <a:ea typeface="Calibri" panose="020F0502020204030204" pitchFamily="34" charset="0"/>
              </a:rPr>
              <a:t>…with respect to those whom the Lord shall find in the flesh, awaiting Him from heaven, and who have suffered tribulation, as well as escaped the hands of the Wicked one. For it is in reference to them that the prophet says: “And those that are left shall multiply upon the earth.”</a:t>
            </a:r>
          </a:p>
        </p:txBody>
      </p:sp>
      <p:sp>
        <p:nvSpPr>
          <p:cNvPr id="4" name="Rectangle 3">
            <a:extLst>
              <a:ext uri="{FF2B5EF4-FFF2-40B4-BE49-F238E27FC236}">
                <a16:creationId xmlns:a16="http://schemas.microsoft.com/office/drawing/2014/main" id="{B308D148-0B30-BAD1-729B-F6E7029E6F94}"/>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grpSp>
        <p:nvGrpSpPr>
          <p:cNvPr id="3" name="Group 2">
            <a:extLst>
              <a:ext uri="{FF2B5EF4-FFF2-40B4-BE49-F238E27FC236}">
                <a16:creationId xmlns:a16="http://schemas.microsoft.com/office/drawing/2014/main" id="{9ED66ACB-F058-FEAC-7555-D2F2F6B354A5}"/>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D250039B-70B2-54BE-4CC3-AB81008A2D94}"/>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2249363E-685A-33B5-0781-F60AB1DB0389}"/>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9AE6AF3C-3219-4B4C-F716-70D1305773AA}"/>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54070746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B308D148-0B30-BAD1-729B-F6E7029E6F94}"/>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grpSp>
        <p:nvGrpSpPr>
          <p:cNvPr id="19" name="Group 4">
            <a:extLst>
              <a:ext uri="{FF2B5EF4-FFF2-40B4-BE49-F238E27FC236}">
                <a16:creationId xmlns:a16="http://schemas.microsoft.com/office/drawing/2014/main" id="{D4E312D4-975F-02CB-261E-23AA6D6DF76C}"/>
              </a:ext>
            </a:extLst>
          </p:cNvPr>
          <p:cNvGrpSpPr>
            <a:grpSpLocks/>
          </p:cNvGrpSpPr>
          <p:nvPr/>
        </p:nvGrpSpPr>
        <p:grpSpPr bwMode="auto">
          <a:xfrm>
            <a:off x="914400" y="3384550"/>
            <a:ext cx="9563100" cy="1143000"/>
            <a:chOff x="576" y="2304"/>
            <a:chExt cx="4806" cy="432"/>
          </a:xfrm>
        </p:grpSpPr>
        <p:sp>
          <p:nvSpPr>
            <p:cNvPr id="20" name="AutoShape 5">
              <a:extLst>
                <a:ext uri="{FF2B5EF4-FFF2-40B4-BE49-F238E27FC236}">
                  <a16:creationId xmlns:a16="http://schemas.microsoft.com/office/drawing/2014/main" id="{BC9C1FD2-765E-E6FF-BE45-F43761A0DAE5}"/>
                </a:ext>
              </a:extLst>
            </p:cNvPr>
            <p:cNvSpPr>
              <a:spLocks noChangeArrowheads="1"/>
            </p:cNvSpPr>
            <p:nvPr/>
          </p:nvSpPr>
          <p:spPr bwMode="auto">
            <a:xfrm>
              <a:off x="576" y="2304"/>
              <a:ext cx="2160" cy="432"/>
            </a:xfrm>
            <a:prstGeom prst="rightArrow">
              <a:avLst>
                <a:gd name="adj1" fmla="val 45833"/>
                <a:gd name="adj2" fmla="val 76875"/>
              </a:avLst>
            </a:prstGeom>
            <a:solidFill>
              <a:schemeClr val="bg2">
                <a:lumMod val="50000"/>
              </a:schemeClr>
            </a:solidFill>
            <a:ln w="9525">
              <a:solidFill>
                <a:schemeClr val="bg2">
                  <a:lumMod val="75000"/>
                </a:schemeClr>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defRPr/>
              </a:pPr>
              <a:r>
                <a:rPr lang="en-US" sz="2400" dirty="0">
                  <a:solidFill>
                    <a:srgbClr val="FFFFFF"/>
                  </a:solidFill>
                </a:rPr>
                <a:t>CHURCH AGE</a:t>
              </a:r>
            </a:p>
          </p:txBody>
        </p:sp>
        <p:sp>
          <p:nvSpPr>
            <p:cNvPr id="21" name="AutoShape 6">
              <a:extLst>
                <a:ext uri="{FF2B5EF4-FFF2-40B4-BE49-F238E27FC236}">
                  <a16:creationId xmlns:a16="http://schemas.microsoft.com/office/drawing/2014/main" id="{3A3EB4C3-7493-39D6-781F-941BBF9EE092}"/>
                </a:ext>
              </a:extLst>
            </p:cNvPr>
            <p:cNvSpPr>
              <a:spLocks noChangeArrowheads="1"/>
            </p:cNvSpPr>
            <p:nvPr/>
          </p:nvSpPr>
          <p:spPr bwMode="auto">
            <a:xfrm>
              <a:off x="3168" y="2304"/>
              <a:ext cx="2214" cy="432"/>
            </a:xfrm>
            <a:prstGeom prst="rightArrow">
              <a:avLst>
                <a:gd name="adj1" fmla="val 45833"/>
                <a:gd name="adj2" fmla="val 78797"/>
              </a:avLst>
            </a:prstGeom>
            <a:solidFill>
              <a:schemeClr val="bg2">
                <a:lumMod val="50000"/>
              </a:schemeClr>
            </a:solidFill>
            <a:ln w="9525">
              <a:solidFill>
                <a:schemeClr val="bg2">
                  <a:lumMod val="75000"/>
                </a:schemeClr>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defRPr/>
              </a:pPr>
              <a:r>
                <a:rPr lang="en-US" sz="2400">
                  <a:solidFill>
                    <a:srgbClr val="FFFFFF"/>
                  </a:solidFill>
                </a:rPr>
                <a:t>MILLENNIUM</a:t>
              </a:r>
            </a:p>
          </p:txBody>
        </p:sp>
        <p:sp>
          <p:nvSpPr>
            <p:cNvPr id="22" name="AutoShape 7">
              <a:extLst>
                <a:ext uri="{FF2B5EF4-FFF2-40B4-BE49-F238E27FC236}">
                  <a16:creationId xmlns:a16="http://schemas.microsoft.com/office/drawing/2014/main" id="{76E70178-4FDF-C695-FD6E-16C20CF39E2C}"/>
                </a:ext>
              </a:extLst>
            </p:cNvPr>
            <p:cNvSpPr>
              <a:spLocks noChangeArrowheads="1"/>
            </p:cNvSpPr>
            <p:nvPr/>
          </p:nvSpPr>
          <p:spPr bwMode="auto">
            <a:xfrm>
              <a:off x="2736" y="2304"/>
              <a:ext cx="432" cy="432"/>
            </a:xfrm>
            <a:prstGeom prst="rightArrow">
              <a:avLst>
                <a:gd name="adj1" fmla="val 45833"/>
                <a:gd name="adj2" fmla="val 63889"/>
              </a:avLst>
            </a:prstGeom>
            <a:solidFill>
              <a:schemeClr val="bg2">
                <a:lumMod val="50000"/>
              </a:schemeClr>
            </a:solidFill>
            <a:ln w="9525">
              <a:solidFill>
                <a:schemeClr val="bg2">
                  <a:lumMod val="75000"/>
                </a:schemeClr>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defRPr/>
              </a:pPr>
              <a:r>
                <a:rPr lang="en-US" dirty="0">
                  <a:solidFill>
                    <a:srgbClr val="FFFFFF"/>
                  </a:solidFill>
                </a:rPr>
                <a:t>TRIB</a:t>
              </a:r>
            </a:p>
          </p:txBody>
        </p:sp>
      </p:grpSp>
      <p:sp>
        <p:nvSpPr>
          <p:cNvPr id="23" name="AutoShape 10">
            <a:extLst>
              <a:ext uri="{FF2B5EF4-FFF2-40B4-BE49-F238E27FC236}">
                <a16:creationId xmlns:a16="http://schemas.microsoft.com/office/drawing/2014/main" id="{5DA6017C-975A-602D-BB44-AEDDD5384607}"/>
              </a:ext>
            </a:extLst>
          </p:cNvPr>
          <p:cNvSpPr>
            <a:spLocks/>
          </p:cNvSpPr>
          <p:nvPr/>
        </p:nvSpPr>
        <p:spPr bwMode="auto">
          <a:xfrm rot="-5400000">
            <a:off x="3122456" y="2319494"/>
            <a:ext cx="685800" cy="5101912"/>
          </a:xfrm>
          <a:prstGeom prst="leftBrace">
            <a:avLst>
              <a:gd name="adj1" fmla="val 49460"/>
              <a:gd name="adj2" fmla="val 50000"/>
            </a:avLst>
          </a:prstGeom>
          <a:noFill/>
          <a:ln w="38100">
            <a:solidFill>
              <a:schemeClr val="tx1"/>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2400" dirty="0">
              <a:solidFill>
                <a:srgbClr val="A047E6"/>
              </a:solidFill>
              <a:highlight>
                <a:srgbClr val="FFFF00"/>
              </a:highlight>
            </a:endParaRPr>
          </a:p>
        </p:txBody>
      </p:sp>
      <p:sp>
        <p:nvSpPr>
          <p:cNvPr id="24" name="AutoShape 11">
            <a:extLst>
              <a:ext uri="{FF2B5EF4-FFF2-40B4-BE49-F238E27FC236}">
                <a16:creationId xmlns:a16="http://schemas.microsoft.com/office/drawing/2014/main" id="{4841F529-B62D-FAC8-11BA-9164131F4B5E}"/>
              </a:ext>
            </a:extLst>
          </p:cNvPr>
          <p:cNvSpPr>
            <a:spLocks/>
          </p:cNvSpPr>
          <p:nvPr/>
        </p:nvSpPr>
        <p:spPr bwMode="auto">
          <a:xfrm rot="5400000">
            <a:off x="3150313" y="691436"/>
            <a:ext cx="685800" cy="5157627"/>
          </a:xfrm>
          <a:prstGeom prst="leftBrace">
            <a:avLst>
              <a:gd name="adj1" fmla="val 50000"/>
              <a:gd name="adj2" fmla="val 50000"/>
            </a:avLst>
          </a:prstGeom>
          <a:noFill/>
          <a:ln w="38100">
            <a:solidFill>
              <a:schemeClr val="tx1"/>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2400">
              <a:solidFill>
                <a:srgbClr val="000000"/>
              </a:solidFill>
            </a:endParaRPr>
          </a:p>
        </p:txBody>
      </p:sp>
      <p:sp>
        <p:nvSpPr>
          <p:cNvPr id="25" name="AutoShape 12">
            <a:extLst>
              <a:ext uri="{FF2B5EF4-FFF2-40B4-BE49-F238E27FC236}">
                <a16:creationId xmlns:a16="http://schemas.microsoft.com/office/drawing/2014/main" id="{1371E218-5CD3-981E-DED6-FEBCB1C6D9E1}"/>
              </a:ext>
            </a:extLst>
          </p:cNvPr>
          <p:cNvSpPr>
            <a:spLocks noChangeArrowheads="1"/>
          </p:cNvSpPr>
          <p:nvPr/>
        </p:nvSpPr>
        <p:spPr bwMode="auto">
          <a:xfrm rot="-5400000">
            <a:off x="4956960" y="3098015"/>
            <a:ext cx="2286000" cy="573070"/>
          </a:xfrm>
          <a:prstGeom prst="rightArrow">
            <a:avLst>
              <a:gd name="adj1" fmla="val 34722"/>
              <a:gd name="adj2" fmla="val 68403"/>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2400">
              <a:solidFill>
                <a:srgbClr val="000000"/>
              </a:solidFill>
            </a:endParaRPr>
          </a:p>
        </p:txBody>
      </p:sp>
      <p:sp>
        <p:nvSpPr>
          <p:cNvPr id="26" name="AutoShape 13">
            <a:extLst>
              <a:ext uri="{FF2B5EF4-FFF2-40B4-BE49-F238E27FC236}">
                <a16:creationId xmlns:a16="http://schemas.microsoft.com/office/drawing/2014/main" id="{5E1F67A5-1819-4971-2F9D-3BF446A8BE76}"/>
              </a:ext>
            </a:extLst>
          </p:cNvPr>
          <p:cNvSpPr>
            <a:spLocks noChangeArrowheads="1"/>
          </p:cNvSpPr>
          <p:nvPr/>
        </p:nvSpPr>
        <p:spPr bwMode="auto">
          <a:xfrm rot="5400000">
            <a:off x="5499885" y="4698215"/>
            <a:ext cx="914400" cy="573070"/>
          </a:xfrm>
          <a:prstGeom prst="rightArrow">
            <a:avLst>
              <a:gd name="adj1" fmla="val 28472"/>
              <a:gd name="adj2" fmla="val 68407"/>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2400">
              <a:solidFill>
                <a:srgbClr val="000000"/>
              </a:solidFill>
            </a:endParaRPr>
          </a:p>
        </p:txBody>
      </p:sp>
      <p:sp>
        <p:nvSpPr>
          <p:cNvPr id="27" name="Text Box 8">
            <a:extLst>
              <a:ext uri="{FF2B5EF4-FFF2-40B4-BE49-F238E27FC236}">
                <a16:creationId xmlns:a16="http://schemas.microsoft.com/office/drawing/2014/main" id="{62C297F1-D0A6-2E37-AC04-6D6F709A391E}"/>
              </a:ext>
            </a:extLst>
          </p:cNvPr>
          <p:cNvSpPr txBox="1">
            <a:spLocks noChangeArrowheads="1"/>
          </p:cNvSpPr>
          <p:nvPr/>
        </p:nvSpPr>
        <p:spPr bwMode="auto">
          <a:xfrm>
            <a:off x="2869213" y="5302250"/>
            <a:ext cx="1248162" cy="95410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eaLnBrk="0" hangingPunct="0">
              <a:defRPr b="1">
                <a:solidFill>
                  <a:schemeClr val="tx1"/>
                </a:solidFill>
                <a:latin typeface="Arial" charset="0"/>
                <a:ea typeface="ＭＳ Ｐゴシック" charset="0"/>
              </a:defRPr>
            </a:lvl1pPr>
            <a:lvl2pPr marL="742950" indent="-285750" eaLnBrk="0" hangingPunct="0">
              <a:defRPr b="1">
                <a:solidFill>
                  <a:schemeClr val="tx1"/>
                </a:solidFill>
                <a:latin typeface="Arial" charset="0"/>
                <a:ea typeface="ＭＳ Ｐゴシック" charset="0"/>
              </a:defRPr>
            </a:lvl2pPr>
            <a:lvl3pPr marL="1143000" indent="-228600" eaLnBrk="0" hangingPunct="0">
              <a:defRPr b="1">
                <a:solidFill>
                  <a:schemeClr val="tx1"/>
                </a:solidFill>
                <a:latin typeface="Arial" charset="0"/>
                <a:ea typeface="ＭＳ Ｐゴシック" charset="0"/>
              </a:defRPr>
            </a:lvl3pPr>
            <a:lvl4pPr marL="1600200" indent="-228600" eaLnBrk="0" hangingPunct="0">
              <a:defRPr b="1">
                <a:solidFill>
                  <a:schemeClr val="tx1"/>
                </a:solidFill>
                <a:latin typeface="Arial" charset="0"/>
                <a:ea typeface="ＭＳ Ｐゴシック" charset="0"/>
              </a:defRPr>
            </a:lvl4pPr>
            <a:lvl5pPr marL="2057400" indent="-228600" eaLnBrk="0" hangingPunct="0">
              <a:defRPr b="1">
                <a:solidFill>
                  <a:schemeClr val="tx1"/>
                </a:solidFill>
                <a:latin typeface="Arial" charset="0"/>
                <a:ea typeface="ＭＳ Ｐゴシック" charset="0"/>
              </a:defRPr>
            </a:lvl5pPr>
            <a:lvl6pPr marL="2514600" indent="-228600" eaLnBrk="0" fontAlgn="base" hangingPunct="0">
              <a:spcBef>
                <a:spcPct val="0"/>
              </a:spcBef>
              <a:spcAft>
                <a:spcPct val="0"/>
              </a:spcAft>
              <a:defRPr b="1">
                <a:solidFill>
                  <a:schemeClr val="tx1"/>
                </a:solidFill>
                <a:latin typeface="Arial" charset="0"/>
                <a:ea typeface="ＭＳ Ｐゴシック" charset="0"/>
              </a:defRPr>
            </a:lvl6pPr>
            <a:lvl7pPr marL="2971800" indent="-228600" eaLnBrk="0" fontAlgn="base" hangingPunct="0">
              <a:spcBef>
                <a:spcPct val="0"/>
              </a:spcBef>
              <a:spcAft>
                <a:spcPct val="0"/>
              </a:spcAft>
              <a:defRPr b="1">
                <a:solidFill>
                  <a:schemeClr val="tx1"/>
                </a:solidFill>
                <a:latin typeface="Arial" charset="0"/>
                <a:ea typeface="ＭＳ Ｐゴシック" charset="0"/>
              </a:defRPr>
            </a:lvl7pPr>
            <a:lvl8pPr marL="3429000" indent="-228600" eaLnBrk="0" fontAlgn="base" hangingPunct="0">
              <a:spcBef>
                <a:spcPct val="0"/>
              </a:spcBef>
              <a:spcAft>
                <a:spcPct val="0"/>
              </a:spcAft>
              <a:defRPr b="1">
                <a:solidFill>
                  <a:schemeClr val="tx1"/>
                </a:solidFill>
                <a:latin typeface="Arial" charset="0"/>
                <a:ea typeface="ＭＳ Ｐゴシック" charset="0"/>
              </a:defRPr>
            </a:lvl8pPr>
            <a:lvl9pPr marL="3886200" indent="-228600" eaLnBrk="0" fontAlgn="base" hangingPunct="0">
              <a:spcBef>
                <a:spcPct val="0"/>
              </a:spcBef>
              <a:spcAft>
                <a:spcPct val="0"/>
              </a:spcAft>
              <a:defRPr b="1">
                <a:solidFill>
                  <a:schemeClr val="tx1"/>
                </a:solidFill>
                <a:latin typeface="Arial" charset="0"/>
                <a:ea typeface="ＭＳ Ｐゴシック" charset="0"/>
              </a:defRPr>
            </a:lvl9pPr>
          </a:lstStyle>
          <a:p>
            <a:pPr algn="ctr" eaLnBrk="1" hangingPunct="1">
              <a:defRPr/>
            </a:pPr>
            <a:r>
              <a:rPr lang="en-US" sz="2800">
                <a:solidFill>
                  <a:schemeClr val="bg1"/>
                </a:solidFill>
                <a:latin typeface="+mn-lt"/>
              </a:rPr>
              <a:t>DEAD</a:t>
            </a:r>
          </a:p>
          <a:p>
            <a:pPr algn="ctr" eaLnBrk="1" hangingPunct="1">
              <a:defRPr/>
            </a:pPr>
            <a:r>
              <a:rPr lang="en-US" sz="2800" dirty="0">
                <a:solidFill>
                  <a:schemeClr val="bg1"/>
                </a:solidFill>
                <a:latin typeface="+mn-lt"/>
              </a:rPr>
              <a:t>SAINTS</a:t>
            </a:r>
          </a:p>
        </p:txBody>
      </p:sp>
      <p:sp>
        <p:nvSpPr>
          <p:cNvPr id="28" name="Text Box 9">
            <a:extLst>
              <a:ext uri="{FF2B5EF4-FFF2-40B4-BE49-F238E27FC236}">
                <a16:creationId xmlns:a16="http://schemas.microsoft.com/office/drawing/2014/main" id="{38649EC4-9545-2A7B-D4A5-89FF4C568574}"/>
              </a:ext>
            </a:extLst>
          </p:cNvPr>
          <p:cNvSpPr txBox="1">
            <a:spLocks noChangeArrowheads="1"/>
          </p:cNvSpPr>
          <p:nvPr/>
        </p:nvSpPr>
        <p:spPr bwMode="auto">
          <a:xfrm>
            <a:off x="2869213" y="2000250"/>
            <a:ext cx="1248162" cy="95410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eaLnBrk="0" hangingPunct="0">
              <a:defRPr b="1">
                <a:solidFill>
                  <a:schemeClr val="tx1"/>
                </a:solidFill>
                <a:latin typeface="Arial" charset="0"/>
                <a:ea typeface="ＭＳ Ｐゴシック" charset="0"/>
              </a:defRPr>
            </a:lvl1pPr>
            <a:lvl2pPr marL="742950" indent="-285750" eaLnBrk="0" hangingPunct="0">
              <a:defRPr b="1">
                <a:solidFill>
                  <a:schemeClr val="tx1"/>
                </a:solidFill>
                <a:latin typeface="Arial" charset="0"/>
                <a:ea typeface="ＭＳ Ｐゴシック" charset="0"/>
              </a:defRPr>
            </a:lvl2pPr>
            <a:lvl3pPr marL="1143000" indent="-228600" eaLnBrk="0" hangingPunct="0">
              <a:defRPr b="1">
                <a:solidFill>
                  <a:schemeClr val="tx1"/>
                </a:solidFill>
                <a:latin typeface="Arial" charset="0"/>
                <a:ea typeface="ＭＳ Ｐゴシック" charset="0"/>
              </a:defRPr>
            </a:lvl3pPr>
            <a:lvl4pPr marL="1600200" indent="-228600" eaLnBrk="0" hangingPunct="0">
              <a:defRPr b="1">
                <a:solidFill>
                  <a:schemeClr val="tx1"/>
                </a:solidFill>
                <a:latin typeface="Arial" charset="0"/>
                <a:ea typeface="ＭＳ Ｐゴシック" charset="0"/>
              </a:defRPr>
            </a:lvl4pPr>
            <a:lvl5pPr marL="2057400" indent="-228600" eaLnBrk="0" hangingPunct="0">
              <a:defRPr b="1">
                <a:solidFill>
                  <a:schemeClr val="tx1"/>
                </a:solidFill>
                <a:latin typeface="Arial" charset="0"/>
                <a:ea typeface="ＭＳ Ｐゴシック" charset="0"/>
              </a:defRPr>
            </a:lvl5pPr>
            <a:lvl6pPr marL="2514600" indent="-228600" eaLnBrk="0" fontAlgn="base" hangingPunct="0">
              <a:spcBef>
                <a:spcPct val="0"/>
              </a:spcBef>
              <a:spcAft>
                <a:spcPct val="0"/>
              </a:spcAft>
              <a:defRPr b="1">
                <a:solidFill>
                  <a:schemeClr val="tx1"/>
                </a:solidFill>
                <a:latin typeface="Arial" charset="0"/>
                <a:ea typeface="ＭＳ Ｐゴシック" charset="0"/>
              </a:defRPr>
            </a:lvl6pPr>
            <a:lvl7pPr marL="2971800" indent="-228600" eaLnBrk="0" fontAlgn="base" hangingPunct="0">
              <a:spcBef>
                <a:spcPct val="0"/>
              </a:spcBef>
              <a:spcAft>
                <a:spcPct val="0"/>
              </a:spcAft>
              <a:defRPr b="1">
                <a:solidFill>
                  <a:schemeClr val="tx1"/>
                </a:solidFill>
                <a:latin typeface="Arial" charset="0"/>
                <a:ea typeface="ＭＳ Ｐゴシック" charset="0"/>
              </a:defRPr>
            </a:lvl7pPr>
            <a:lvl8pPr marL="3429000" indent="-228600" eaLnBrk="0" fontAlgn="base" hangingPunct="0">
              <a:spcBef>
                <a:spcPct val="0"/>
              </a:spcBef>
              <a:spcAft>
                <a:spcPct val="0"/>
              </a:spcAft>
              <a:defRPr b="1">
                <a:solidFill>
                  <a:schemeClr val="tx1"/>
                </a:solidFill>
                <a:latin typeface="Arial" charset="0"/>
                <a:ea typeface="ＭＳ Ｐゴシック" charset="0"/>
              </a:defRPr>
            </a:lvl8pPr>
            <a:lvl9pPr marL="3886200" indent="-228600" eaLnBrk="0" fontAlgn="base" hangingPunct="0">
              <a:spcBef>
                <a:spcPct val="0"/>
              </a:spcBef>
              <a:spcAft>
                <a:spcPct val="0"/>
              </a:spcAft>
              <a:defRPr b="1">
                <a:solidFill>
                  <a:schemeClr val="tx1"/>
                </a:solidFill>
                <a:latin typeface="Arial" charset="0"/>
                <a:ea typeface="ＭＳ Ｐゴシック" charset="0"/>
              </a:defRPr>
            </a:lvl9pPr>
          </a:lstStyle>
          <a:p>
            <a:pPr algn="ctr" eaLnBrk="1" hangingPunct="1">
              <a:defRPr/>
            </a:pPr>
            <a:r>
              <a:rPr lang="en-US" sz="2800" dirty="0">
                <a:solidFill>
                  <a:schemeClr val="bg1"/>
                </a:solidFill>
                <a:latin typeface="+mn-lt"/>
              </a:rPr>
              <a:t>LIVING</a:t>
            </a:r>
          </a:p>
          <a:p>
            <a:pPr algn="ctr" eaLnBrk="1" hangingPunct="1">
              <a:defRPr/>
            </a:pPr>
            <a:r>
              <a:rPr lang="en-US" sz="2800" dirty="0">
                <a:solidFill>
                  <a:schemeClr val="bg1"/>
                </a:solidFill>
                <a:latin typeface="+mn-lt"/>
              </a:rPr>
              <a:t>SAINTS</a:t>
            </a:r>
          </a:p>
        </p:txBody>
      </p:sp>
      <p:sp>
        <p:nvSpPr>
          <p:cNvPr id="29" name="Text Box 14">
            <a:extLst>
              <a:ext uri="{FF2B5EF4-FFF2-40B4-BE49-F238E27FC236}">
                <a16:creationId xmlns:a16="http://schemas.microsoft.com/office/drawing/2014/main" id="{7FD55D03-5911-91F7-D851-B68181C18E0D}"/>
              </a:ext>
            </a:extLst>
          </p:cNvPr>
          <p:cNvSpPr txBox="1">
            <a:spLocks noChangeArrowheads="1"/>
          </p:cNvSpPr>
          <p:nvPr/>
        </p:nvSpPr>
        <p:spPr bwMode="auto">
          <a:xfrm>
            <a:off x="6349395" y="2495550"/>
            <a:ext cx="3442305" cy="95410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eaLnBrk="0" hangingPunct="0">
              <a:defRPr b="1">
                <a:solidFill>
                  <a:schemeClr val="tx1"/>
                </a:solidFill>
                <a:latin typeface="Arial" charset="0"/>
                <a:ea typeface="ＭＳ Ｐゴシック" charset="0"/>
              </a:defRPr>
            </a:lvl1pPr>
            <a:lvl2pPr marL="742950" indent="-285750" eaLnBrk="0" hangingPunct="0">
              <a:defRPr b="1">
                <a:solidFill>
                  <a:schemeClr val="tx1"/>
                </a:solidFill>
                <a:latin typeface="Arial" charset="0"/>
                <a:ea typeface="ＭＳ Ｐゴシック" charset="0"/>
              </a:defRPr>
            </a:lvl2pPr>
            <a:lvl3pPr marL="1143000" indent="-228600" eaLnBrk="0" hangingPunct="0">
              <a:defRPr b="1">
                <a:solidFill>
                  <a:schemeClr val="tx1"/>
                </a:solidFill>
                <a:latin typeface="Arial" charset="0"/>
                <a:ea typeface="ＭＳ Ｐゴシック" charset="0"/>
              </a:defRPr>
            </a:lvl3pPr>
            <a:lvl4pPr marL="1600200" indent="-228600" eaLnBrk="0" hangingPunct="0">
              <a:defRPr b="1">
                <a:solidFill>
                  <a:schemeClr val="tx1"/>
                </a:solidFill>
                <a:latin typeface="Arial" charset="0"/>
                <a:ea typeface="ＭＳ Ｐゴシック" charset="0"/>
              </a:defRPr>
            </a:lvl4pPr>
            <a:lvl5pPr marL="2057400" indent="-228600" eaLnBrk="0" hangingPunct="0">
              <a:defRPr b="1">
                <a:solidFill>
                  <a:schemeClr val="tx1"/>
                </a:solidFill>
                <a:latin typeface="Arial" charset="0"/>
                <a:ea typeface="ＭＳ Ｐゴシック" charset="0"/>
              </a:defRPr>
            </a:lvl5pPr>
            <a:lvl6pPr marL="2514600" indent="-228600" eaLnBrk="0" fontAlgn="base" hangingPunct="0">
              <a:spcBef>
                <a:spcPct val="0"/>
              </a:spcBef>
              <a:spcAft>
                <a:spcPct val="0"/>
              </a:spcAft>
              <a:defRPr b="1">
                <a:solidFill>
                  <a:schemeClr val="tx1"/>
                </a:solidFill>
                <a:latin typeface="Arial" charset="0"/>
                <a:ea typeface="ＭＳ Ｐゴシック" charset="0"/>
              </a:defRPr>
            </a:lvl6pPr>
            <a:lvl7pPr marL="2971800" indent="-228600" eaLnBrk="0" fontAlgn="base" hangingPunct="0">
              <a:spcBef>
                <a:spcPct val="0"/>
              </a:spcBef>
              <a:spcAft>
                <a:spcPct val="0"/>
              </a:spcAft>
              <a:defRPr b="1">
                <a:solidFill>
                  <a:schemeClr val="tx1"/>
                </a:solidFill>
                <a:latin typeface="Arial" charset="0"/>
                <a:ea typeface="ＭＳ Ｐゴシック" charset="0"/>
              </a:defRPr>
            </a:lvl7pPr>
            <a:lvl8pPr marL="3429000" indent="-228600" eaLnBrk="0" fontAlgn="base" hangingPunct="0">
              <a:spcBef>
                <a:spcPct val="0"/>
              </a:spcBef>
              <a:spcAft>
                <a:spcPct val="0"/>
              </a:spcAft>
              <a:defRPr b="1">
                <a:solidFill>
                  <a:schemeClr val="tx1"/>
                </a:solidFill>
                <a:latin typeface="Arial" charset="0"/>
                <a:ea typeface="ＭＳ Ｐゴシック" charset="0"/>
              </a:defRPr>
            </a:lvl8pPr>
            <a:lvl9pPr marL="3886200" indent="-228600" eaLnBrk="0" fontAlgn="base" hangingPunct="0">
              <a:spcBef>
                <a:spcPct val="0"/>
              </a:spcBef>
              <a:spcAft>
                <a:spcPct val="0"/>
              </a:spcAft>
              <a:defRPr b="1">
                <a:solidFill>
                  <a:schemeClr val="tx1"/>
                </a:solidFill>
                <a:latin typeface="Arial" charset="0"/>
                <a:ea typeface="ＭＳ Ｐゴシック" charset="0"/>
              </a:defRPr>
            </a:lvl9pPr>
          </a:lstStyle>
          <a:p>
            <a:pPr algn="ctr" eaLnBrk="1" hangingPunct="1">
              <a:defRPr/>
            </a:pPr>
            <a:r>
              <a:rPr lang="en-US" sz="2800">
                <a:solidFill>
                  <a:schemeClr val="bg1"/>
                </a:solidFill>
                <a:latin typeface="+mn-lt"/>
              </a:rPr>
              <a:t>ALL</a:t>
            </a:r>
            <a:r>
              <a:rPr lang="en-US" sz="2800" dirty="0">
                <a:solidFill>
                  <a:schemeClr val="bg1"/>
                </a:solidFill>
                <a:latin typeface="+mn-lt"/>
              </a:rPr>
              <a:t> </a:t>
            </a:r>
            <a:r>
              <a:rPr lang="en-US" sz="2800">
                <a:solidFill>
                  <a:schemeClr val="bg1"/>
                </a:solidFill>
                <a:latin typeface="+mn-lt"/>
              </a:rPr>
              <a:t>SAINTS </a:t>
            </a:r>
            <a:br>
              <a:rPr lang="en-US" sz="2800">
                <a:solidFill>
                  <a:schemeClr val="bg1"/>
                </a:solidFill>
                <a:latin typeface="+mn-lt"/>
              </a:rPr>
            </a:br>
            <a:r>
              <a:rPr lang="en-US" sz="2800">
                <a:solidFill>
                  <a:schemeClr val="bg1"/>
                </a:solidFill>
                <a:latin typeface="+mn-lt"/>
              </a:rPr>
              <a:t>GLORIFIED</a:t>
            </a:r>
            <a:endParaRPr lang="en-US" sz="2800" dirty="0">
              <a:solidFill>
                <a:schemeClr val="bg1"/>
              </a:solidFill>
              <a:latin typeface="+mn-lt"/>
            </a:endParaRPr>
          </a:p>
        </p:txBody>
      </p:sp>
      <p:sp>
        <p:nvSpPr>
          <p:cNvPr id="30" name="Text Box 15">
            <a:extLst>
              <a:ext uri="{FF2B5EF4-FFF2-40B4-BE49-F238E27FC236}">
                <a16:creationId xmlns:a16="http://schemas.microsoft.com/office/drawing/2014/main" id="{18BC7172-B97A-42EA-361A-37DFA6F57A1C}"/>
              </a:ext>
            </a:extLst>
          </p:cNvPr>
          <p:cNvSpPr txBox="1">
            <a:spLocks noChangeArrowheads="1"/>
          </p:cNvSpPr>
          <p:nvPr/>
        </p:nvSpPr>
        <p:spPr bwMode="auto">
          <a:xfrm>
            <a:off x="4903788" y="5467350"/>
            <a:ext cx="2106612" cy="95410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eaLnBrk="0" hangingPunct="0">
              <a:defRPr b="1">
                <a:solidFill>
                  <a:schemeClr val="tx1"/>
                </a:solidFill>
                <a:latin typeface="Arial" charset="0"/>
                <a:ea typeface="ＭＳ Ｐゴシック" charset="0"/>
              </a:defRPr>
            </a:lvl1pPr>
            <a:lvl2pPr marL="742950" indent="-285750" eaLnBrk="0" hangingPunct="0">
              <a:defRPr b="1">
                <a:solidFill>
                  <a:schemeClr val="tx1"/>
                </a:solidFill>
                <a:latin typeface="Arial" charset="0"/>
                <a:ea typeface="ＭＳ Ｐゴシック" charset="0"/>
              </a:defRPr>
            </a:lvl2pPr>
            <a:lvl3pPr marL="1143000" indent="-228600" eaLnBrk="0" hangingPunct="0">
              <a:defRPr b="1">
                <a:solidFill>
                  <a:schemeClr val="tx1"/>
                </a:solidFill>
                <a:latin typeface="Arial" charset="0"/>
                <a:ea typeface="ＭＳ Ｐゴシック" charset="0"/>
              </a:defRPr>
            </a:lvl3pPr>
            <a:lvl4pPr marL="1600200" indent="-228600" eaLnBrk="0" hangingPunct="0">
              <a:defRPr b="1">
                <a:solidFill>
                  <a:schemeClr val="tx1"/>
                </a:solidFill>
                <a:latin typeface="Arial" charset="0"/>
                <a:ea typeface="ＭＳ Ｐゴシック" charset="0"/>
              </a:defRPr>
            </a:lvl4pPr>
            <a:lvl5pPr marL="2057400" indent="-228600" eaLnBrk="0" hangingPunct="0">
              <a:defRPr b="1">
                <a:solidFill>
                  <a:schemeClr val="tx1"/>
                </a:solidFill>
                <a:latin typeface="Arial" charset="0"/>
                <a:ea typeface="ＭＳ Ｐゴシック" charset="0"/>
              </a:defRPr>
            </a:lvl5pPr>
            <a:lvl6pPr marL="2514600" indent="-228600" eaLnBrk="0" fontAlgn="base" hangingPunct="0">
              <a:spcBef>
                <a:spcPct val="0"/>
              </a:spcBef>
              <a:spcAft>
                <a:spcPct val="0"/>
              </a:spcAft>
              <a:defRPr b="1">
                <a:solidFill>
                  <a:schemeClr val="tx1"/>
                </a:solidFill>
                <a:latin typeface="Arial" charset="0"/>
                <a:ea typeface="ＭＳ Ｐゴシック" charset="0"/>
              </a:defRPr>
            </a:lvl6pPr>
            <a:lvl7pPr marL="2971800" indent="-228600" eaLnBrk="0" fontAlgn="base" hangingPunct="0">
              <a:spcBef>
                <a:spcPct val="0"/>
              </a:spcBef>
              <a:spcAft>
                <a:spcPct val="0"/>
              </a:spcAft>
              <a:defRPr b="1">
                <a:solidFill>
                  <a:schemeClr val="tx1"/>
                </a:solidFill>
                <a:latin typeface="Arial" charset="0"/>
                <a:ea typeface="ＭＳ Ｐゴシック" charset="0"/>
              </a:defRPr>
            </a:lvl7pPr>
            <a:lvl8pPr marL="3429000" indent="-228600" eaLnBrk="0" fontAlgn="base" hangingPunct="0">
              <a:spcBef>
                <a:spcPct val="0"/>
              </a:spcBef>
              <a:spcAft>
                <a:spcPct val="0"/>
              </a:spcAft>
              <a:defRPr b="1">
                <a:solidFill>
                  <a:schemeClr val="tx1"/>
                </a:solidFill>
                <a:latin typeface="Arial" charset="0"/>
                <a:ea typeface="ＭＳ Ｐゴシック" charset="0"/>
              </a:defRPr>
            </a:lvl8pPr>
            <a:lvl9pPr marL="3886200" indent="-228600" eaLnBrk="0" fontAlgn="base" hangingPunct="0">
              <a:spcBef>
                <a:spcPct val="0"/>
              </a:spcBef>
              <a:spcAft>
                <a:spcPct val="0"/>
              </a:spcAft>
              <a:defRPr b="1">
                <a:solidFill>
                  <a:schemeClr val="tx1"/>
                </a:solidFill>
                <a:latin typeface="Arial" charset="0"/>
                <a:ea typeface="ＭＳ Ｐゴシック" charset="0"/>
              </a:defRPr>
            </a:lvl9pPr>
          </a:lstStyle>
          <a:p>
            <a:pPr eaLnBrk="1" hangingPunct="1">
              <a:defRPr/>
            </a:pPr>
            <a:r>
              <a:rPr lang="en-US" sz="2800">
                <a:solidFill>
                  <a:schemeClr val="bg1"/>
                </a:solidFill>
                <a:latin typeface="+mn-lt"/>
              </a:rPr>
              <a:t>JUDGMENT OF SINNERS</a:t>
            </a:r>
            <a:endParaRPr lang="en-US" sz="2800" dirty="0">
              <a:solidFill>
                <a:schemeClr val="bg1"/>
              </a:solidFill>
              <a:latin typeface="+mn-lt"/>
            </a:endParaRPr>
          </a:p>
        </p:txBody>
      </p:sp>
      <p:sp>
        <p:nvSpPr>
          <p:cNvPr id="31" name="Text Box 17">
            <a:extLst>
              <a:ext uri="{FF2B5EF4-FFF2-40B4-BE49-F238E27FC236}">
                <a16:creationId xmlns:a16="http://schemas.microsoft.com/office/drawing/2014/main" id="{68F2B3DB-8952-5199-1940-F71797DE1F80}"/>
              </a:ext>
            </a:extLst>
          </p:cNvPr>
          <p:cNvSpPr txBox="1">
            <a:spLocks noChangeArrowheads="1"/>
          </p:cNvSpPr>
          <p:nvPr/>
        </p:nvSpPr>
        <p:spPr bwMode="auto">
          <a:xfrm>
            <a:off x="8331200" y="4673600"/>
            <a:ext cx="3048000" cy="181588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eaLnBrk="0" hangingPunct="0">
              <a:defRPr b="1">
                <a:solidFill>
                  <a:schemeClr val="tx1"/>
                </a:solidFill>
                <a:latin typeface="Arial" charset="0"/>
                <a:ea typeface="ＭＳ Ｐゴシック" charset="0"/>
              </a:defRPr>
            </a:lvl1pPr>
            <a:lvl2pPr marL="742950" indent="-285750" eaLnBrk="0" hangingPunct="0">
              <a:defRPr b="1">
                <a:solidFill>
                  <a:schemeClr val="tx1"/>
                </a:solidFill>
                <a:latin typeface="Arial" charset="0"/>
                <a:ea typeface="ＭＳ Ｐゴシック" charset="0"/>
              </a:defRPr>
            </a:lvl2pPr>
            <a:lvl3pPr marL="1143000" indent="-228600" eaLnBrk="0" hangingPunct="0">
              <a:defRPr b="1">
                <a:solidFill>
                  <a:schemeClr val="tx1"/>
                </a:solidFill>
                <a:latin typeface="Arial" charset="0"/>
                <a:ea typeface="ＭＳ Ｐゴシック" charset="0"/>
              </a:defRPr>
            </a:lvl3pPr>
            <a:lvl4pPr marL="1600200" indent="-228600" eaLnBrk="0" hangingPunct="0">
              <a:defRPr b="1">
                <a:solidFill>
                  <a:schemeClr val="tx1"/>
                </a:solidFill>
                <a:latin typeface="Arial" charset="0"/>
                <a:ea typeface="ＭＳ Ｐゴシック" charset="0"/>
              </a:defRPr>
            </a:lvl4pPr>
            <a:lvl5pPr marL="2057400" indent="-228600" eaLnBrk="0" hangingPunct="0">
              <a:defRPr b="1">
                <a:solidFill>
                  <a:schemeClr val="tx1"/>
                </a:solidFill>
                <a:latin typeface="Arial" charset="0"/>
                <a:ea typeface="ＭＳ Ｐゴシック" charset="0"/>
              </a:defRPr>
            </a:lvl5pPr>
            <a:lvl6pPr marL="2514600" indent="-228600" eaLnBrk="0" fontAlgn="base" hangingPunct="0">
              <a:spcBef>
                <a:spcPct val="0"/>
              </a:spcBef>
              <a:spcAft>
                <a:spcPct val="0"/>
              </a:spcAft>
              <a:defRPr b="1">
                <a:solidFill>
                  <a:schemeClr val="tx1"/>
                </a:solidFill>
                <a:latin typeface="Arial" charset="0"/>
                <a:ea typeface="ＭＳ Ｐゴシック" charset="0"/>
              </a:defRPr>
            </a:lvl6pPr>
            <a:lvl7pPr marL="2971800" indent="-228600" eaLnBrk="0" fontAlgn="base" hangingPunct="0">
              <a:spcBef>
                <a:spcPct val="0"/>
              </a:spcBef>
              <a:spcAft>
                <a:spcPct val="0"/>
              </a:spcAft>
              <a:defRPr b="1">
                <a:solidFill>
                  <a:schemeClr val="tx1"/>
                </a:solidFill>
                <a:latin typeface="Arial" charset="0"/>
                <a:ea typeface="ＭＳ Ｐゴシック" charset="0"/>
              </a:defRPr>
            </a:lvl7pPr>
            <a:lvl8pPr marL="3429000" indent="-228600" eaLnBrk="0" fontAlgn="base" hangingPunct="0">
              <a:spcBef>
                <a:spcPct val="0"/>
              </a:spcBef>
              <a:spcAft>
                <a:spcPct val="0"/>
              </a:spcAft>
              <a:defRPr b="1">
                <a:solidFill>
                  <a:schemeClr val="tx1"/>
                </a:solidFill>
                <a:latin typeface="Arial" charset="0"/>
                <a:ea typeface="ＭＳ Ｐゴシック" charset="0"/>
              </a:defRPr>
            </a:lvl8pPr>
            <a:lvl9pPr marL="3886200" indent="-228600" eaLnBrk="0" fontAlgn="base" hangingPunct="0">
              <a:spcBef>
                <a:spcPct val="0"/>
              </a:spcBef>
              <a:spcAft>
                <a:spcPct val="0"/>
              </a:spcAft>
              <a:defRPr b="1">
                <a:solidFill>
                  <a:schemeClr val="tx1"/>
                </a:solidFill>
                <a:latin typeface="Arial" charset="0"/>
                <a:ea typeface="ＭＳ Ｐゴシック" charset="0"/>
              </a:defRPr>
            </a:lvl9pPr>
          </a:lstStyle>
          <a:p>
            <a:pPr algn="ctr" eaLnBrk="1" hangingPunct="1">
              <a:defRPr/>
            </a:pPr>
            <a:r>
              <a:rPr lang="en-US" sz="2800" dirty="0">
                <a:solidFill>
                  <a:schemeClr val="bg2">
                    <a:lumMod val="90000"/>
                  </a:schemeClr>
                </a:solidFill>
                <a:latin typeface="+mn-lt"/>
              </a:rPr>
              <a:t>RESULT:</a:t>
            </a:r>
          </a:p>
          <a:p>
            <a:pPr algn="ctr" eaLnBrk="1" hangingPunct="1">
              <a:defRPr/>
            </a:pPr>
            <a:r>
              <a:rPr lang="en-US" sz="2800" dirty="0">
                <a:solidFill>
                  <a:schemeClr val="bg2">
                    <a:lumMod val="90000"/>
                  </a:schemeClr>
                </a:solidFill>
                <a:latin typeface="+mn-lt"/>
              </a:rPr>
              <a:t>No mortal humans to repopulate the world</a:t>
            </a:r>
          </a:p>
        </p:txBody>
      </p:sp>
      <p:sp>
        <p:nvSpPr>
          <p:cNvPr id="32" name="Rectangle 18">
            <a:extLst>
              <a:ext uri="{FF2B5EF4-FFF2-40B4-BE49-F238E27FC236}">
                <a16:creationId xmlns:a16="http://schemas.microsoft.com/office/drawing/2014/main" id="{32542714-D543-2BEF-3FAC-0CB1D8AA67EE}"/>
              </a:ext>
            </a:extLst>
          </p:cNvPr>
          <p:cNvSpPr>
            <a:spLocks noChangeArrowheads="1"/>
          </p:cNvSpPr>
          <p:nvPr/>
        </p:nvSpPr>
        <p:spPr bwMode="auto">
          <a:xfrm>
            <a:off x="1995488" y="1181100"/>
            <a:ext cx="8558212"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228600" indent="-228600">
              <a:defRPr/>
            </a:pPr>
            <a:r>
              <a:rPr lang="en-US" sz="4000" dirty="0">
                <a:solidFill>
                  <a:schemeClr val="bg2">
                    <a:lumMod val="90000"/>
                  </a:schemeClr>
                </a:solidFill>
              </a:rPr>
              <a:t>THE POST-TRIBULATION PROBLEM</a:t>
            </a:r>
          </a:p>
        </p:txBody>
      </p:sp>
    </p:spTree>
    <p:extLst>
      <p:ext uri="{BB962C8B-B14F-4D97-AF65-F5344CB8AC3E}">
        <p14:creationId xmlns:p14="http://schemas.microsoft.com/office/powerpoint/2010/main" val="4073986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2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0"/>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5"/>
                                        </p:tgtEl>
                                        <p:attrNameLst>
                                          <p:attrName>style.visibility</p:attrName>
                                        </p:attrNameLst>
                                      </p:cBhvr>
                                      <p:to>
                                        <p:strVal val="visible"/>
                                      </p:to>
                                    </p:set>
                                  </p:childTnLst>
                                </p:cTn>
                              </p:par>
                              <p:par>
                                <p:cTn id="23" presetID="1" presetClass="exit" presetSubtype="0" fill="hold" grpId="1" nodeType="withEffect">
                                  <p:stCondLst>
                                    <p:cond delay="0"/>
                                  </p:stCondLst>
                                  <p:childTnLst>
                                    <p:set>
                                      <p:cBhvr>
                                        <p:cTn id="24" dur="1" fill="hold">
                                          <p:stCondLst>
                                            <p:cond delay="0"/>
                                          </p:stCondLst>
                                        </p:cTn>
                                        <p:tgtEl>
                                          <p:spTgt spid="28"/>
                                        </p:tgtEl>
                                        <p:attrNameLst>
                                          <p:attrName>style.visibility</p:attrName>
                                        </p:attrNameLst>
                                      </p:cBhvr>
                                      <p:to>
                                        <p:strVal val="hidden"/>
                                      </p:to>
                                    </p:set>
                                  </p:childTnLst>
                                </p:cTn>
                              </p:par>
                              <p:par>
                                <p:cTn id="25" presetID="1" presetClass="exit" presetSubtype="0" fill="hold" grpId="1" nodeType="withEffect">
                                  <p:stCondLst>
                                    <p:cond delay="0"/>
                                  </p:stCondLst>
                                  <p:childTnLst>
                                    <p:set>
                                      <p:cBhvr>
                                        <p:cTn id="26" dur="1" fill="hold">
                                          <p:stCondLst>
                                            <p:cond delay="0"/>
                                          </p:stCondLst>
                                        </p:cTn>
                                        <p:tgtEl>
                                          <p:spTgt spid="24"/>
                                        </p:tgtEl>
                                        <p:attrNameLst>
                                          <p:attrName>style.visibility</p:attrName>
                                        </p:attrNameLst>
                                      </p:cBhvr>
                                      <p:to>
                                        <p:strVal val="hidden"/>
                                      </p:to>
                                    </p:set>
                                  </p:childTnLst>
                                </p:cTn>
                              </p:par>
                              <p:par>
                                <p:cTn id="27" presetID="1" presetClass="exit" presetSubtype="0" fill="hold" grpId="1" nodeType="withEffect">
                                  <p:stCondLst>
                                    <p:cond delay="0"/>
                                  </p:stCondLst>
                                  <p:childTnLst>
                                    <p:set>
                                      <p:cBhvr>
                                        <p:cTn id="28" dur="1" fill="hold">
                                          <p:stCondLst>
                                            <p:cond delay="0"/>
                                          </p:stCondLst>
                                        </p:cTn>
                                        <p:tgtEl>
                                          <p:spTgt spid="23"/>
                                        </p:tgtEl>
                                        <p:attrNameLst>
                                          <p:attrName>style.visibility</p:attrName>
                                        </p:attrNameLst>
                                      </p:cBhvr>
                                      <p:to>
                                        <p:strVal val="hidden"/>
                                      </p:to>
                                    </p:set>
                                  </p:childTnLst>
                                </p:cTn>
                              </p:par>
                              <p:par>
                                <p:cTn id="29" presetID="1" presetClass="exit" presetSubtype="0" fill="hold" grpId="1" nodeType="withEffect">
                                  <p:stCondLst>
                                    <p:cond delay="0"/>
                                  </p:stCondLst>
                                  <p:childTnLst>
                                    <p:set>
                                      <p:cBhvr>
                                        <p:cTn id="30" dur="1" fill="hold">
                                          <p:stCondLst>
                                            <p:cond delay="0"/>
                                          </p:stCondLst>
                                        </p:cTn>
                                        <p:tgtEl>
                                          <p:spTgt spid="27"/>
                                        </p:tgtEl>
                                        <p:attrNameLst>
                                          <p:attrName>style.visibility</p:attrName>
                                        </p:attrNameLst>
                                      </p:cBhvr>
                                      <p:to>
                                        <p:strVal val="hidden"/>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9"/>
                                        </p:tgtEl>
                                        <p:attrNameLst>
                                          <p:attrName>style.visibility</p:attrName>
                                        </p:attrNameLst>
                                      </p:cBhvr>
                                      <p:to>
                                        <p:strVal val="visible"/>
                                      </p:to>
                                    </p:set>
                                  </p:childTnLst>
                                </p:cTn>
                              </p:par>
                              <p:par>
                                <p:cTn id="35" presetID="1" presetClass="exit" presetSubtype="0" fill="hold" grpId="1" nodeType="withEffect">
                                  <p:stCondLst>
                                    <p:cond delay="0"/>
                                  </p:stCondLst>
                                  <p:childTnLst>
                                    <p:set>
                                      <p:cBhvr>
                                        <p:cTn id="36" dur="1" fill="hold">
                                          <p:stCondLst>
                                            <p:cond delay="0"/>
                                          </p:stCondLst>
                                        </p:cTn>
                                        <p:tgtEl>
                                          <p:spTgt spid="25"/>
                                        </p:tgtEl>
                                        <p:attrNameLst>
                                          <p:attrName>style.visibility</p:attrName>
                                        </p:attrNameLst>
                                      </p:cBhvr>
                                      <p:to>
                                        <p:strVal val="hidden"/>
                                      </p:to>
                                    </p:set>
                                  </p:childTnLst>
                                </p:cTn>
                              </p:par>
                              <p:par>
                                <p:cTn id="37" presetID="1" presetClass="exit" presetSubtype="0" fill="hold" grpId="1" nodeType="withEffect">
                                  <p:stCondLst>
                                    <p:cond delay="0"/>
                                  </p:stCondLst>
                                  <p:childTnLst>
                                    <p:set>
                                      <p:cBhvr>
                                        <p:cTn id="38" dur="1" fill="hold">
                                          <p:stCondLst>
                                            <p:cond delay="0"/>
                                          </p:stCondLst>
                                        </p:cTn>
                                        <p:tgtEl>
                                          <p:spTgt spid="26"/>
                                        </p:tgtEl>
                                        <p:attrNameLst>
                                          <p:attrName>style.visibility</p:attrName>
                                        </p:attrNameLst>
                                      </p:cBhvr>
                                      <p:to>
                                        <p:strVal val="hidden"/>
                                      </p:to>
                                    </p:set>
                                  </p:childTnLst>
                                </p:cTn>
                              </p:par>
                              <p:par>
                                <p:cTn id="39" presetID="1" presetClass="exit" presetSubtype="0" fill="hold" grpId="1" nodeType="withEffect">
                                  <p:stCondLst>
                                    <p:cond delay="0"/>
                                  </p:stCondLst>
                                  <p:childTnLst>
                                    <p:set>
                                      <p:cBhvr>
                                        <p:cTn id="40" dur="1" fill="hold">
                                          <p:stCondLst>
                                            <p:cond delay="0"/>
                                          </p:stCondLst>
                                        </p:cTn>
                                        <p:tgtEl>
                                          <p:spTgt spid="30"/>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3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3" grpId="1" animBg="1"/>
      <p:bldP spid="24" grpId="0" animBg="1"/>
      <p:bldP spid="24" grpId="1" animBg="1"/>
      <p:bldP spid="25" grpId="0" animBg="1"/>
      <p:bldP spid="25" grpId="1" animBg="1"/>
      <p:bldP spid="26" grpId="0" animBg="1"/>
      <p:bldP spid="26" grpId="1" animBg="1"/>
      <p:bldP spid="27" grpId="0"/>
      <p:bldP spid="27" grpId="1"/>
      <p:bldP spid="28" grpId="0"/>
      <p:bldP spid="28" grpId="1"/>
      <p:bldP spid="29" grpId="0"/>
      <p:bldP spid="30" grpId="0"/>
      <p:bldP spid="30" grpId="1"/>
      <p:bldP spid="31" grpId="0"/>
    </p:bld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B308D148-0B30-BAD1-729B-F6E7029E6F94}"/>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grpSp>
        <p:nvGrpSpPr>
          <p:cNvPr id="2" name="Group 4">
            <a:extLst>
              <a:ext uri="{FF2B5EF4-FFF2-40B4-BE49-F238E27FC236}">
                <a16:creationId xmlns:a16="http://schemas.microsoft.com/office/drawing/2014/main" id="{38185591-674F-7679-3C8F-1D9B5E330454}"/>
              </a:ext>
            </a:extLst>
          </p:cNvPr>
          <p:cNvGrpSpPr>
            <a:grpSpLocks/>
          </p:cNvGrpSpPr>
          <p:nvPr/>
        </p:nvGrpSpPr>
        <p:grpSpPr bwMode="auto">
          <a:xfrm>
            <a:off x="914400" y="3371850"/>
            <a:ext cx="9563100" cy="1143000"/>
            <a:chOff x="576" y="2304"/>
            <a:chExt cx="4806" cy="432"/>
          </a:xfrm>
        </p:grpSpPr>
        <p:sp>
          <p:nvSpPr>
            <p:cNvPr id="3" name="AutoShape 5">
              <a:extLst>
                <a:ext uri="{FF2B5EF4-FFF2-40B4-BE49-F238E27FC236}">
                  <a16:creationId xmlns:a16="http://schemas.microsoft.com/office/drawing/2014/main" id="{A7C76E96-D03D-E829-2C75-41ECF1E9B514}"/>
                </a:ext>
              </a:extLst>
            </p:cNvPr>
            <p:cNvSpPr>
              <a:spLocks noChangeArrowheads="1"/>
            </p:cNvSpPr>
            <p:nvPr/>
          </p:nvSpPr>
          <p:spPr bwMode="auto">
            <a:xfrm>
              <a:off x="576" y="2304"/>
              <a:ext cx="2160" cy="432"/>
            </a:xfrm>
            <a:prstGeom prst="rightArrow">
              <a:avLst>
                <a:gd name="adj1" fmla="val 45833"/>
                <a:gd name="adj2" fmla="val 76875"/>
              </a:avLst>
            </a:prstGeom>
            <a:solidFill>
              <a:schemeClr val="bg2">
                <a:lumMod val="50000"/>
              </a:schemeClr>
            </a:solidFill>
            <a:ln w="9525">
              <a:solidFill>
                <a:schemeClr val="bg2">
                  <a:lumMod val="75000"/>
                </a:schemeClr>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defRPr/>
              </a:pPr>
              <a:r>
                <a:rPr lang="en-US" sz="2400" dirty="0">
                  <a:solidFill>
                    <a:srgbClr val="FFFFFF"/>
                  </a:solidFill>
                </a:rPr>
                <a:t>CHURCH AGE</a:t>
              </a:r>
            </a:p>
          </p:txBody>
        </p:sp>
        <p:sp>
          <p:nvSpPr>
            <p:cNvPr id="5" name="AutoShape 6">
              <a:extLst>
                <a:ext uri="{FF2B5EF4-FFF2-40B4-BE49-F238E27FC236}">
                  <a16:creationId xmlns:a16="http://schemas.microsoft.com/office/drawing/2014/main" id="{66D90DB5-869D-960C-6E3B-19B7B891E033}"/>
                </a:ext>
              </a:extLst>
            </p:cNvPr>
            <p:cNvSpPr>
              <a:spLocks noChangeArrowheads="1"/>
            </p:cNvSpPr>
            <p:nvPr/>
          </p:nvSpPr>
          <p:spPr bwMode="auto">
            <a:xfrm>
              <a:off x="3168" y="2304"/>
              <a:ext cx="2214" cy="432"/>
            </a:xfrm>
            <a:prstGeom prst="rightArrow">
              <a:avLst>
                <a:gd name="adj1" fmla="val 45833"/>
                <a:gd name="adj2" fmla="val 78797"/>
              </a:avLst>
            </a:prstGeom>
            <a:solidFill>
              <a:schemeClr val="bg2">
                <a:lumMod val="50000"/>
              </a:schemeClr>
            </a:solidFill>
            <a:ln w="9525">
              <a:solidFill>
                <a:schemeClr val="bg2">
                  <a:lumMod val="75000"/>
                </a:schemeClr>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defRPr/>
              </a:pPr>
              <a:r>
                <a:rPr lang="en-US" sz="2400">
                  <a:solidFill>
                    <a:srgbClr val="FFFFFF"/>
                  </a:solidFill>
                </a:rPr>
                <a:t>MILLENNIUM</a:t>
              </a:r>
            </a:p>
          </p:txBody>
        </p:sp>
        <p:sp>
          <p:nvSpPr>
            <p:cNvPr id="6" name="AutoShape 7">
              <a:extLst>
                <a:ext uri="{FF2B5EF4-FFF2-40B4-BE49-F238E27FC236}">
                  <a16:creationId xmlns:a16="http://schemas.microsoft.com/office/drawing/2014/main" id="{2D5A1027-F6CB-353A-82FB-5000B52E5AFA}"/>
                </a:ext>
              </a:extLst>
            </p:cNvPr>
            <p:cNvSpPr>
              <a:spLocks noChangeArrowheads="1"/>
            </p:cNvSpPr>
            <p:nvPr/>
          </p:nvSpPr>
          <p:spPr bwMode="auto">
            <a:xfrm>
              <a:off x="2736" y="2304"/>
              <a:ext cx="432" cy="432"/>
            </a:xfrm>
            <a:prstGeom prst="rightArrow">
              <a:avLst>
                <a:gd name="adj1" fmla="val 45833"/>
                <a:gd name="adj2" fmla="val 63889"/>
              </a:avLst>
            </a:prstGeom>
            <a:solidFill>
              <a:schemeClr val="bg2">
                <a:lumMod val="50000"/>
              </a:schemeClr>
            </a:solidFill>
            <a:ln w="9525">
              <a:solidFill>
                <a:schemeClr val="bg2">
                  <a:lumMod val="75000"/>
                </a:schemeClr>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defRPr/>
              </a:pPr>
              <a:r>
                <a:rPr lang="en-US" dirty="0">
                  <a:solidFill>
                    <a:srgbClr val="FFFFFF"/>
                  </a:solidFill>
                </a:rPr>
                <a:t>TRIB</a:t>
              </a:r>
            </a:p>
          </p:txBody>
        </p:sp>
      </p:grpSp>
      <p:sp>
        <p:nvSpPr>
          <p:cNvPr id="7" name="AutoShape 10">
            <a:extLst>
              <a:ext uri="{FF2B5EF4-FFF2-40B4-BE49-F238E27FC236}">
                <a16:creationId xmlns:a16="http://schemas.microsoft.com/office/drawing/2014/main" id="{75698CEB-2E30-6DD8-E005-F301594B90C3}"/>
              </a:ext>
            </a:extLst>
          </p:cNvPr>
          <p:cNvSpPr>
            <a:spLocks/>
          </p:cNvSpPr>
          <p:nvPr/>
        </p:nvSpPr>
        <p:spPr bwMode="auto">
          <a:xfrm rot="-5400000">
            <a:off x="3122456" y="2306794"/>
            <a:ext cx="685800" cy="5101912"/>
          </a:xfrm>
          <a:prstGeom prst="leftBrace">
            <a:avLst>
              <a:gd name="adj1" fmla="val 49460"/>
              <a:gd name="adj2" fmla="val 50000"/>
            </a:avLst>
          </a:prstGeom>
          <a:noFill/>
          <a:ln w="38100">
            <a:solidFill>
              <a:schemeClr val="tx1"/>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2400">
              <a:solidFill>
                <a:srgbClr val="000000"/>
              </a:solidFill>
            </a:endParaRPr>
          </a:p>
        </p:txBody>
      </p:sp>
      <p:sp>
        <p:nvSpPr>
          <p:cNvPr id="8" name="AutoShape 11">
            <a:extLst>
              <a:ext uri="{FF2B5EF4-FFF2-40B4-BE49-F238E27FC236}">
                <a16:creationId xmlns:a16="http://schemas.microsoft.com/office/drawing/2014/main" id="{95772B9F-C21C-7B1A-EC6A-9F8AB19B68B8}"/>
              </a:ext>
            </a:extLst>
          </p:cNvPr>
          <p:cNvSpPr>
            <a:spLocks/>
          </p:cNvSpPr>
          <p:nvPr/>
        </p:nvSpPr>
        <p:spPr bwMode="auto">
          <a:xfrm rot="5400000">
            <a:off x="3150313" y="678736"/>
            <a:ext cx="685800" cy="5157627"/>
          </a:xfrm>
          <a:prstGeom prst="leftBrace">
            <a:avLst>
              <a:gd name="adj1" fmla="val 50000"/>
              <a:gd name="adj2" fmla="val 50000"/>
            </a:avLst>
          </a:prstGeom>
          <a:noFill/>
          <a:ln w="38100">
            <a:solidFill>
              <a:schemeClr val="tx1"/>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2400">
              <a:solidFill>
                <a:srgbClr val="000000"/>
              </a:solidFill>
            </a:endParaRPr>
          </a:p>
        </p:txBody>
      </p:sp>
      <p:sp>
        <p:nvSpPr>
          <p:cNvPr id="9" name="AutoShape 12">
            <a:extLst>
              <a:ext uri="{FF2B5EF4-FFF2-40B4-BE49-F238E27FC236}">
                <a16:creationId xmlns:a16="http://schemas.microsoft.com/office/drawing/2014/main" id="{6D469612-9FB5-F216-13E7-10BAE12092E7}"/>
              </a:ext>
            </a:extLst>
          </p:cNvPr>
          <p:cNvSpPr>
            <a:spLocks noChangeArrowheads="1"/>
          </p:cNvSpPr>
          <p:nvPr/>
        </p:nvSpPr>
        <p:spPr bwMode="auto">
          <a:xfrm rot="-5400000">
            <a:off x="4741060" y="3085315"/>
            <a:ext cx="2286000" cy="573070"/>
          </a:xfrm>
          <a:prstGeom prst="rightArrow">
            <a:avLst>
              <a:gd name="adj1" fmla="val 34722"/>
              <a:gd name="adj2" fmla="val 68403"/>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2400">
              <a:solidFill>
                <a:srgbClr val="000000"/>
              </a:solidFill>
            </a:endParaRPr>
          </a:p>
        </p:txBody>
      </p:sp>
      <p:sp>
        <p:nvSpPr>
          <p:cNvPr id="10" name="AutoShape 13">
            <a:extLst>
              <a:ext uri="{FF2B5EF4-FFF2-40B4-BE49-F238E27FC236}">
                <a16:creationId xmlns:a16="http://schemas.microsoft.com/office/drawing/2014/main" id="{B14F3A64-6834-2B56-B657-65C09336ECFB}"/>
              </a:ext>
            </a:extLst>
          </p:cNvPr>
          <p:cNvSpPr>
            <a:spLocks noChangeArrowheads="1"/>
          </p:cNvSpPr>
          <p:nvPr/>
        </p:nvSpPr>
        <p:spPr bwMode="auto">
          <a:xfrm rot="5400000">
            <a:off x="5499885" y="4685515"/>
            <a:ext cx="914400" cy="573070"/>
          </a:xfrm>
          <a:prstGeom prst="rightArrow">
            <a:avLst>
              <a:gd name="adj1" fmla="val 28472"/>
              <a:gd name="adj2" fmla="val 68407"/>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2400">
              <a:solidFill>
                <a:srgbClr val="000000"/>
              </a:solidFill>
            </a:endParaRPr>
          </a:p>
        </p:txBody>
      </p:sp>
      <p:sp>
        <p:nvSpPr>
          <p:cNvPr id="11" name="Text Box 8">
            <a:extLst>
              <a:ext uri="{FF2B5EF4-FFF2-40B4-BE49-F238E27FC236}">
                <a16:creationId xmlns:a16="http://schemas.microsoft.com/office/drawing/2014/main" id="{5E4EB318-67D6-E9B3-FEBE-1B7DB5F339B6}"/>
              </a:ext>
            </a:extLst>
          </p:cNvPr>
          <p:cNvSpPr txBox="1">
            <a:spLocks noChangeArrowheads="1"/>
          </p:cNvSpPr>
          <p:nvPr/>
        </p:nvSpPr>
        <p:spPr bwMode="auto">
          <a:xfrm>
            <a:off x="2862863" y="5289550"/>
            <a:ext cx="1248162" cy="95410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eaLnBrk="0" hangingPunct="0">
              <a:defRPr b="1">
                <a:solidFill>
                  <a:schemeClr val="tx1"/>
                </a:solidFill>
                <a:latin typeface="Arial" charset="0"/>
                <a:ea typeface="ＭＳ Ｐゴシック" charset="0"/>
              </a:defRPr>
            </a:lvl1pPr>
            <a:lvl2pPr marL="742950" indent="-285750" eaLnBrk="0" hangingPunct="0">
              <a:defRPr b="1">
                <a:solidFill>
                  <a:schemeClr val="tx1"/>
                </a:solidFill>
                <a:latin typeface="Arial" charset="0"/>
                <a:ea typeface="ＭＳ Ｐゴシック" charset="0"/>
              </a:defRPr>
            </a:lvl2pPr>
            <a:lvl3pPr marL="1143000" indent="-228600" eaLnBrk="0" hangingPunct="0">
              <a:defRPr b="1">
                <a:solidFill>
                  <a:schemeClr val="tx1"/>
                </a:solidFill>
                <a:latin typeface="Arial" charset="0"/>
                <a:ea typeface="ＭＳ Ｐゴシック" charset="0"/>
              </a:defRPr>
            </a:lvl3pPr>
            <a:lvl4pPr marL="1600200" indent="-228600" eaLnBrk="0" hangingPunct="0">
              <a:defRPr b="1">
                <a:solidFill>
                  <a:schemeClr val="tx1"/>
                </a:solidFill>
                <a:latin typeface="Arial" charset="0"/>
                <a:ea typeface="ＭＳ Ｐゴシック" charset="0"/>
              </a:defRPr>
            </a:lvl4pPr>
            <a:lvl5pPr marL="2057400" indent="-228600" eaLnBrk="0" hangingPunct="0">
              <a:defRPr b="1">
                <a:solidFill>
                  <a:schemeClr val="tx1"/>
                </a:solidFill>
                <a:latin typeface="Arial" charset="0"/>
                <a:ea typeface="ＭＳ Ｐゴシック" charset="0"/>
              </a:defRPr>
            </a:lvl5pPr>
            <a:lvl6pPr marL="2514600" indent="-228600" eaLnBrk="0" fontAlgn="base" hangingPunct="0">
              <a:spcBef>
                <a:spcPct val="0"/>
              </a:spcBef>
              <a:spcAft>
                <a:spcPct val="0"/>
              </a:spcAft>
              <a:defRPr b="1">
                <a:solidFill>
                  <a:schemeClr val="tx1"/>
                </a:solidFill>
                <a:latin typeface="Arial" charset="0"/>
                <a:ea typeface="ＭＳ Ｐゴシック" charset="0"/>
              </a:defRPr>
            </a:lvl6pPr>
            <a:lvl7pPr marL="2971800" indent="-228600" eaLnBrk="0" fontAlgn="base" hangingPunct="0">
              <a:spcBef>
                <a:spcPct val="0"/>
              </a:spcBef>
              <a:spcAft>
                <a:spcPct val="0"/>
              </a:spcAft>
              <a:defRPr b="1">
                <a:solidFill>
                  <a:schemeClr val="tx1"/>
                </a:solidFill>
                <a:latin typeface="Arial" charset="0"/>
                <a:ea typeface="ＭＳ Ｐゴシック" charset="0"/>
              </a:defRPr>
            </a:lvl7pPr>
            <a:lvl8pPr marL="3429000" indent="-228600" eaLnBrk="0" fontAlgn="base" hangingPunct="0">
              <a:spcBef>
                <a:spcPct val="0"/>
              </a:spcBef>
              <a:spcAft>
                <a:spcPct val="0"/>
              </a:spcAft>
              <a:defRPr b="1">
                <a:solidFill>
                  <a:schemeClr val="tx1"/>
                </a:solidFill>
                <a:latin typeface="Arial" charset="0"/>
                <a:ea typeface="ＭＳ Ｐゴシック" charset="0"/>
              </a:defRPr>
            </a:lvl8pPr>
            <a:lvl9pPr marL="3886200" indent="-228600" eaLnBrk="0" fontAlgn="base" hangingPunct="0">
              <a:spcBef>
                <a:spcPct val="0"/>
              </a:spcBef>
              <a:spcAft>
                <a:spcPct val="0"/>
              </a:spcAft>
              <a:defRPr b="1">
                <a:solidFill>
                  <a:schemeClr val="tx1"/>
                </a:solidFill>
                <a:latin typeface="Arial" charset="0"/>
                <a:ea typeface="ＭＳ Ｐゴシック" charset="0"/>
              </a:defRPr>
            </a:lvl9pPr>
          </a:lstStyle>
          <a:p>
            <a:pPr algn="ctr" eaLnBrk="1" hangingPunct="1">
              <a:defRPr/>
            </a:pPr>
            <a:r>
              <a:rPr lang="en-US" sz="2800" dirty="0">
                <a:solidFill>
                  <a:schemeClr val="bg1"/>
                </a:solidFill>
                <a:latin typeface="+mn-lt"/>
              </a:rPr>
              <a:t>DEAD</a:t>
            </a:r>
          </a:p>
          <a:p>
            <a:pPr algn="ctr" eaLnBrk="1" hangingPunct="1">
              <a:defRPr/>
            </a:pPr>
            <a:r>
              <a:rPr lang="en-US" sz="2800" dirty="0">
                <a:solidFill>
                  <a:schemeClr val="bg1"/>
                </a:solidFill>
                <a:latin typeface="+mn-lt"/>
              </a:rPr>
              <a:t>SAINTS</a:t>
            </a:r>
          </a:p>
        </p:txBody>
      </p:sp>
      <p:sp>
        <p:nvSpPr>
          <p:cNvPr id="12" name="Text Box 9">
            <a:extLst>
              <a:ext uri="{FF2B5EF4-FFF2-40B4-BE49-F238E27FC236}">
                <a16:creationId xmlns:a16="http://schemas.microsoft.com/office/drawing/2014/main" id="{475F1237-B465-B008-524A-173D4F5E4D33}"/>
              </a:ext>
            </a:extLst>
          </p:cNvPr>
          <p:cNvSpPr txBox="1">
            <a:spLocks noChangeArrowheads="1"/>
          </p:cNvSpPr>
          <p:nvPr/>
        </p:nvSpPr>
        <p:spPr bwMode="auto">
          <a:xfrm>
            <a:off x="2862863" y="2000250"/>
            <a:ext cx="1248162" cy="95410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eaLnBrk="0" hangingPunct="0">
              <a:defRPr b="1">
                <a:solidFill>
                  <a:schemeClr val="tx1"/>
                </a:solidFill>
                <a:latin typeface="Arial" charset="0"/>
                <a:ea typeface="ＭＳ Ｐゴシック" charset="0"/>
              </a:defRPr>
            </a:lvl1pPr>
            <a:lvl2pPr marL="742950" indent="-285750" eaLnBrk="0" hangingPunct="0">
              <a:defRPr b="1">
                <a:solidFill>
                  <a:schemeClr val="tx1"/>
                </a:solidFill>
                <a:latin typeface="Arial" charset="0"/>
                <a:ea typeface="ＭＳ Ｐゴシック" charset="0"/>
              </a:defRPr>
            </a:lvl2pPr>
            <a:lvl3pPr marL="1143000" indent="-228600" eaLnBrk="0" hangingPunct="0">
              <a:defRPr b="1">
                <a:solidFill>
                  <a:schemeClr val="tx1"/>
                </a:solidFill>
                <a:latin typeface="Arial" charset="0"/>
                <a:ea typeface="ＭＳ Ｐゴシック" charset="0"/>
              </a:defRPr>
            </a:lvl3pPr>
            <a:lvl4pPr marL="1600200" indent="-228600" eaLnBrk="0" hangingPunct="0">
              <a:defRPr b="1">
                <a:solidFill>
                  <a:schemeClr val="tx1"/>
                </a:solidFill>
                <a:latin typeface="Arial" charset="0"/>
                <a:ea typeface="ＭＳ Ｐゴシック" charset="0"/>
              </a:defRPr>
            </a:lvl4pPr>
            <a:lvl5pPr marL="2057400" indent="-228600" eaLnBrk="0" hangingPunct="0">
              <a:defRPr b="1">
                <a:solidFill>
                  <a:schemeClr val="tx1"/>
                </a:solidFill>
                <a:latin typeface="Arial" charset="0"/>
                <a:ea typeface="ＭＳ Ｐゴシック" charset="0"/>
              </a:defRPr>
            </a:lvl5pPr>
            <a:lvl6pPr marL="2514600" indent="-228600" eaLnBrk="0" fontAlgn="base" hangingPunct="0">
              <a:spcBef>
                <a:spcPct val="0"/>
              </a:spcBef>
              <a:spcAft>
                <a:spcPct val="0"/>
              </a:spcAft>
              <a:defRPr b="1">
                <a:solidFill>
                  <a:schemeClr val="tx1"/>
                </a:solidFill>
                <a:latin typeface="Arial" charset="0"/>
                <a:ea typeface="ＭＳ Ｐゴシック" charset="0"/>
              </a:defRPr>
            </a:lvl6pPr>
            <a:lvl7pPr marL="2971800" indent="-228600" eaLnBrk="0" fontAlgn="base" hangingPunct="0">
              <a:spcBef>
                <a:spcPct val="0"/>
              </a:spcBef>
              <a:spcAft>
                <a:spcPct val="0"/>
              </a:spcAft>
              <a:defRPr b="1">
                <a:solidFill>
                  <a:schemeClr val="tx1"/>
                </a:solidFill>
                <a:latin typeface="Arial" charset="0"/>
                <a:ea typeface="ＭＳ Ｐゴシック" charset="0"/>
              </a:defRPr>
            </a:lvl7pPr>
            <a:lvl8pPr marL="3429000" indent="-228600" eaLnBrk="0" fontAlgn="base" hangingPunct="0">
              <a:spcBef>
                <a:spcPct val="0"/>
              </a:spcBef>
              <a:spcAft>
                <a:spcPct val="0"/>
              </a:spcAft>
              <a:defRPr b="1">
                <a:solidFill>
                  <a:schemeClr val="tx1"/>
                </a:solidFill>
                <a:latin typeface="Arial" charset="0"/>
                <a:ea typeface="ＭＳ Ｐゴシック" charset="0"/>
              </a:defRPr>
            </a:lvl8pPr>
            <a:lvl9pPr marL="3886200" indent="-228600" eaLnBrk="0" fontAlgn="base" hangingPunct="0">
              <a:spcBef>
                <a:spcPct val="0"/>
              </a:spcBef>
              <a:spcAft>
                <a:spcPct val="0"/>
              </a:spcAft>
              <a:defRPr b="1">
                <a:solidFill>
                  <a:schemeClr val="tx1"/>
                </a:solidFill>
                <a:latin typeface="Arial" charset="0"/>
                <a:ea typeface="ＭＳ Ｐゴシック" charset="0"/>
              </a:defRPr>
            </a:lvl9pPr>
          </a:lstStyle>
          <a:p>
            <a:pPr algn="ctr" eaLnBrk="1" hangingPunct="1">
              <a:defRPr/>
            </a:pPr>
            <a:r>
              <a:rPr lang="en-US" sz="2800" dirty="0">
                <a:solidFill>
                  <a:schemeClr val="bg1"/>
                </a:solidFill>
                <a:latin typeface="+mn-lt"/>
              </a:rPr>
              <a:t>LIVING</a:t>
            </a:r>
          </a:p>
          <a:p>
            <a:pPr algn="ctr" eaLnBrk="1" hangingPunct="1">
              <a:defRPr/>
            </a:pPr>
            <a:r>
              <a:rPr lang="en-US" sz="2800" dirty="0">
                <a:solidFill>
                  <a:schemeClr val="bg1"/>
                </a:solidFill>
                <a:latin typeface="+mn-lt"/>
              </a:rPr>
              <a:t>SAINTS</a:t>
            </a:r>
          </a:p>
        </p:txBody>
      </p:sp>
      <p:sp>
        <p:nvSpPr>
          <p:cNvPr id="13" name="Text Box 14">
            <a:extLst>
              <a:ext uri="{FF2B5EF4-FFF2-40B4-BE49-F238E27FC236}">
                <a16:creationId xmlns:a16="http://schemas.microsoft.com/office/drawing/2014/main" id="{9730C483-6C87-F939-F708-C73466210155}"/>
              </a:ext>
            </a:extLst>
          </p:cNvPr>
          <p:cNvSpPr txBox="1">
            <a:spLocks noChangeArrowheads="1"/>
          </p:cNvSpPr>
          <p:nvPr/>
        </p:nvSpPr>
        <p:spPr bwMode="auto">
          <a:xfrm>
            <a:off x="6438295" y="2482850"/>
            <a:ext cx="2974597" cy="95410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eaLnBrk="0" hangingPunct="0">
              <a:defRPr b="1">
                <a:solidFill>
                  <a:schemeClr val="tx1"/>
                </a:solidFill>
                <a:latin typeface="Arial" charset="0"/>
                <a:ea typeface="ＭＳ Ｐゴシック" charset="0"/>
              </a:defRPr>
            </a:lvl1pPr>
            <a:lvl2pPr marL="742950" indent="-285750" eaLnBrk="0" hangingPunct="0">
              <a:defRPr b="1">
                <a:solidFill>
                  <a:schemeClr val="tx1"/>
                </a:solidFill>
                <a:latin typeface="Arial" charset="0"/>
                <a:ea typeface="ＭＳ Ｐゴシック" charset="0"/>
              </a:defRPr>
            </a:lvl2pPr>
            <a:lvl3pPr marL="1143000" indent="-228600" eaLnBrk="0" hangingPunct="0">
              <a:defRPr b="1">
                <a:solidFill>
                  <a:schemeClr val="tx1"/>
                </a:solidFill>
                <a:latin typeface="Arial" charset="0"/>
                <a:ea typeface="ＭＳ Ｐゴシック" charset="0"/>
              </a:defRPr>
            </a:lvl3pPr>
            <a:lvl4pPr marL="1600200" indent="-228600" eaLnBrk="0" hangingPunct="0">
              <a:defRPr b="1">
                <a:solidFill>
                  <a:schemeClr val="tx1"/>
                </a:solidFill>
                <a:latin typeface="Arial" charset="0"/>
                <a:ea typeface="ＭＳ Ｐゴシック" charset="0"/>
              </a:defRPr>
            </a:lvl4pPr>
            <a:lvl5pPr marL="2057400" indent="-228600" eaLnBrk="0" hangingPunct="0">
              <a:defRPr b="1">
                <a:solidFill>
                  <a:schemeClr val="tx1"/>
                </a:solidFill>
                <a:latin typeface="Arial" charset="0"/>
                <a:ea typeface="ＭＳ Ｐゴシック" charset="0"/>
              </a:defRPr>
            </a:lvl5pPr>
            <a:lvl6pPr marL="2514600" indent="-228600" eaLnBrk="0" fontAlgn="base" hangingPunct="0">
              <a:spcBef>
                <a:spcPct val="0"/>
              </a:spcBef>
              <a:spcAft>
                <a:spcPct val="0"/>
              </a:spcAft>
              <a:defRPr b="1">
                <a:solidFill>
                  <a:schemeClr val="tx1"/>
                </a:solidFill>
                <a:latin typeface="Arial" charset="0"/>
                <a:ea typeface="ＭＳ Ｐゴシック" charset="0"/>
              </a:defRPr>
            </a:lvl6pPr>
            <a:lvl7pPr marL="2971800" indent="-228600" eaLnBrk="0" fontAlgn="base" hangingPunct="0">
              <a:spcBef>
                <a:spcPct val="0"/>
              </a:spcBef>
              <a:spcAft>
                <a:spcPct val="0"/>
              </a:spcAft>
              <a:defRPr b="1">
                <a:solidFill>
                  <a:schemeClr val="tx1"/>
                </a:solidFill>
                <a:latin typeface="Arial" charset="0"/>
                <a:ea typeface="ＭＳ Ｐゴシック" charset="0"/>
              </a:defRPr>
            </a:lvl7pPr>
            <a:lvl8pPr marL="3429000" indent="-228600" eaLnBrk="0" fontAlgn="base" hangingPunct="0">
              <a:spcBef>
                <a:spcPct val="0"/>
              </a:spcBef>
              <a:spcAft>
                <a:spcPct val="0"/>
              </a:spcAft>
              <a:defRPr b="1">
                <a:solidFill>
                  <a:schemeClr val="tx1"/>
                </a:solidFill>
                <a:latin typeface="Arial" charset="0"/>
                <a:ea typeface="ＭＳ Ｐゴシック" charset="0"/>
              </a:defRPr>
            </a:lvl8pPr>
            <a:lvl9pPr marL="3886200" indent="-228600" eaLnBrk="0" fontAlgn="base" hangingPunct="0">
              <a:spcBef>
                <a:spcPct val="0"/>
              </a:spcBef>
              <a:spcAft>
                <a:spcPct val="0"/>
              </a:spcAft>
              <a:defRPr b="1">
                <a:solidFill>
                  <a:schemeClr val="tx1"/>
                </a:solidFill>
                <a:latin typeface="Arial" charset="0"/>
                <a:ea typeface="ＭＳ Ｐゴシック" charset="0"/>
              </a:defRPr>
            </a:lvl9pPr>
          </a:lstStyle>
          <a:p>
            <a:pPr algn="ctr" eaLnBrk="1" hangingPunct="1">
              <a:defRPr/>
            </a:pPr>
            <a:r>
              <a:rPr lang="en-US" sz="2800" dirty="0">
                <a:solidFill>
                  <a:schemeClr val="bg1"/>
                </a:solidFill>
                <a:latin typeface="+mn-lt"/>
              </a:rPr>
              <a:t>CHURCH AND TRIB</a:t>
            </a:r>
          </a:p>
          <a:p>
            <a:pPr algn="ctr" eaLnBrk="1" hangingPunct="1">
              <a:defRPr/>
            </a:pPr>
            <a:r>
              <a:rPr lang="en-US" sz="2800" dirty="0">
                <a:solidFill>
                  <a:schemeClr val="bg1"/>
                </a:solidFill>
                <a:latin typeface="+mn-lt"/>
              </a:rPr>
              <a:t>SAINTS GLORIFIED</a:t>
            </a:r>
          </a:p>
        </p:txBody>
      </p:sp>
      <p:sp>
        <p:nvSpPr>
          <p:cNvPr id="14" name="Text Box 15">
            <a:extLst>
              <a:ext uri="{FF2B5EF4-FFF2-40B4-BE49-F238E27FC236}">
                <a16:creationId xmlns:a16="http://schemas.microsoft.com/office/drawing/2014/main" id="{3DC46569-AF3B-F41E-5560-2CDA7917F8B3}"/>
              </a:ext>
            </a:extLst>
          </p:cNvPr>
          <p:cNvSpPr txBox="1">
            <a:spLocks noChangeArrowheads="1"/>
          </p:cNvSpPr>
          <p:nvPr/>
        </p:nvSpPr>
        <p:spPr bwMode="auto">
          <a:xfrm>
            <a:off x="4840288" y="5353050"/>
            <a:ext cx="3098733" cy="138499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eaLnBrk="0" hangingPunct="0">
              <a:defRPr b="1">
                <a:solidFill>
                  <a:schemeClr val="tx1"/>
                </a:solidFill>
                <a:latin typeface="Arial" charset="0"/>
                <a:ea typeface="ＭＳ Ｐゴシック" charset="0"/>
              </a:defRPr>
            </a:lvl1pPr>
            <a:lvl2pPr marL="742950" indent="-285750" eaLnBrk="0" hangingPunct="0">
              <a:defRPr b="1">
                <a:solidFill>
                  <a:schemeClr val="tx1"/>
                </a:solidFill>
                <a:latin typeface="Arial" charset="0"/>
                <a:ea typeface="ＭＳ Ｐゴシック" charset="0"/>
              </a:defRPr>
            </a:lvl2pPr>
            <a:lvl3pPr marL="1143000" indent="-228600" eaLnBrk="0" hangingPunct="0">
              <a:defRPr b="1">
                <a:solidFill>
                  <a:schemeClr val="tx1"/>
                </a:solidFill>
                <a:latin typeface="Arial" charset="0"/>
                <a:ea typeface="ＭＳ Ｐゴシック" charset="0"/>
              </a:defRPr>
            </a:lvl3pPr>
            <a:lvl4pPr marL="1600200" indent="-228600" eaLnBrk="0" hangingPunct="0">
              <a:defRPr b="1">
                <a:solidFill>
                  <a:schemeClr val="tx1"/>
                </a:solidFill>
                <a:latin typeface="Arial" charset="0"/>
                <a:ea typeface="ＭＳ Ｐゴシック" charset="0"/>
              </a:defRPr>
            </a:lvl4pPr>
            <a:lvl5pPr marL="2057400" indent="-228600" eaLnBrk="0" hangingPunct="0">
              <a:defRPr b="1">
                <a:solidFill>
                  <a:schemeClr val="tx1"/>
                </a:solidFill>
                <a:latin typeface="Arial" charset="0"/>
                <a:ea typeface="ＭＳ Ｐゴシック" charset="0"/>
              </a:defRPr>
            </a:lvl5pPr>
            <a:lvl6pPr marL="2514600" indent="-228600" eaLnBrk="0" fontAlgn="base" hangingPunct="0">
              <a:spcBef>
                <a:spcPct val="0"/>
              </a:spcBef>
              <a:spcAft>
                <a:spcPct val="0"/>
              </a:spcAft>
              <a:defRPr b="1">
                <a:solidFill>
                  <a:schemeClr val="tx1"/>
                </a:solidFill>
                <a:latin typeface="Arial" charset="0"/>
                <a:ea typeface="ＭＳ Ｐゴシック" charset="0"/>
              </a:defRPr>
            </a:lvl6pPr>
            <a:lvl7pPr marL="2971800" indent="-228600" eaLnBrk="0" fontAlgn="base" hangingPunct="0">
              <a:spcBef>
                <a:spcPct val="0"/>
              </a:spcBef>
              <a:spcAft>
                <a:spcPct val="0"/>
              </a:spcAft>
              <a:defRPr b="1">
                <a:solidFill>
                  <a:schemeClr val="tx1"/>
                </a:solidFill>
                <a:latin typeface="Arial" charset="0"/>
                <a:ea typeface="ＭＳ Ｐゴシック" charset="0"/>
              </a:defRPr>
            </a:lvl7pPr>
            <a:lvl8pPr marL="3429000" indent="-228600" eaLnBrk="0" fontAlgn="base" hangingPunct="0">
              <a:spcBef>
                <a:spcPct val="0"/>
              </a:spcBef>
              <a:spcAft>
                <a:spcPct val="0"/>
              </a:spcAft>
              <a:defRPr b="1">
                <a:solidFill>
                  <a:schemeClr val="tx1"/>
                </a:solidFill>
                <a:latin typeface="Arial" charset="0"/>
                <a:ea typeface="ＭＳ Ｐゴシック" charset="0"/>
              </a:defRPr>
            </a:lvl8pPr>
            <a:lvl9pPr marL="3886200" indent="-228600" eaLnBrk="0" fontAlgn="base" hangingPunct="0">
              <a:spcBef>
                <a:spcPct val="0"/>
              </a:spcBef>
              <a:spcAft>
                <a:spcPct val="0"/>
              </a:spcAft>
              <a:defRPr b="1">
                <a:solidFill>
                  <a:schemeClr val="tx1"/>
                </a:solidFill>
                <a:latin typeface="Arial" charset="0"/>
                <a:ea typeface="ＭＳ Ｐゴシック" charset="0"/>
              </a:defRPr>
            </a:lvl9pPr>
          </a:lstStyle>
          <a:p>
            <a:pPr eaLnBrk="1" hangingPunct="1">
              <a:defRPr/>
            </a:pPr>
            <a:r>
              <a:rPr lang="en-US" sz="2800" dirty="0">
                <a:solidFill>
                  <a:schemeClr val="bg1"/>
                </a:solidFill>
                <a:latin typeface="+mn-lt"/>
              </a:rPr>
              <a:t>FINAL WRATH</a:t>
            </a:r>
          </a:p>
          <a:p>
            <a:pPr eaLnBrk="1" hangingPunct="1">
              <a:defRPr/>
            </a:pPr>
            <a:r>
              <a:rPr lang="en-US" sz="2800" dirty="0">
                <a:solidFill>
                  <a:schemeClr val="bg1"/>
                </a:solidFill>
                <a:latin typeface="+mn-lt"/>
              </a:rPr>
              <a:t>LEADS TO LAST </a:t>
            </a:r>
          </a:p>
          <a:p>
            <a:pPr eaLnBrk="1" hangingPunct="1">
              <a:defRPr/>
            </a:pPr>
            <a:r>
              <a:rPr lang="en-US" sz="2800" dirty="0">
                <a:solidFill>
                  <a:schemeClr val="bg1"/>
                </a:solidFill>
                <a:latin typeface="+mn-lt"/>
              </a:rPr>
              <a:t>SECOND CONVERTS</a:t>
            </a:r>
          </a:p>
        </p:txBody>
      </p:sp>
      <p:sp>
        <p:nvSpPr>
          <p:cNvPr id="15" name="Text Box 17">
            <a:extLst>
              <a:ext uri="{FF2B5EF4-FFF2-40B4-BE49-F238E27FC236}">
                <a16:creationId xmlns:a16="http://schemas.microsoft.com/office/drawing/2014/main" id="{62FC4F3E-C5E0-DA88-0D8C-7538C92BFFB1}"/>
              </a:ext>
            </a:extLst>
          </p:cNvPr>
          <p:cNvSpPr txBox="1">
            <a:spLocks noChangeArrowheads="1"/>
          </p:cNvSpPr>
          <p:nvPr/>
        </p:nvSpPr>
        <p:spPr bwMode="auto">
          <a:xfrm>
            <a:off x="8343900" y="4673600"/>
            <a:ext cx="3048000" cy="181588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eaLnBrk="0" hangingPunct="0">
              <a:defRPr b="1">
                <a:solidFill>
                  <a:schemeClr val="tx1"/>
                </a:solidFill>
                <a:latin typeface="Arial" charset="0"/>
                <a:ea typeface="ＭＳ Ｐゴシック" charset="0"/>
              </a:defRPr>
            </a:lvl1pPr>
            <a:lvl2pPr marL="742950" indent="-285750" eaLnBrk="0" hangingPunct="0">
              <a:defRPr b="1">
                <a:solidFill>
                  <a:schemeClr val="tx1"/>
                </a:solidFill>
                <a:latin typeface="Arial" charset="0"/>
                <a:ea typeface="ＭＳ Ｐゴシック" charset="0"/>
              </a:defRPr>
            </a:lvl2pPr>
            <a:lvl3pPr marL="1143000" indent="-228600" eaLnBrk="0" hangingPunct="0">
              <a:defRPr b="1">
                <a:solidFill>
                  <a:schemeClr val="tx1"/>
                </a:solidFill>
                <a:latin typeface="Arial" charset="0"/>
                <a:ea typeface="ＭＳ Ｐゴシック" charset="0"/>
              </a:defRPr>
            </a:lvl3pPr>
            <a:lvl4pPr marL="1600200" indent="-228600" eaLnBrk="0" hangingPunct="0">
              <a:defRPr b="1">
                <a:solidFill>
                  <a:schemeClr val="tx1"/>
                </a:solidFill>
                <a:latin typeface="Arial" charset="0"/>
                <a:ea typeface="ＭＳ Ｐゴシック" charset="0"/>
              </a:defRPr>
            </a:lvl4pPr>
            <a:lvl5pPr marL="2057400" indent="-228600" eaLnBrk="0" hangingPunct="0">
              <a:defRPr b="1">
                <a:solidFill>
                  <a:schemeClr val="tx1"/>
                </a:solidFill>
                <a:latin typeface="Arial" charset="0"/>
                <a:ea typeface="ＭＳ Ｐゴシック" charset="0"/>
              </a:defRPr>
            </a:lvl5pPr>
            <a:lvl6pPr marL="2514600" indent="-228600" eaLnBrk="0" fontAlgn="base" hangingPunct="0">
              <a:spcBef>
                <a:spcPct val="0"/>
              </a:spcBef>
              <a:spcAft>
                <a:spcPct val="0"/>
              </a:spcAft>
              <a:defRPr b="1">
                <a:solidFill>
                  <a:schemeClr val="tx1"/>
                </a:solidFill>
                <a:latin typeface="Arial" charset="0"/>
                <a:ea typeface="ＭＳ Ｐゴシック" charset="0"/>
              </a:defRPr>
            </a:lvl6pPr>
            <a:lvl7pPr marL="2971800" indent="-228600" eaLnBrk="0" fontAlgn="base" hangingPunct="0">
              <a:spcBef>
                <a:spcPct val="0"/>
              </a:spcBef>
              <a:spcAft>
                <a:spcPct val="0"/>
              </a:spcAft>
              <a:defRPr b="1">
                <a:solidFill>
                  <a:schemeClr val="tx1"/>
                </a:solidFill>
                <a:latin typeface="Arial" charset="0"/>
                <a:ea typeface="ＭＳ Ｐゴシック" charset="0"/>
              </a:defRPr>
            </a:lvl7pPr>
            <a:lvl8pPr marL="3429000" indent="-228600" eaLnBrk="0" fontAlgn="base" hangingPunct="0">
              <a:spcBef>
                <a:spcPct val="0"/>
              </a:spcBef>
              <a:spcAft>
                <a:spcPct val="0"/>
              </a:spcAft>
              <a:defRPr b="1">
                <a:solidFill>
                  <a:schemeClr val="tx1"/>
                </a:solidFill>
                <a:latin typeface="Arial" charset="0"/>
                <a:ea typeface="ＭＳ Ｐゴシック" charset="0"/>
              </a:defRPr>
            </a:lvl8pPr>
            <a:lvl9pPr marL="3886200" indent="-228600" eaLnBrk="0" fontAlgn="base" hangingPunct="0">
              <a:spcBef>
                <a:spcPct val="0"/>
              </a:spcBef>
              <a:spcAft>
                <a:spcPct val="0"/>
              </a:spcAft>
              <a:defRPr b="1">
                <a:solidFill>
                  <a:schemeClr val="tx1"/>
                </a:solidFill>
                <a:latin typeface="Arial" charset="0"/>
                <a:ea typeface="ＭＳ Ｐゴシック" charset="0"/>
              </a:defRPr>
            </a:lvl9pPr>
          </a:lstStyle>
          <a:p>
            <a:pPr algn="ctr" eaLnBrk="1" hangingPunct="1">
              <a:defRPr/>
            </a:pPr>
            <a:r>
              <a:rPr lang="en-US" sz="2800" dirty="0">
                <a:solidFill>
                  <a:schemeClr val="bg2">
                    <a:lumMod val="90000"/>
                  </a:schemeClr>
                </a:solidFill>
                <a:latin typeface="+mn-lt"/>
              </a:rPr>
              <a:t>RESULT:</a:t>
            </a:r>
          </a:p>
          <a:p>
            <a:pPr algn="ctr" eaLnBrk="1" hangingPunct="1">
              <a:defRPr/>
            </a:pPr>
            <a:r>
              <a:rPr lang="en-US" sz="2800" dirty="0">
                <a:solidFill>
                  <a:schemeClr val="bg2">
                    <a:lumMod val="90000"/>
                  </a:schemeClr>
                </a:solidFill>
                <a:latin typeface="+mn-lt"/>
              </a:rPr>
              <a:t>First Citizens of the Kingdom Are Last Second Converts</a:t>
            </a:r>
          </a:p>
        </p:txBody>
      </p:sp>
      <p:sp>
        <p:nvSpPr>
          <p:cNvPr id="16" name="Rectangle 18">
            <a:extLst>
              <a:ext uri="{FF2B5EF4-FFF2-40B4-BE49-F238E27FC236}">
                <a16:creationId xmlns:a16="http://schemas.microsoft.com/office/drawing/2014/main" id="{C519B003-4673-5CB9-A804-4860EB738ACB}"/>
              </a:ext>
            </a:extLst>
          </p:cNvPr>
          <p:cNvSpPr>
            <a:spLocks noChangeArrowheads="1"/>
          </p:cNvSpPr>
          <p:nvPr/>
        </p:nvSpPr>
        <p:spPr bwMode="auto">
          <a:xfrm>
            <a:off x="1995488" y="1181100"/>
            <a:ext cx="8558212"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228600" indent="-228600">
              <a:defRPr/>
            </a:pPr>
            <a:r>
              <a:rPr lang="en-US" sz="4000" dirty="0">
                <a:solidFill>
                  <a:schemeClr val="bg2">
                    <a:lumMod val="90000"/>
                  </a:schemeClr>
                </a:solidFill>
              </a:rPr>
              <a:t>THE PREWRATH PROBLEM</a:t>
            </a:r>
          </a:p>
        </p:txBody>
      </p:sp>
    </p:spTree>
    <p:extLst>
      <p:ext uri="{BB962C8B-B14F-4D97-AF65-F5344CB8AC3E}">
        <p14:creationId xmlns:p14="http://schemas.microsoft.com/office/powerpoint/2010/main" val="418162468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1"/>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childTnLst>
                                </p:cTn>
                              </p:par>
                              <p:par>
                                <p:cTn id="17" presetID="1" presetClass="exit" presetSubtype="0" fill="hold" grpId="1" nodeType="withEffect">
                                  <p:stCondLst>
                                    <p:cond delay="0"/>
                                  </p:stCondLst>
                                  <p:childTnLst>
                                    <p:set>
                                      <p:cBhvr>
                                        <p:cTn id="18" dur="1" fill="hold">
                                          <p:stCondLst>
                                            <p:cond delay="0"/>
                                          </p:stCondLst>
                                        </p:cTn>
                                        <p:tgtEl>
                                          <p:spTgt spid="12"/>
                                        </p:tgtEl>
                                        <p:attrNameLst>
                                          <p:attrName>style.visibility</p:attrName>
                                        </p:attrNameLst>
                                      </p:cBhvr>
                                      <p:to>
                                        <p:strVal val="hidden"/>
                                      </p:to>
                                    </p:set>
                                  </p:childTnLst>
                                </p:cTn>
                              </p:par>
                              <p:par>
                                <p:cTn id="19" presetID="1" presetClass="exit" presetSubtype="0" fill="hold" grpId="1" nodeType="withEffect">
                                  <p:stCondLst>
                                    <p:cond delay="0"/>
                                  </p:stCondLst>
                                  <p:childTnLst>
                                    <p:set>
                                      <p:cBhvr>
                                        <p:cTn id="20" dur="1" fill="hold">
                                          <p:stCondLst>
                                            <p:cond delay="0"/>
                                          </p:stCondLst>
                                        </p:cTn>
                                        <p:tgtEl>
                                          <p:spTgt spid="8"/>
                                        </p:tgtEl>
                                        <p:attrNameLst>
                                          <p:attrName>style.visibility</p:attrName>
                                        </p:attrNameLst>
                                      </p:cBhvr>
                                      <p:to>
                                        <p:strVal val="hidden"/>
                                      </p:to>
                                    </p:set>
                                  </p:childTnLst>
                                </p:cTn>
                              </p:par>
                              <p:par>
                                <p:cTn id="21" presetID="1" presetClass="exit" presetSubtype="0" fill="hold" grpId="1" nodeType="withEffect">
                                  <p:stCondLst>
                                    <p:cond delay="0"/>
                                  </p:stCondLst>
                                  <p:childTnLst>
                                    <p:set>
                                      <p:cBhvr>
                                        <p:cTn id="22" dur="1" fill="hold">
                                          <p:stCondLst>
                                            <p:cond delay="0"/>
                                          </p:stCondLst>
                                        </p:cTn>
                                        <p:tgtEl>
                                          <p:spTgt spid="7"/>
                                        </p:tgtEl>
                                        <p:attrNameLst>
                                          <p:attrName>style.visibility</p:attrName>
                                        </p:attrNameLst>
                                      </p:cBhvr>
                                      <p:to>
                                        <p:strVal val="hidden"/>
                                      </p:to>
                                    </p:set>
                                  </p:childTnLst>
                                </p:cTn>
                              </p:par>
                              <p:par>
                                <p:cTn id="23" presetID="1" presetClass="exit" presetSubtype="0" fill="hold" grpId="1" nodeType="withEffect">
                                  <p:stCondLst>
                                    <p:cond delay="0"/>
                                  </p:stCondLst>
                                  <p:childTnLst>
                                    <p:set>
                                      <p:cBhvr>
                                        <p:cTn id="24" dur="1" fill="hold">
                                          <p:stCondLst>
                                            <p:cond delay="0"/>
                                          </p:stCondLst>
                                        </p:cTn>
                                        <p:tgtEl>
                                          <p:spTgt spid="11"/>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0"/>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4"/>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3"/>
                                        </p:tgtEl>
                                        <p:attrNameLst>
                                          <p:attrName>style.visibility</p:attrName>
                                        </p:attrNameLst>
                                      </p:cBhvr>
                                      <p:to>
                                        <p:strVal val="visible"/>
                                      </p:to>
                                    </p:set>
                                  </p:childTnLst>
                                </p:cTn>
                              </p:par>
                              <p:par>
                                <p:cTn id="35" presetID="1" presetClass="exit" presetSubtype="0" fill="hold" grpId="1" nodeType="withEffect">
                                  <p:stCondLst>
                                    <p:cond delay="0"/>
                                  </p:stCondLst>
                                  <p:childTnLst>
                                    <p:set>
                                      <p:cBhvr>
                                        <p:cTn id="36" dur="1" fill="hold">
                                          <p:stCondLst>
                                            <p:cond delay="0"/>
                                          </p:stCondLst>
                                        </p:cTn>
                                        <p:tgtEl>
                                          <p:spTgt spid="9"/>
                                        </p:tgtEl>
                                        <p:attrNameLst>
                                          <p:attrName>style.visibility</p:attrName>
                                        </p:attrNameLst>
                                      </p:cBhvr>
                                      <p:to>
                                        <p:strVal val="hidden"/>
                                      </p:to>
                                    </p:set>
                                  </p:childTnLst>
                                </p:cTn>
                              </p:par>
                              <p:par>
                                <p:cTn id="37" presetID="1" presetClass="exit" presetSubtype="0" fill="hold" grpId="1" nodeType="withEffect">
                                  <p:stCondLst>
                                    <p:cond delay="0"/>
                                  </p:stCondLst>
                                  <p:childTnLst>
                                    <p:set>
                                      <p:cBhvr>
                                        <p:cTn id="38" dur="1" fill="hold">
                                          <p:stCondLst>
                                            <p:cond delay="0"/>
                                          </p:stCondLst>
                                        </p:cTn>
                                        <p:tgtEl>
                                          <p:spTgt spid="10"/>
                                        </p:tgtEl>
                                        <p:attrNameLst>
                                          <p:attrName>style.visibility</p:attrName>
                                        </p:attrNameLst>
                                      </p:cBhvr>
                                      <p:to>
                                        <p:strVal val="hidden"/>
                                      </p:to>
                                    </p:set>
                                  </p:childTnLst>
                                </p:cTn>
                              </p:par>
                              <p:par>
                                <p:cTn id="39" presetID="1" presetClass="exit" presetSubtype="0" fill="hold" grpId="1" nodeType="withEffect">
                                  <p:stCondLst>
                                    <p:cond delay="0"/>
                                  </p:stCondLst>
                                  <p:childTnLst>
                                    <p:set>
                                      <p:cBhvr>
                                        <p:cTn id="40" dur="1" fill="hold">
                                          <p:stCondLst>
                                            <p:cond delay="0"/>
                                          </p:stCondLst>
                                        </p:cTn>
                                        <p:tgtEl>
                                          <p:spTgt spid="14"/>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P spid="8" grpId="0" animBg="1"/>
      <p:bldP spid="8" grpId="1" animBg="1"/>
      <p:bldP spid="9" grpId="0" animBg="1"/>
      <p:bldP spid="9" grpId="1" animBg="1"/>
      <p:bldP spid="10" grpId="0" animBg="1"/>
      <p:bldP spid="10" grpId="1" animBg="1"/>
      <p:bldP spid="11" grpId="0"/>
      <p:bldP spid="11" grpId="1"/>
      <p:bldP spid="12" grpId="0"/>
      <p:bldP spid="12" grpId="1"/>
      <p:bldP spid="13" grpId="0"/>
      <p:bldP spid="14" grpId="0"/>
      <p:bldP spid="14" grpId="1"/>
      <p:bldP spid="15" grpId="0"/>
    </p:bld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B308D148-0B30-BAD1-729B-F6E7029E6F94}"/>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grpSp>
        <p:nvGrpSpPr>
          <p:cNvPr id="35" name="Group 4">
            <a:extLst>
              <a:ext uri="{FF2B5EF4-FFF2-40B4-BE49-F238E27FC236}">
                <a16:creationId xmlns:a16="http://schemas.microsoft.com/office/drawing/2014/main" id="{B0F35847-3875-7DFB-9153-6DD87F39D6EC}"/>
              </a:ext>
            </a:extLst>
          </p:cNvPr>
          <p:cNvGrpSpPr>
            <a:grpSpLocks/>
          </p:cNvGrpSpPr>
          <p:nvPr/>
        </p:nvGrpSpPr>
        <p:grpSpPr bwMode="auto">
          <a:xfrm>
            <a:off x="914400" y="3371850"/>
            <a:ext cx="9563100" cy="1143000"/>
            <a:chOff x="576" y="2304"/>
            <a:chExt cx="4806" cy="432"/>
          </a:xfrm>
        </p:grpSpPr>
        <p:sp>
          <p:nvSpPr>
            <p:cNvPr id="36" name="AutoShape 5">
              <a:extLst>
                <a:ext uri="{FF2B5EF4-FFF2-40B4-BE49-F238E27FC236}">
                  <a16:creationId xmlns:a16="http://schemas.microsoft.com/office/drawing/2014/main" id="{FC3FD19E-2577-F5C7-B635-45C0E87EC367}"/>
                </a:ext>
              </a:extLst>
            </p:cNvPr>
            <p:cNvSpPr>
              <a:spLocks noChangeArrowheads="1"/>
            </p:cNvSpPr>
            <p:nvPr/>
          </p:nvSpPr>
          <p:spPr bwMode="auto">
            <a:xfrm>
              <a:off x="576" y="2304"/>
              <a:ext cx="2160" cy="432"/>
            </a:xfrm>
            <a:prstGeom prst="rightArrow">
              <a:avLst>
                <a:gd name="adj1" fmla="val 45833"/>
                <a:gd name="adj2" fmla="val 76875"/>
              </a:avLst>
            </a:prstGeom>
            <a:solidFill>
              <a:schemeClr val="bg2">
                <a:lumMod val="50000"/>
              </a:schemeClr>
            </a:solidFill>
            <a:ln w="9525">
              <a:solidFill>
                <a:schemeClr val="bg2">
                  <a:lumMod val="75000"/>
                </a:schemeClr>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defRPr/>
              </a:pPr>
              <a:r>
                <a:rPr lang="en-US" sz="2400" dirty="0">
                  <a:solidFill>
                    <a:srgbClr val="FFFFFF"/>
                  </a:solidFill>
                </a:rPr>
                <a:t>CHURCH AGE</a:t>
              </a:r>
            </a:p>
          </p:txBody>
        </p:sp>
        <p:sp>
          <p:nvSpPr>
            <p:cNvPr id="37" name="AutoShape 6">
              <a:extLst>
                <a:ext uri="{FF2B5EF4-FFF2-40B4-BE49-F238E27FC236}">
                  <a16:creationId xmlns:a16="http://schemas.microsoft.com/office/drawing/2014/main" id="{9DAA2C0A-9995-F8A9-26A8-5A19BDE2284C}"/>
                </a:ext>
              </a:extLst>
            </p:cNvPr>
            <p:cNvSpPr>
              <a:spLocks noChangeArrowheads="1"/>
            </p:cNvSpPr>
            <p:nvPr/>
          </p:nvSpPr>
          <p:spPr bwMode="auto">
            <a:xfrm>
              <a:off x="3168" y="2304"/>
              <a:ext cx="2214" cy="432"/>
            </a:xfrm>
            <a:prstGeom prst="rightArrow">
              <a:avLst>
                <a:gd name="adj1" fmla="val 45833"/>
                <a:gd name="adj2" fmla="val 78797"/>
              </a:avLst>
            </a:prstGeom>
            <a:solidFill>
              <a:schemeClr val="bg2">
                <a:lumMod val="50000"/>
              </a:schemeClr>
            </a:solidFill>
            <a:ln w="9525">
              <a:solidFill>
                <a:schemeClr val="bg2">
                  <a:lumMod val="75000"/>
                </a:schemeClr>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defRPr/>
              </a:pPr>
              <a:r>
                <a:rPr lang="en-US" sz="2400">
                  <a:solidFill>
                    <a:srgbClr val="FFFFFF"/>
                  </a:solidFill>
                </a:rPr>
                <a:t>MILLENNIUM</a:t>
              </a:r>
            </a:p>
          </p:txBody>
        </p:sp>
        <p:sp>
          <p:nvSpPr>
            <p:cNvPr id="38" name="AutoShape 7">
              <a:extLst>
                <a:ext uri="{FF2B5EF4-FFF2-40B4-BE49-F238E27FC236}">
                  <a16:creationId xmlns:a16="http://schemas.microsoft.com/office/drawing/2014/main" id="{26A135EA-426C-FEB3-D6C0-7D4F0C1C39C4}"/>
                </a:ext>
              </a:extLst>
            </p:cNvPr>
            <p:cNvSpPr>
              <a:spLocks noChangeArrowheads="1"/>
            </p:cNvSpPr>
            <p:nvPr/>
          </p:nvSpPr>
          <p:spPr bwMode="auto">
            <a:xfrm>
              <a:off x="2736" y="2304"/>
              <a:ext cx="432" cy="432"/>
            </a:xfrm>
            <a:prstGeom prst="rightArrow">
              <a:avLst>
                <a:gd name="adj1" fmla="val 45833"/>
                <a:gd name="adj2" fmla="val 63889"/>
              </a:avLst>
            </a:prstGeom>
            <a:solidFill>
              <a:schemeClr val="bg2">
                <a:lumMod val="50000"/>
              </a:schemeClr>
            </a:solidFill>
            <a:ln w="9525">
              <a:solidFill>
                <a:schemeClr val="bg2">
                  <a:lumMod val="75000"/>
                </a:schemeClr>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defRPr/>
              </a:pPr>
              <a:r>
                <a:rPr lang="en-US" dirty="0">
                  <a:solidFill>
                    <a:srgbClr val="FFFFFF"/>
                  </a:solidFill>
                </a:rPr>
                <a:t>TRIB</a:t>
              </a:r>
            </a:p>
          </p:txBody>
        </p:sp>
      </p:grpSp>
      <p:sp>
        <p:nvSpPr>
          <p:cNvPr id="39" name="AutoShape 10">
            <a:extLst>
              <a:ext uri="{FF2B5EF4-FFF2-40B4-BE49-F238E27FC236}">
                <a16:creationId xmlns:a16="http://schemas.microsoft.com/office/drawing/2014/main" id="{F8762A1F-B8A5-854C-4AA0-2A5D366A5C08}"/>
              </a:ext>
            </a:extLst>
          </p:cNvPr>
          <p:cNvSpPr>
            <a:spLocks/>
          </p:cNvSpPr>
          <p:nvPr/>
        </p:nvSpPr>
        <p:spPr bwMode="auto">
          <a:xfrm rot="-5400000">
            <a:off x="2720511" y="2708739"/>
            <a:ext cx="685800" cy="4298022"/>
          </a:xfrm>
          <a:prstGeom prst="leftBrace">
            <a:avLst>
              <a:gd name="adj1" fmla="val 49460"/>
              <a:gd name="adj2" fmla="val 50000"/>
            </a:avLst>
          </a:prstGeom>
          <a:noFill/>
          <a:ln w="38100">
            <a:solidFill>
              <a:schemeClr val="tx1"/>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r>
              <a:rPr lang="en-US" sz="2400">
                <a:solidFill>
                  <a:srgbClr val="000000"/>
                </a:solidFill>
              </a:rPr>
              <a:t>`</a:t>
            </a:r>
          </a:p>
        </p:txBody>
      </p:sp>
      <p:sp>
        <p:nvSpPr>
          <p:cNvPr id="40" name="AutoShape 11">
            <a:extLst>
              <a:ext uri="{FF2B5EF4-FFF2-40B4-BE49-F238E27FC236}">
                <a16:creationId xmlns:a16="http://schemas.microsoft.com/office/drawing/2014/main" id="{46DA0FB8-3327-773F-5556-F869A336DC48}"/>
              </a:ext>
            </a:extLst>
          </p:cNvPr>
          <p:cNvSpPr>
            <a:spLocks/>
          </p:cNvSpPr>
          <p:nvPr/>
        </p:nvSpPr>
        <p:spPr bwMode="auto">
          <a:xfrm rot="5400000">
            <a:off x="2720511" y="1108539"/>
            <a:ext cx="685800" cy="4298022"/>
          </a:xfrm>
          <a:prstGeom prst="leftBrace">
            <a:avLst>
              <a:gd name="adj1" fmla="val 50000"/>
              <a:gd name="adj2" fmla="val 50000"/>
            </a:avLst>
          </a:prstGeom>
          <a:noFill/>
          <a:ln w="38100">
            <a:solidFill>
              <a:schemeClr val="tx1"/>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2400">
              <a:solidFill>
                <a:srgbClr val="000000"/>
              </a:solidFill>
            </a:endParaRPr>
          </a:p>
        </p:txBody>
      </p:sp>
      <p:sp>
        <p:nvSpPr>
          <p:cNvPr id="41" name="AutoShape 13">
            <a:extLst>
              <a:ext uri="{FF2B5EF4-FFF2-40B4-BE49-F238E27FC236}">
                <a16:creationId xmlns:a16="http://schemas.microsoft.com/office/drawing/2014/main" id="{A56DBD1E-D219-94F4-4700-DBD003BAAE75}"/>
              </a:ext>
            </a:extLst>
          </p:cNvPr>
          <p:cNvSpPr>
            <a:spLocks noChangeArrowheads="1"/>
          </p:cNvSpPr>
          <p:nvPr/>
        </p:nvSpPr>
        <p:spPr bwMode="auto">
          <a:xfrm rot="3581127">
            <a:off x="5627970" y="4717760"/>
            <a:ext cx="1371600" cy="573070"/>
          </a:xfrm>
          <a:prstGeom prst="rightArrow">
            <a:avLst>
              <a:gd name="adj1" fmla="val 28472"/>
              <a:gd name="adj2" fmla="val 68407"/>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2400">
              <a:solidFill>
                <a:srgbClr val="000000"/>
              </a:solidFill>
            </a:endParaRPr>
          </a:p>
        </p:txBody>
      </p:sp>
      <p:sp>
        <p:nvSpPr>
          <p:cNvPr id="42" name="AutoShape 12">
            <a:extLst>
              <a:ext uri="{FF2B5EF4-FFF2-40B4-BE49-F238E27FC236}">
                <a16:creationId xmlns:a16="http://schemas.microsoft.com/office/drawing/2014/main" id="{387A82B7-71C0-510C-1DFB-151A113FC0DE}"/>
              </a:ext>
            </a:extLst>
          </p:cNvPr>
          <p:cNvSpPr>
            <a:spLocks noChangeArrowheads="1"/>
          </p:cNvSpPr>
          <p:nvPr/>
        </p:nvSpPr>
        <p:spPr bwMode="auto">
          <a:xfrm rot="-5400000">
            <a:off x="3950206" y="3085315"/>
            <a:ext cx="2286000" cy="573070"/>
          </a:xfrm>
          <a:prstGeom prst="rightArrow">
            <a:avLst>
              <a:gd name="adj1" fmla="val 34722"/>
              <a:gd name="adj2" fmla="val 68403"/>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2400">
              <a:solidFill>
                <a:srgbClr val="000000"/>
              </a:solidFill>
            </a:endParaRPr>
          </a:p>
        </p:txBody>
      </p:sp>
      <p:sp>
        <p:nvSpPr>
          <p:cNvPr id="43" name="AutoShape 12">
            <a:extLst>
              <a:ext uri="{FF2B5EF4-FFF2-40B4-BE49-F238E27FC236}">
                <a16:creationId xmlns:a16="http://schemas.microsoft.com/office/drawing/2014/main" id="{73A8CEFF-1EB9-B133-6940-0A00E8B3B404}"/>
              </a:ext>
            </a:extLst>
          </p:cNvPr>
          <p:cNvSpPr>
            <a:spLocks noChangeArrowheads="1"/>
          </p:cNvSpPr>
          <p:nvPr/>
        </p:nvSpPr>
        <p:spPr bwMode="auto">
          <a:xfrm rot="-5400000">
            <a:off x="3966360" y="3085315"/>
            <a:ext cx="2286000" cy="573070"/>
          </a:xfrm>
          <a:prstGeom prst="rightArrow">
            <a:avLst>
              <a:gd name="adj1" fmla="val 34722"/>
              <a:gd name="adj2" fmla="val 68403"/>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2400">
              <a:solidFill>
                <a:srgbClr val="000000"/>
              </a:solidFill>
            </a:endParaRPr>
          </a:p>
        </p:txBody>
      </p:sp>
      <p:sp>
        <p:nvSpPr>
          <p:cNvPr id="44" name="Text Box 8">
            <a:extLst>
              <a:ext uri="{FF2B5EF4-FFF2-40B4-BE49-F238E27FC236}">
                <a16:creationId xmlns:a16="http://schemas.microsoft.com/office/drawing/2014/main" id="{D0E95A63-9AEB-2162-286B-5BF0825E86D4}"/>
              </a:ext>
            </a:extLst>
          </p:cNvPr>
          <p:cNvSpPr txBox="1">
            <a:spLocks noChangeArrowheads="1"/>
          </p:cNvSpPr>
          <p:nvPr/>
        </p:nvSpPr>
        <p:spPr bwMode="auto">
          <a:xfrm>
            <a:off x="2862863" y="5289550"/>
            <a:ext cx="1248162" cy="95410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eaLnBrk="0" hangingPunct="0">
              <a:defRPr b="1">
                <a:solidFill>
                  <a:schemeClr val="tx1"/>
                </a:solidFill>
                <a:latin typeface="Arial" charset="0"/>
                <a:ea typeface="ＭＳ Ｐゴシック" charset="0"/>
              </a:defRPr>
            </a:lvl1pPr>
            <a:lvl2pPr marL="742950" indent="-285750" eaLnBrk="0" hangingPunct="0">
              <a:defRPr b="1">
                <a:solidFill>
                  <a:schemeClr val="tx1"/>
                </a:solidFill>
                <a:latin typeface="Arial" charset="0"/>
                <a:ea typeface="ＭＳ Ｐゴシック" charset="0"/>
              </a:defRPr>
            </a:lvl2pPr>
            <a:lvl3pPr marL="1143000" indent="-228600" eaLnBrk="0" hangingPunct="0">
              <a:defRPr b="1">
                <a:solidFill>
                  <a:schemeClr val="tx1"/>
                </a:solidFill>
                <a:latin typeface="Arial" charset="0"/>
                <a:ea typeface="ＭＳ Ｐゴシック" charset="0"/>
              </a:defRPr>
            </a:lvl3pPr>
            <a:lvl4pPr marL="1600200" indent="-228600" eaLnBrk="0" hangingPunct="0">
              <a:defRPr b="1">
                <a:solidFill>
                  <a:schemeClr val="tx1"/>
                </a:solidFill>
                <a:latin typeface="Arial" charset="0"/>
                <a:ea typeface="ＭＳ Ｐゴシック" charset="0"/>
              </a:defRPr>
            </a:lvl4pPr>
            <a:lvl5pPr marL="2057400" indent="-228600" eaLnBrk="0" hangingPunct="0">
              <a:defRPr b="1">
                <a:solidFill>
                  <a:schemeClr val="tx1"/>
                </a:solidFill>
                <a:latin typeface="Arial" charset="0"/>
                <a:ea typeface="ＭＳ Ｐゴシック" charset="0"/>
              </a:defRPr>
            </a:lvl5pPr>
            <a:lvl6pPr marL="2514600" indent="-228600" eaLnBrk="0" fontAlgn="base" hangingPunct="0">
              <a:spcBef>
                <a:spcPct val="0"/>
              </a:spcBef>
              <a:spcAft>
                <a:spcPct val="0"/>
              </a:spcAft>
              <a:defRPr b="1">
                <a:solidFill>
                  <a:schemeClr val="tx1"/>
                </a:solidFill>
                <a:latin typeface="Arial" charset="0"/>
                <a:ea typeface="ＭＳ Ｐゴシック" charset="0"/>
              </a:defRPr>
            </a:lvl6pPr>
            <a:lvl7pPr marL="2971800" indent="-228600" eaLnBrk="0" fontAlgn="base" hangingPunct="0">
              <a:spcBef>
                <a:spcPct val="0"/>
              </a:spcBef>
              <a:spcAft>
                <a:spcPct val="0"/>
              </a:spcAft>
              <a:defRPr b="1">
                <a:solidFill>
                  <a:schemeClr val="tx1"/>
                </a:solidFill>
                <a:latin typeface="Arial" charset="0"/>
                <a:ea typeface="ＭＳ Ｐゴシック" charset="0"/>
              </a:defRPr>
            </a:lvl7pPr>
            <a:lvl8pPr marL="3429000" indent="-228600" eaLnBrk="0" fontAlgn="base" hangingPunct="0">
              <a:spcBef>
                <a:spcPct val="0"/>
              </a:spcBef>
              <a:spcAft>
                <a:spcPct val="0"/>
              </a:spcAft>
              <a:defRPr b="1">
                <a:solidFill>
                  <a:schemeClr val="tx1"/>
                </a:solidFill>
                <a:latin typeface="Arial" charset="0"/>
                <a:ea typeface="ＭＳ Ｐゴシック" charset="0"/>
              </a:defRPr>
            </a:lvl8pPr>
            <a:lvl9pPr marL="3886200" indent="-228600" eaLnBrk="0" fontAlgn="base" hangingPunct="0">
              <a:spcBef>
                <a:spcPct val="0"/>
              </a:spcBef>
              <a:spcAft>
                <a:spcPct val="0"/>
              </a:spcAft>
              <a:defRPr b="1">
                <a:solidFill>
                  <a:schemeClr val="tx1"/>
                </a:solidFill>
                <a:latin typeface="Arial" charset="0"/>
                <a:ea typeface="ＭＳ Ｐゴシック" charset="0"/>
              </a:defRPr>
            </a:lvl9pPr>
          </a:lstStyle>
          <a:p>
            <a:pPr algn="ctr" eaLnBrk="1" hangingPunct="1">
              <a:defRPr/>
            </a:pPr>
            <a:r>
              <a:rPr lang="en-US" sz="2800">
                <a:solidFill>
                  <a:schemeClr val="bg1"/>
                </a:solidFill>
                <a:latin typeface="+mn-lt"/>
              </a:rPr>
              <a:t>DEAD</a:t>
            </a:r>
          </a:p>
          <a:p>
            <a:pPr algn="ctr" eaLnBrk="1" hangingPunct="1">
              <a:defRPr/>
            </a:pPr>
            <a:r>
              <a:rPr lang="en-US" sz="2800" dirty="0">
                <a:solidFill>
                  <a:schemeClr val="bg1"/>
                </a:solidFill>
                <a:latin typeface="+mn-lt"/>
              </a:rPr>
              <a:t>SAINTS</a:t>
            </a:r>
          </a:p>
        </p:txBody>
      </p:sp>
      <p:sp>
        <p:nvSpPr>
          <p:cNvPr id="45" name="Text Box 9">
            <a:extLst>
              <a:ext uri="{FF2B5EF4-FFF2-40B4-BE49-F238E27FC236}">
                <a16:creationId xmlns:a16="http://schemas.microsoft.com/office/drawing/2014/main" id="{CFC71ACE-A6A0-6919-C619-186F23559075}"/>
              </a:ext>
            </a:extLst>
          </p:cNvPr>
          <p:cNvSpPr txBox="1">
            <a:spLocks noChangeArrowheads="1"/>
          </p:cNvSpPr>
          <p:nvPr/>
        </p:nvSpPr>
        <p:spPr bwMode="auto">
          <a:xfrm>
            <a:off x="2862863" y="2000250"/>
            <a:ext cx="1248162" cy="95410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eaLnBrk="0" hangingPunct="0">
              <a:defRPr b="1">
                <a:solidFill>
                  <a:schemeClr val="tx1"/>
                </a:solidFill>
                <a:latin typeface="Arial" charset="0"/>
                <a:ea typeface="ＭＳ Ｐゴシック" charset="0"/>
              </a:defRPr>
            </a:lvl1pPr>
            <a:lvl2pPr marL="742950" indent="-285750" eaLnBrk="0" hangingPunct="0">
              <a:defRPr b="1">
                <a:solidFill>
                  <a:schemeClr val="tx1"/>
                </a:solidFill>
                <a:latin typeface="Arial" charset="0"/>
                <a:ea typeface="ＭＳ Ｐゴシック" charset="0"/>
              </a:defRPr>
            </a:lvl2pPr>
            <a:lvl3pPr marL="1143000" indent="-228600" eaLnBrk="0" hangingPunct="0">
              <a:defRPr b="1">
                <a:solidFill>
                  <a:schemeClr val="tx1"/>
                </a:solidFill>
                <a:latin typeface="Arial" charset="0"/>
                <a:ea typeface="ＭＳ Ｐゴシック" charset="0"/>
              </a:defRPr>
            </a:lvl3pPr>
            <a:lvl4pPr marL="1600200" indent="-228600" eaLnBrk="0" hangingPunct="0">
              <a:defRPr b="1">
                <a:solidFill>
                  <a:schemeClr val="tx1"/>
                </a:solidFill>
                <a:latin typeface="Arial" charset="0"/>
                <a:ea typeface="ＭＳ Ｐゴシック" charset="0"/>
              </a:defRPr>
            </a:lvl4pPr>
            <a:lvl5pPr marL="2057400" indent="-228600" eaLnBrk="0" hangingPunct="0">
              <a:defRPr b="1">
                <a:solidFill>
                  <a:schemeClr val="tx1"/>
                </a:solidFill>
                <a:latin typeface="Arial" charset="0"/>
                <a:ea typeface="ＭＳ Ｐゴシック" charset="0"/>
              </a:defRPr>
            </a:lvl5pPr>
            <a:lvl6pPr marL="2514600" indent="-228600" eaLnBrk="0" fontAlgn="base" hangingPunct="0">
              <a:spcBef>
                <a:spcPct val="0"/>
              </a:spcBef>
              <a:spcAft>
                <a:spcPct val="0"/>
              </a:spcAft>
              <a:defRPr b="1">
                <a:solidFill>
                  <a:schemeClr val="tx1"/>
                </a:solidFill>
                <a:latin typeface="Arial" charset="0"/>
                <a:ea typeface="ＭＳ Ｐゴシック" charset="0"/>
              </a:defRPr>
            </a:lvl6pPr>
            <a:lvl7pPr marL="2971800" indent="-228600" eaLnBrk="0" fontAlgn="base" hangingPunct="0">
              <a:spcBef>
                <a:spcPct val="0"/>
              </a:spcBef>
              <a:spcAft>
                <a:spcPct val="0"/>
              </a:spcAft>
              <a:defRPr b="1">
                <a:solidFill>
                  <a:schemeClr val="tx1"/>
                </a:solidFill>
                <a:latin typeface="Arial" charset="0"/>
                <a:ea typeface="ＭＳ Ｐゴシック" charset="0"/>
              </a:defRPr>
            </a:lvl7pPr>
            <a:lvl8pPr marL="3429000" indent="-228600" eaLnBrk="0" fontAlgn="base" hangingPunct="0">
              <a:spcBef>
                <a:spcPct val="0"/>
              </a:spcBef>
              <a:spcAft>
                <a:spcPct val="0"/>
              </a:spcAft>
              <a:defRPr b="1">
                <a:solidFill>
                  <a:schemeClr val="tx1"/>
                </a:solidFill>
                <a:latin typeface="Arial" charset="0"/>
                <a:ea typeface="ＭＳ Ｐゴシック" charset="0"/>
              </a:defRPr>
            </a:lvl8pPr>
            <a:lvl9pPr marL="3886200" indent="-228600" eaLnBrk="0" fontAlgn="base" hangingPunct="0">
              <a:spcBef>
                <a:spcPct val="0"/>
              </a:spcBef>
              <a:spcAft>
                <a:spcPct val="0"/>
              </a:spcAft>
              <a:defRPr b="1">
                <a:solidFill>
                  <a:schemeClr val="tx1"/>
                </a:solidFill>
                <a:latin typeface="Arial" charset="0"/>
                <a:ea typeface="ＭＳ Ｐゴシック" charset="0"/>
              </a:defRPr>
            </a:lvl9pPr>
          </a:lstStyle>
          <a:p>
            <a:pPr algn="ctr" eaLnBrk="1" hangingPunct="1">
              <a:defRPr/>
            </a:pPr>
            <a:r>
              <a:rPr lang="en-US" sz="2800" dirty="0">
                <a:solidFill>
                  <a:schemeClr val="bg1"/>
                </a:solidFill>
                <a:latin typeface="+mn-lt"/>
              </a:rPr>
              <a:t>LIVING</a:t>
            </a:r>
          </a:p>
          <a:p>
            <a:pPr algn="ctr" eaLnBrk="1" hangingPunct="1">
              <a:defRPr/>
            </a:pPr>
            <a:r>
              <a:rPr lang="en-US" sz="2800" dirty="0">
                <a:solidFill>
                  <a:schemeClr val="bg1"/>
                </a:solidFill>
                <a:latin typeface="+mn-lt"/>
              </a:rPr>
              <a:t>SAINTS</a:t>
            </a:r>
          </a:p>
        </p:txBody>
      </p:sp>
      <p:sp>
        <p:nvSpPr>
          <p:cNvPr id="46" name="Text Box 14">
            <a:extLst>
              <a:ext uri="{FF2B5EF4-FFF2-40B4-BE49-F238E27FC236}">
                <a16:creationId xmlns:a16="http://schemas.microsoft.com/office/drawing/2014/main" id="{74822CA4-0CFC-B060-A42C-20A26AC60943}"/>
              </a:ext>
            </a:extLst>
          </p:cNvPr>
          <p:cNvSpPr txBox="1">
            <a:spLocks noChangeArrowheads="1"/>
          </p:cNvSpPr>
          <p:nvPr/>
        </p:nvSpPr>
        <p:spPr bwMode="auto">
          <a:xfrm>
            <a:off x="4703763" y="1846263"/>
            <a:ext cx="1487487" cy="137318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eaLnBrk="0" hangingPunct="0">
              <a:defRPr b="1">
                <a:solidFill>
                  <a:schemeClr val="tx1"/>
                </a:solidFill>
                <a:latin typeface="Arial" charset="0"/>
                <a:ea typeface="ＭＳ Ｐゴシック" charset="0"/>
              </a:defRPr>
            </a:lvl1pPr>
            <a:lvl2pPr marL="742950" indent="-285750" eaLnBrk="0" hangingPunct="0">
              <a:defRPr b="1">
                <a:solidFill>
                  <a:schemeClr val="tx1"/>
                </a:solidFill>
                <a:latin typeface="Arial" charset="0"/>
                <a:ea typeface="ＭＳ Ｐゴシック" charset="0"/>
              </a:defRPr>
            </a:lvl2pPr>
            <a:lvl3pPr marL="1143000" indent="-228600" eaLnBrk="0" hangingPunct="0">
              <a:defRPr b="1">
                <a:solidFill>
                  <a:schemeClr val="tx1"/>
                </a:solidFill>
                <a:latin typeface="Arial" charset="0"/>
                <a:ea typeface="ＭＳ Ｐゴシック" charset="0"/>
              </a:defRPr>
            </a:lvl3pPr>
            <a:lvl4pPr marL="1600200" indent="-228600" eaLnBrk="0" hangingPunct="0">
              <a:defRPr b="1">
                <a:solidFill>
                  <a:schemeClr val="tx1"/>
                </a:solidFill>
                <a:latin typeface="Arial" charset="0"/>
                <a:ea typeface="ＭＳ Ｐゴシック" charset="0"/>
              </a:defRPr>
            </a:lvl4pPr>
            <a:lvl5pPr marL="2057400" indent="-228600" eaLnBrk="0" hangingPunct="0">
              <a:defRPr b="1">
                <a:solidFill>
                  <a:schemeClr val="tx1"/>
                </a:solidFill>
                <a:latin typeface="Arial" charset="0"/>
                <a:ea typeface="ＭＳ Ｐゴシック" charset="0"/>
              </a:defRPr>
            </a:lvl5pPr>
            <a:lvl6pPr marL="2514600" indent="-228600" eaLnBrk="0" fontAlgn="base" hangingPunct="0">
              <a:spcBef>
                <a:spcPct val="0"/>
              </a:spcBef>
              <a:spcAft>
                <a:spcPct val="0"/>
              </a:spcAft>
              <a:defRPr b="1">
                <a:solidFill>
                  <a:schemeClr val="tx1"/>
                </a:solidFill>
                <a:latin typeface="Arial" charset="0"/>
                <a:ea typeface="ＭＳ Ｐゴシック" charset="0"/>
              </a:defRPr>
            </a:lvl6pPr>
            <a:lvl7pPr marL="2971800" indent="-228600" eaLnBrk="0" fontAlgn="base" hangingPunct="0">
              <a:spcBef>
                <a:spcPct val="0"/>
              </a:spcBef>
              <a:spcAft>
                <a:spcPct val="0"/>
              </a:spcAft>
              <a:defRPr b="1">
                <a:solidFill>
                  <a:schemeClr val="tx1"/>
                </a:solidFill>
                <a:latin typeface="Arial" charset="0"/>
                <a:ea typeface="ＭＳ Ｐゴシック" charset="0"/>
              </a:defRPr>
            </a:lvl7pPr>
            <a:lvl8pPr marL="3429000" indent="-228600" eaLnBrk="0" fontAlgn="base" hangingPunct="0">
              <a:spcBef>
                <a:spcPct val="0"/>
              </a:spcBef>
              <a:spcAft>
                <a:spcPct val="0"/>
              </a:spcAft>
              <a:defRPr b="1">
                <a:solidFill>
                  <a:schemeClr val="tx1"/>
                </a:solidFill>
                <a:latin typeface="Arial" charset="0"/>
                <a:ea typeface="ＭＳ Ｐゴシック" charset="0"/>
              </a:defRPr>
            </a:lvl8pPr>
            <a:lvl9pPr marL="3886200" indent="-228600" eaLnBrk="0" fontAlgn="base" hangingPunct="0">
              <a:spcBef>
                <a:spcPct val="0"/>
              </a:spcBef>
              <a:spcAft>
                <a:spcPct val="0"/>
              </a:spcAft>
              <a:defRPr b="1">
                <a:solidFill>
                  <a:schemeClr val="tx1"/>
                </a:solidFill>
                <a:latin typeface="Arial" charset="0"/>
                <a:ea typeface="ＭＳ Ｐゴシック" charset="0"/>
              </a:defRPr>
            </a:lvl9pPr>
          </a:lstStyle>
          <a:p>
            <a:pPr algn="ctr" eaLnBrk="1" hangingPunct="1">
              <a:defRPr/>
            </a:pPr>
            <a:r>
              <a:rPr lang="en-US" sz="2800" dirty="0">
                <a:solidFill>
                  <a:schemeClr val="bg1"/>
                </a:solidFill>
                <a:latin typeface="+mn-lt"/>
              </a:rPr>
              <a:t>LIVING</a:t>
            </a:r>
            <a:br>
              <a:rPr lang="en-US" sz="2800" dirty="0">
                <a:solidFill>
                  <a:schemeClr val="bg1"/>
                </a:solidFill>
                <a:latin typeface="+mn-lt"/>
              </a:rPr>
            </a:br>
            <a:r>
              <a:rPr lang="en-US" sz="2800" dirty="0">
                <a:solidFill>
                  <a:schemeClr val="bg1"/>
                </a:solidFill>
                <a:latin typeface="+mn-lt"/>
              </a:rPr>
              <a:t>TRIB</a:t>
            </a:r>
          </a:p>
          <a:p>
            <a:pPr algn="ctr" eaLnBrk="1" hangingPunct="1">
              <a:defRPr/>
            </a:pPr>
            <a:r>
              <a:rPr lang="en-US" sz="2800" dirty="0">
                <a:solidFill>
                  <a:schemeClr val="bg1"/>
                </a:solidFill>
                <a:latin typeface="+mn-lt"/>
              </a:rPr>
              <a:t>SAINTS</a:t>
            </a:r>
          </a:p>
        </p:txBody>
      </p:sp>
      <p:sp>
        <p:nvSpPr>
          <p:cNvPr id="47" name="Text Box 15">
            <a:extLst>
              <a:ext uri="{FF2B5EF4-FFF2-40B4-BE49-F238E27FC236}">
                <a16:creationId xmlns:a16="http://schemas.microsoft.com/office/drawing/2014/main" id="{9A1F4FDF-BA65-BD75-1495-BDD0F0647352}"/>
              </a:ext>
            </a:extLst>
          </p:cNvPr>
          <p:cNvSpPr txBox="1">
            <a:spLocks noChangeArrowheads="1"/>
          </p:cNvSpPr>
          <p:nvPr/>
        </p:nvSpPr>
        <p:spPr bwMode="auto">
          <a:xfrm>
            <a:off x="6240463" y="5643563"/>
            <a:ext cx="1957587" cy="95410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eaLnBrk="0" hangingPunct="0">
              <a:defRPr b="1">
                <a:solidFill>
                  <a:schemeClr val="tx1"/>
                </a:solidFill>
                <a:latin typeface="Arial" charset="0"/>
                <a:ea typeface="ＭＳ Ｐゴシック" charset="0"/>
              </a:defRPr>
            </a:lvl1pPr>
            <a:lvl2pPr marL="742950" indent="-285750" eaLnBrk="0" hangingPunct="0">
              <a:defRPr b="1">
                <a:solidFill>
                  <a:schemeClr val="tx1"/>
                </a:solidFill>
                <a:latin typeface="Arial" charset="0"/>
                <a:ea typeface="ＭＳ Ｐゴシック" charset="0"/>
              </a:defRPr>
            </a:lvl2pPr>
            <a:lvl3pPr marL="1143000" indent="-228600" eaLnBrk="0" hangingPunct="0">
              <a:defRPr b="1">
                <a:solidFill>
                  <a:schemeClr val="tx1"/>
                </a:solidFill>
                <a:latin typeface="Arial" charset="0"/>
                <a:ea typeface="ＭＳ Ｐゴシック" charset="0"/>
              </a:defRPr>
            </a:lvl3pPr>
            <a:lvl4pPr marL="1600200" indent="-228600" eaLnBrk="0" hangingPunct="0">
              <a:defRPr b="1">
                <a:solidFill>
                  <a:schemeClr val="tx1"/>
                </a:solidFill>
                <a:latin typeface="Arial" charset="0"/>
                <a:ea typeface="ＭＳ Ｐゴシック" charset="0"/>
              </a:defRPr>
            </a:lvl4pPr>
            <a:lvl5pPr marL="2057400" indent="-228600" eaLnBrk="0" hangingPunct="0">
              <a:defRPr b="1">
                <a:solidFill>
                  <a:schemeClr val="tx1"/>
                </a:solidFill>
                <a:latin typeface="Arial" charset="0"/>
                <a:ea typeface="ＭＳ Ｐゴシック" charset="0"/>
              </a:defRPr>
            </a:lvl5pPr>
            <a:lvl6pPr marL="2514600" indent="-228600" eaLnBrk="0" fontAlgn="base" hangingPunct="0">
              <a:spcBef>
                <a:spcPct val="0"/>
              </a:spcBef>
              <a:spcAft>
                <a:spcPct val="0"/>
              </a:spcAft>
              <a:defRPr b="1">
                <a:solidFill>
                  <a:schemeClr val="tx1"/>
                </a:solidFill>
                <a:latin typeface="Arial" charset="0"/>
                <a:ea typeface="ＭＳ Ｐゴシック" charset="0"/>
              </a:defRPr>
            </a:lvl6pPr>
            <a:lvl7pPr marL="2971800" indent="-228600" eaLnBrk="0" fontAlgn="base" hangingPunct="0">
              <a:spcBef>
                <a:spcPct val="0"/>
              </a:spcBef>
              <a:spcAft>
                <a:spcPct val="0"/>
              </a:spcAft>
              <a:defRPr b="1">
                <a:solidFill>
                  <a:schemeClr val="tx1"/>
                </a:solidFill>
                <a:latin typeface="Arial" charset="0"/>
                <a:ea typeface="ＭＳ Ｐゴシック" charset="0"/>
              </a:defRPr>
            </a:lvl7pPr>
            <a:lvl8pPr marL="3429000" indent="-228600" eaLnBrk="0" fontAlgn="base" hangingPunct="0">
              <a:spcBef>
                <a:spcPct val="0"/>
              </a:spcBef>
              <a:spcAft>
                <a:spcPct val="0"/>
              </a:spcAft>
              <a:defRPr b="1">
                <a:solidFill>
                  <a:schemeClr val="tx1"/>
                </a:solidFill>
                <a:latin typeface="Arial" charset="0"/>
                <a:ea typeface="ＭＳ Ｐゴシック" charset="0"/>
              </a:defRPr>
            </a:lvl8pPr>
            <a:lvl9pPr marL="3886200" indent="-228600" eaLnBrk="0" fontAlgn="base" hangingPunct="0">
              <a:spcBef>
                <a:spcPct val="0"/>
              </a:spcBef>
              <a:spcAft>
                <a:spcPct val="0"/>
              </a:spcAft>
              <a:defRPr b="1">
                <a:solidFill>
                  <a:schemeClr val="tx1"/>
                </a:solidFill>
                <a:latin typeface="Arial" charset="0"/>
                <a:ea typeface="ＭＳ Ｐゴシック" charset="0"/>
              </a:defRPr>
            </a:lvl9pPr>
          </a:lstStyle>
          <a:p>
            <a:pPr eaLnBrk="1" hangingPunct="1">
              <a:defRPr/>
            </a:pPr>
            <a:r>
              <a:rPr lang="en-US" sz="2800">
                <a:solidFill>
                  <a:schemeClr val="bg1"/>
                </a:solidFill>
                <a:latin typeface="+mn-lt"/>
              </a:rPr>
              <a:t>JUDGMENT</a:t>
            </a:r>
          </a:p>
          <a:p>
            <a:pPr eaLnBrk="1" hangingPunct="1">
              <a:defRPr/>
            </a:pPr>
            <a:r>
              <a:rPr lang="en-US" sz="2800" dirty="0">
                <a:solidFill>
                  <a:schemeClr val="bg1"/>
                </a:solidFill>
                <a:latin typeface="+mn-lt"/>
              </a:rPr>
              <a:t>OF SINNERS</a:t>
            </a:r>
          </a:p>
        </p:txBody>
      </p:sp>
      <p:sp>
        <p:nvSpPr>
          <p:cNvPr id="48" name="Text Box 16">
            <a:extLst>
              <a:ext uri="{FF2B5EF4-FFF2-40B4-BE49-F238E27FC236}">
                <a16:creationId xmlns:a16="http://schemas.microsoft.com/office/drawing/2014/main" id="{4BDDE58C-47BD-2815-54CC-C898BE03FCC6}"/>
              </a:ext>
            </a:extLst>
          </p:cNvPr>
          <p:cNvSpPr txBox="1">
            <a:spLocks noChangeArrowheads="1"/>
          </p:cNvSpPr>
          <p:nvPr/>
        </p:nvSpPr>
        <p:spPr bwMode="auto">
          <a:xfrm>
            <a:off x="4648200" y="4718050"/>
            <a:ext cx="1600200" cy="13731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eaLnBrk="0" hangingPunct="0">
              <a:defRPr b="1">
                <a:solidFill>
                  <a:schemeClr val="tx1"/>
                </a:solidFill>
                <a:latin typeface="Arial" charset="0"/>
                <a:ea typeface="ＭＳ Ｐゴシック" charset="0"/>
              </a:defRPr>
            </a:lvl1pPr>
            <a:lvl2pPr marL="742950" indent="-285750" eaLnBrk="0" hangingPunct="0">
              <a:defRPr b="1">
                <a:solidFill>
                  <a:schemeClr val="tx1"/>
                </a:solidFill>
                <a:latin typeface="Arial" charset="0"/>
                <a:ea typeface="ＭＳ Ｐゴシック" charset="0"/>
              </a:defRPr>
            </a:lvl2pPr>
            <a:lvl3pPr marL="1143000" indent="-228600" eaLnBrk="0" hangingPunct="0">
              <a:defRPr b="1">
                <a:solidFill>
                  <a:schemeClr val="tx1"/>
                </a:solidFill>
                <a:latin typeface="Arial" charset="0"/>
                <a:ea typeface="ＭＳ Ｐゴシック" charset="0"/>
              </a:defRPr>
            </a:lvl3pPr>
            <a:lvl4pPr marL="1600200" indent="-228600" eaLnBrk="0" hangingPunct="0">
              <a:defRPr b="1">
                <a:solidFill>
                  <a:schemeClr val="tx1"/>
                </a:solidFill>
                <a:latin typeface="Arial" charset="0"/>
                <a:ea typeface="ＭＳ Ｐゴシック" charset="0"/>
              </a:defRPr>
            </a:lvl4pPr>
            <a:lvl5pPr marL="2057400" indent="-228600" eaLnBrk="0" hangingPunct="0">
              <a:defRPr b="1">
                <a:solidFill>
                  <a:schemeClr val="tx1"/>
                </a:solidFill>
                <a:latin typeface="Arial" charset="0"/>
                <a:ea typeface="ＭＳ Ｐゴシック" charset="0"/>
              </a:defRPr>
            </a:lvl5pPr>
            <a:lvl6pPr marL="2514600" indent="-228600" eaLnBrk="0" fontAlgn="base" hangingPunct="0">
              <a:spcBef>
                <a:spcPct val="0"/>
              </a:spcBef>
              <a:spcAft>
                <a:spcPct val="0"/>
              </a:spcAft>
              <a:defRPr b="1">
                <a:solidFill>
                  <a:schemeClr val="tx1"/>
                </a:solidFill>
                <a:latin typeface="Arial" charset="0"/>
                <a:ea typeface="ＭＳ Ｐゴシック" charset="0"/>
              </a:defRPr>
            </a:lvl6pPr>
            <a:lvl7pPr marL="2971800" indent="-228600" eaLnBrk="0" fontAlgn="base" hangingPunct="0">
              <a:spcBef>
                <a:spcPct val="0"/>
              </a:spcBef>
              <a:spcAft>
                <a:spcPct val="0"/>
              </a:spcAft>
              <a:defRPr b="1">
                <a:solidFill>
                  <a:schemeClr val="tx1"/>
                </a:solidFill>
                <a:latin typeface="Arial" charset="0"/>
                <a:ea typeface="ＭＳ Ｐゴシック" charset="0"/>
              </a:defRPr>
            </a:lvl7pPr>
            <a:lvl8pPr marL="3429000" indent="-228600" eaLnBrk="0" fontAlgn="base" hangingPunct="0">
              <a:spcBef>
                <a:spcPct val="0"/>
              </a:spcBef>
              <a:spcAft>
                <a:spcPct val="0"/>
              </a:spcAft>
              <a:defRPr b="1">
                <a:solidFill>
                  <a:schemeClr val="tx1"/>
                </a:solidFill>
                <a:latin typeface="Arial" charset="0"/>
                <a:ea typeface="ＭＳ Ｐゴシック" charset="0"/>
              </a:defRPr>
            </a:lvl8pPr>
            <a:lvl9pPr marL="3886200" indent="-228600" eaLnBrk="0" fontAlgn="base" hangingPunct="0">
              <a:spcBef>
                <a:spcPct val="0"/>
              </a:spcBef>
              <a:spcAft>
                <a:spcPct val="0"/>
              </a:spcAft>
              <a:defRPr b="1">
                <a:solidFill>
                  <a:schemeClr val="tx1"/>
                </a:solidFill>
                <a:latin typeface="Arial" charset="0"/>
                <a:ea typeface="ＭＳ Ｐゴシック" charset="0"/>
              </a:defRPr>
            </a:lvl9pPr>
          </a:lstStyle>
          <a:p>
            <a:pPr algn="ctr" eaLnBrk="1" hangingPunct="1">
              <a:defRPr/>
            </a:pPr>
            <a:r>
              <a:rPr lang="en-US" sz="2800" dirty="0">
                <a:solidFill>
                  <a:schemeClr val="bg1"/>
                </a:solidFill>
                <a:latin typeface="+mn-lt"/>
              </a:rPr>
              <a:t>DEAD</a:t>
            </a:r>
          </a:p>
          <a:p>
            <a:pPr algn="ctr" eaLnBrk="1" hangingPunct="1">
              <a:defRPr/>
            </a:pPr>
            <a:r>
              <a:rPr lang="en-US" sz="2800" dirty="0">
                <a:solidFill>
                  <a:schemeClr val="bg1"/>
                </a:solidFill>
                <a:latin typeface="+mn-lt"/>
              </a:rPr>
              <a:t>TRIB</a:t>
            </a:r>
          </a:p>
          <a:p>
            <a:pPr algn="ctr" eaLnBrk="1" hangingPunct="1">
              <a:defRPr/>
            </a:pPr>
            <a:r>
              <a:rPr lang="en-US" sz="2800" dirty="0">
                <a:solidFill>
                  <a:schemeClr val="bg1"/>
                </a:solidFill>
                <a:latin typeface="+mn-lt"/>
              </a:rPr>
              <a:t>SAINTS</a:t>
            </a:r>
          </a:p>
        </p:txBody>
      </p:sp>
      <p:sp>
        <p:nvSpPr>
          <p:cNvPr id="49" name="Text Box 18">
            <a:extLst>
              <a:ext uri="{FF2B5EF4-FFF2-40B4-BE49-F238E27FC236}">
                <a16:creationId xmlns:a16="http://schemas.microsoft.com/office/drawing/2014/main" id="{0DEA510B-E087-46DD-97BD-7A5F404743C8}"/>
              </a:ext>
            </a:extLst>
          </p:cNvPr>
          <p:cNvSpPr txBox="1">
            <a:spLocks noChangeArrowheads="1"/>
          </p:cNvSpPr>
          <p:nvPr/>
        </p:nvSpPr>
        <p:spPr bwMode="auto">
          <a:xfrm>
            <a:off x="7150100" y="2709863"/>
            <a:ext cx="2007986" cy="95410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eaLnBrk="0" hangingPunct="0">
              <a:defRPr b="1">
                <a:solidFill>
                  <a:schemeClr val="tx1"/>
                </a:solidFill>
                <a:latin typeface="Arial" charset="0"/>
                <a:ea typeface="ＭＳ Ｐゴシック" charset="0"/>
              </a:defRPr>
            </a:lvl1pPr>
            <a:lvl2pPr marL="742950" indent="-285750" eaLnBrk="0" hangingPunct="0">
              <a:defRPr b="1">
                <a:solidFill>
                  <a:schemeClr val="tx1"/>
                </a:solidFill>
                <a:latin typeface="Arial" charset="0"/>
                <a:ea typeface="ＭＳ Ｐゴシック" charset="0"/>
              </a:defRPr>
            </a:lvl2pPr>
            <a:lvl3pPr marL="1143000" indent="-228600" eaLnBrk="0" hangingPunct="0">
              <a:defRPr b="1">
                <a:solidFill>
                  <a:schemeClr val="tx1"/>
                </a:solidFill>
                <a:latin typeface="Arial" charset="0"/>
                <a:ea typeface="ＭＳ Ｐゴシック" charset="0"/>
              </a:defRPr>
            </a:lvl3pPr>
            <a:lvl4pPr marL="1600200" indent="-228600" eaLnBrk="0" hangingPunct="0">
              <a:defRPr b="1">
                <a:solidFill>
                  <a:schemeClr val="tx1"/>
                </a:solidFill>
                <a:latin typeface="Arial" charset="0"/>
                <a:ea typeface="ＭＳ Ｐゴシック" charset="0"/>
              </a:defRPr>
            </a:lvl4pPr>
            <a:lvl5pPr marL="2057400" indent="-228600" eaLnBrk="0" hangingPunct="0">
              <a:defRPr b="1">
                <a:solidFill>
                  <a:schemeClr val="tx1"/>
                </a:solidFill>
                <a:latin typeface="Arial" charset="0"/>
                <a:ea typeface="ＭＳ Ｐゴシック" charset="0"/>
              </a:defRPr>
            </a:lvl5pPr>
            <a:lvl6pPr marL="2514600" indent="-228600" eaLnBrk="0" fontAlgn="base" hangingPunct="0">
              <a:spcBef>
                <a:spcPct val="0"/>
              </a:spcBef>
              <a:spcAft>
                <a:spcPct val="0"/>
              </a:spcAft>
              <a:defRPr b="1">
                <a:solidFill>
                  <a:schemeClr val="tx1"/>
                </a:solidFill>
                <a:latin typeface="Arial" charset="0"/>
                <a:ea typeface="ＭＳ Ｐゴシック" charset="0"/>
              </a:defRPr>
            </a:lvl6pPr>
            <a:lvl7pPr marL="2971800" indent="-228600" eaLnBrk="0" fontAlgn="base" hangingPunct="0">
              <a:spcBef>
                <a:spcPct val="0"/>
              </a:spcBef>
              <a:spcAft>
                <a:spcPct val="0"/>
              </a:spcAft>
              <a:defRPr b="1">
                <a:solidFill>
                  <a:schemeClr val="tx1"/>
                </a:solidFill>
                <a:latin typeface="Arial" charset="0"/>
                <a:ea typeface="ＭＳ Ｐゴシック" charset="0"/>
              </a:defRPr>
            </a:lvl7pPr>
            <a:lvl8pPr marL="3429000" indent="-228600" eaLnBrk="0" fontAlgn="base" hangingPunct="0">
              <a:spcBef>
                <a:spcPct val="0"/>
              </a:spcBef>
              <a:spcAft>
                <a:spcPct val="0"/>
              </a:spcAft>
              <a:defRPr b="1">
                <a:solidFill>
                  <a:schemeClr val="tx1"/>
                </a:solidFill>
                <a:latin typeface="Arial" charset="0"/>
                <a:ea typeface="ＭＳ Ｐゴシック" charset="0"/>
              </a:defRPr>
            </a:lvl8pPr>
            <a:lvl9pPr marL="3886200" indent="-228600" eaLnBrk="0" fontAlgn="base" hangingPunct="0">
              <a:spcBef>
                <a:spcPct val="0"/>
              </a:spcBef>
              <a:spcAft>
                <a:spcPct val="0"/>
              </a:spcAft>
              <a:defRPr b="1">
                <a:solidFill>
                  <a:schemeClr val="tx1"/>
                </a:solidFill>
                <a:latin typeface="Arial" charset="0"/>
                <a:ea typeface="ＭＳ Ｐゴシック" charset="0"/>
              </a:defRPr>
            </a:lvl9pPr>
          </a:lstStyle>
          <a:p>
            <a:pPr eaLnBrk="1" hangingPunct="1">
              <a:defRPr/>
            </a:pPr>
            <a:r>
              <a:rPr lang="en-US" sz="2800" dirty="0">
                <a:solidFill>
                  <a:schemeClr val="bg1"/>
                </a:solidFill>
                <a:latin typeface="+mn-lt"/>
              </a:rPr>
              <a:t>LIVING</a:t>
            </a:r>
          </a:p>
          <a:p>
            <a:pPr eaLnBrk="1" hangingPunct="1">
              <a:defRPr/>
            </a:pPr>
            <a:r>
              <a:rPr lang="en-US" sz="2800" dirty="0">
                <a:solidFill>
                  <a:schemeClr val="bg1"/>
                </a:solidFill>
                <a:latin typeface="+mn-lt"/>
              </a:rPr>
              <a:t>TRIB SAINTS</a:t>
            </a:r>
          </a:p>
        </p:txBody>
      </p:sp>
      <p:sp>
        <p:nvSpPr>
          <p:cNvPr id="50" name="Text Box 19">
            <a:extLst>
              <a:ext uri="{FF2B5EF4-FFF2-40B4-BE49-F238E27FC236}">
                <a16:creationId xmlns:a16="http://schemas.microsoft.com/office/drawing/2014/main" id="{05429980-216C-5076-927D-00A2A16A3F1D}"/>
              </a:ext>
            </a:extLst>
          </p:cNvPr>
          <p:cNvSpPr txBox="1">
            <a:spLocks noChangeArrowheads="1"/>
          </p:cNvSpPr>
          <p:nvPr/>
        </p:nvSpPr>
        <p:spPr bwMode="auto">
          <a:xfrm>
            <a:off x="6489700" y="1822450"/>
            <a:ext cx="2974597" cy="95410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eaLnBrk="0" hangingPunct="0">
              <a:defRPr b="1">
                <a:solidFill>
                  <a:schemeClr val="tx1"/>
                </a:solidFill>
                <a:latin typeface="Arial" charset="0"/>
                <a:ea typeface="ＭＳ Ｐゴシック" charset="0"/>
              </a:defRPr>
            </a:lvl1pPr>
            <a:lvl2pPr marL="742950" indent="-285750" eaLnBrk="0" hangingPunct="0">
              <a:defRPr b="1">
                <a:solidFill>
                  <a:schemeClr val="tx1"/>
                </a:solidFill>
                <a:latin typeface="Arial" charset="0"/>
                <a:ea typeface="ＭＳ Ｐゴシック" charset="0"/>
              </a:defRPr>
            </a:lvl2pPr>
            <a:lvl3pPr marL="1143000" indent="-228600" eaLnBrk="0" hangingPunct="0">
              <a:defRPr b="1">
                <a:solidFill>
                  <a:schemeClr val="tx1"/>
                </a:solidFill>
                <a:latin typeface="Arial" charset="0"/>
                <a:ea typeface="ＭＳ Ｐゴシック" charset="0"/>
              </a:defRPr>
            </a:lvl3pPr>
            <a:lvl4pPr marL="1600200" indent="-228600" eaLnBrk="0" hangingPunct="0">
              <a:defRPr b="1">
                <a:solidFill>
                  <a:schemeClr val="tx1"/>
                </a:solidFill>
                <a:latin typeface="Arial" charset="0"/>
                <a:ea typeface="ＭＳ Ｐゴシック" charset="0"/>
              </a:defRPr>
            </a:lvl4pPr>
            <a:lvl5pPr marL="2057400" indent="-228600" eaLnBrk="0" hangingPunct="0">
              <a:defRPr b="1">
                <a:solidFill>
                  <a:schemeClr val="tx1"/>
                </a:solidFill>
                <a:latin typeface="Arial" charset="0"/>
                <a:ea typeface="ＭＳ Ｐゴシック" charset="0"/>
              </a:defRPr>
            </a:lvl5pPr>
            <a:lvl6pPr marL="2514600" indent="-228600" eaLnBrk="0" fontAlgn="base" hangingPunct="0">
              <a:spcBef>
                <a:spcPct val="0"/>
              </a:spcBef>
              <a:spcAft>
                <a:spcPct val="0"/>
              </a:spcAft>
              <a:defRPr b="1">
                <a:solidFill>
                  <a:schemeClr val="tx1"/>
                </a:solidFill>
                <a:latin typeface="Arial" charset="0"/>
                <a:ea typeface="ＭＳ Ｐゴシック" charset="0"/>
              </a:defRPr>
            </a:lvl6pPr>
            <a:lvl7pPr marL="2971800" indent="-228600" eaLnBrk="0" fontAlgn="base" hangingPunct="0">
              <a:spcBef>
                <a:spcPct val="0"/>
              </a:spcBef>
              <a:spcAft>
                <a:spcPct val="0"/>
              </a:spcAft>
              <a:defRPr b="1">
                <a:solidFill>
                  <a:schemeClr val="tx1"/>
                </a:solidFill>
                <a:latin typeface="Arial" charset="0"/>
                <a:ea typeface="ＭＳ Ｐゴシック" charset="0"/>
              </a:defRPr>
            </a:lvl7pPr>
            <a:lvl8pPr marL="3429000" indent="-228600" eaLnBrk="0" fontAlgn="base" hangingPunct="0">
              <a:spcBef>
                <a:spcPct val="0"/>
              </a:spcBef>
              <a:spcAft>
                <a:spcPct val="0"/>
              </a:spcAft>
              <a:defRPr b="1">
                <a:solidFill>
                  <a:schemeClr val="tx1"/>
                </a:solidFill>
                <a:latin typeface="Arial" charset="0"/>
                <a:ea typeface="ＭＳ Ｐゴシック" charset="0"/>
              </a:defRPr>
            </a:lvl8pPr>
            <a:lvl9pPr marL="3886200" indent="-228600" eaLnBrk="0" fontAlgn="base" hangingPunct="0">
              <a:spcBef>
                <a:spcPct val="0"/>
              </a:spcBef>
              <a:spcAft>
                <a:spcPct val="0"/>
              </a:spcAft>
              <a:defRPr b="1">
                <a:solidFill>
                  <a:schemeClr val="tx1"/>
                </a:solidFill>
                <a:latin typeface="Arial" charset="0"/>
                <a:ea typeface="ＭＳ Ｐゴシック" charset="0"/>
              </a:defRPr>
            </a:lvl9pPr>
          </a:lstStyle>
          <a:p>
            <a:pPr eaLnBrk="1" hangingPunct="1">
              <a:defRPr/>
            </a:pPr>
            <a:r>
              <a:rPr lang="en-US" sz="2800" dirty="0">
                <a:solidFill>
                  <a:schemeClr val="bg1"/>
                </a:solidFill>
                <a:latin typeface="+mn-lt"/>
              </a:rPr>
              <a:t>CHURCH AND TRIB</a:t>
            </a:r>
          </a:p>
          <a:p>
            <a:pPr eaLnBrk="1" hangingPunct="1">
              <a:defRPr/>
            </a:pPr>
            <a:r>
              <a:rPr lang="en-US" sz="2800" dirty="0">
                <a:solidFill>
                  <a:schemeClr val="bg1"/>
                </a:solidFill>
                <a:latin typeface="+mn-lt"/>
              </a:rPr>
              <a:t>SAINTS GLORIFIED</a:t>
            </a:r>
          </a:p>
        </p:txBody>
      </p:sp>
      <p:sp>
        <p:nvSpPr>
          <p:cNvPr id="51" name="Text Box 22">
            <a:extLst>
              <a:ext uri="{FF2B5EF4-FFF2-40B4-BE49-F238E27FC236}">
                <a16:creationId xmlns:a16="http://schemas.microsoft.com/office/drawing/2014/main" id="{59BD247C-1522-8818-B8B3-C3BAE55E672D}"/>
              </a:ext>
            </a:extLst>
          </p:cNvPr>
          <p:cNvSpPr txBox="1">
            <a:spLocks noChangeArrowheads="1"/>
          </p:cNvSpPr>
          <p:nvPr/>
        </p:nvSpPr>
        <p:spPr bwMode="auto">
          <a:xfrm>
            <a:off x="8166100" y="4470400"/>
            <a:ext cx="3962400" cy="22463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eaLnBrk="0" hangingPunct="0">
              <a:defRPr b="1">
                <a:solidFill>
                  <a:schemeClr val="tx1"/>
                </a:solidFill>
                <a:latin typeface="Arial" charset="0"/>
                <a:ea typeface="ＭＳ Ｐゴシック" charset="0"/>
              </a:defRPr>
            </a:lvl1pPr>
            <a:lvl2pPr marL="742950" indent="-285750" eaLnBrk="0" hangingPunct="0">
              <a:defRPr b="1">
                <a:solidFill>
                  <a:schemeClr val="tx1"/>
                </a:solidFill>
                <a:latin typeface="Arial" charset="0"/>
                <a:ea typeface="ＭＳ Ｐゴシック" charset="0"/>
              </a:defRPr>
            </a:lvl2pPr>
            <a:lvl3pPr marL="1143000" indent="-228600" eaLnBrk="0" hangingPunct="0">
              <a:defRPr b="1">
                <a:solidFill>
                  <a:schemeClr val="tx1"/>
                </a:solidFill>
                <a:latin typeface="Arial" charset="0"/>
                <a:ea typeface="ＭＳ Ｐゴシック" charset="0"/>
              </a:defRPr>
            </a:lvl3pPr>
            <a:lvl4pPr marL="1600200" indent="-228600" eaLnBrk="0" hangingPunct="0">
              <a:defRPr b="1">
                <a:solidFill>
                  <a:schemeClr val="tx1"/>
                </a:solidFill>
                <a:latin typeface="Arial" charset="0"/>
                <a:ea typeface="ＭＳ Ｐゴシック" charset="0"/>
              </a:defRPr>
            </a:lvl4pPr>
            <a:lvl5pPr marL="2057400" indent="-228600" eaLnBrk="0" hangingPunct="0">
              <a:defRPr b="1">
                <a:solidFill>
                  <a:schemeClr val="tx1"/>
                </a:solidFill>
                <a:latin typeface="Arial" charset="0"/>
                <a:ea typeface="ＭＳ Ｐゴシック" charset="0"/>
              </a:defRPr>
            </a:lvl5pPr>
            <a:lvl6pPr marL="2514600" indent="-228600" eaLnBrk="0" fontAlgn="base" hangingPunct="0">
              <a:spcBef>
                <a:spcPct val="0"/>
              </a:spcBef>
              <a:spcAft>
                <a:spcPct val="0"/>
              </a:spcAft>
              <a:defRPr b="1">
                <a:solidFill>
                  <a:schemeClr val="tx1"/>
                </a:solidFill>
                <a:latin typeface="Arial" charset="0"/>
                <a:ea typeface="ＭＳ Ｐゴシック" charset="0"/>
              </a:defRPr>
            </a:lvl6pPr>
            <a:lvl7pPr marL="2971800" indent="-228600" eaLnBrk="0" fontAlgn="base" hangingPunct="0">
              <a:spcBef>
                <a:spcPct val="0"/>
              </a:spcBef>
              <a:spcAft>
                <a:spcPct val="0"/>
              </a:spcAft>
              <a:defRPr b="1">
                <a:solidFill>
                  <a:schemeClr val="tx1"/>
                </a:solidFill>
                <a:latin typeface="Arial" charset="0"/>
                <a:ea typeface="ＭＳ Ｐゴシック" charset="0"/>
              </a:defRPr>
            </a:lvl7pPr>
            <a:lvl8pPr marL="3429000" indent="-228600" eaLnBrk="0" fontAlgn="base" hangingPunct="0">
              <a:spcBef>
                <a:spcPct val="0"/>
              </a:spcBef>
              <a:spcAft>
                <a:spcPct val="0"/>
              </a:spcAft>
              <a:defRPr b="1">
                <a:solidFill>
                  <a:schemeClr val="tx1"/>
                </a:solidFill>
                <a:latin typeface="Arial" charset="0"/>
                <a:ea typeface="ＭＳ Ｐゴシック" charset="0"/>
              </a:defRPr>
            </a:lvl8pPr>
            <a:lvl9pPr marL="3886200" indent="-228600" eaLnBrk="0" fontAlgn="base" hangingPunct="0">
              <a:spcBef>
                <a:spcPct val="0"/>
              </a:spcBef>
              <a:spcAft>
                <a:spcPct val="0"/>
              </a:spcAft>
              <a:defRPr b="1">
                <a:solidFill>
                  <a:schemeClr val="tx1"/>
                </a:solidFill>
                <a:latin typeface="Arial" charset="0"/>
                <a:ea typeface="ＭＳ Ｐゴシック" charset="0"/>
              </a:defRPr>
            </a:lvl9pPr>
          </a:lstStyle>
          <a:p>
            <a:pPr algn="ctr" eaLnBrk="1" hangingPunct="1">
              <a:defRPr/>
            </a:pPr>
            <a:r>
              <a:rPr lang="en-US" sz="2800" dirty="0">
                <a:solidFill>
                  <a:schemeClr val="bg2">
                    <a:lumMod val="90000"/>
                  </a:schemeClr>
                </a:solidFill>
                <a:latin typeface="+mn-lt"/>
              </a:rPr>
              <a:t>RESULT:</a:t>
            </a:r>
          </a:p>
          <a:p>
            <a:pPr algn="ctr" eaLnBrk="1" hangingPunct="1">
              <a:defRPr/>
            </a:pPr>
            <a:r>
              <a:rPr lang="en-US" sz="2800" dirty="0">
                <a:solidFill>
                  <a:schemeClr val="bg2">
                    <a:lumMod val="90000"/>
                  </a:schemeClr>
                </a:solidFill>
                <a:latin typeface="+mn-lt"/>
              </a:rPr>
              <a:t>Surviving mortal righteous tribulation saints can repopulate  the world.</a:t>
            </a:r>
          </a:p>
        </p:txBody>
      </p:sp>
      <p:sp>
        <p:nvSpPr>
          <p:cNvPr id="52" name="Rectangle 51">
            <a:extLst>
              <a:ext uri="{FF2B5EF4-FFF2-40B4-BE49-F238E27FC236}">
                <a16:creationId xmlns:a16="http://schemas.microsoft.com/office/drawing/2014/main" id="{C3265F58-12D3-513F-AF2B-41AECDBD329A}"/>
              </a:ext>
            </a:extLst>
          </p:cNvPr>
          <p:cNvSpPr>
            <a:spLocks noChangeArrowheads="1"/>
          </p:cNvSpPr>
          <p:nvPr/>
        </p:nvSpPr>
        <p:spPr bwMode="auto">
          <a:xfrm>
            <a:off x="1995488" y="1181100"/>
            <a:ext cx="9752012"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228600" indent="-228600">
              <a:defRPr/>
            </a:pPr>
            <a:r>
              <a:rPr lang="en-US" sz="4000" dirty="0">
                <a:solidFill>
                  <a:schemeClr val="bg2">
                    <a:lumMod val="90000"/>
                  </a:schemeClr>
                </a:solidFill>
              </a:rPr>
              <a:t>THE PRE- OR MID-TRIBULATION SOLUTION</a:t>
            </a:r>
          </a:p>
        </p:txBody>
      </p:sp>
    </p:spTree>
    <p:extLst>
      <p:ext uri="{BB962C8B-B14F-4D97-AF65-F5344CB8AC3E}">
        <p14:creationId xmlns:p14="http://schemas.microsoft.com/office/powerpoint/2010/main" val="282395510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0"/>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4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42"/>
                                        </p:tgtEl>
                                        <p:attrNameLst>
                                          <p:attrName>style.visibility</p:attrName>
                                        </p:attrNameLst>
                                      </p:cBhvr>
                                      <p:to>
                                        <p:strVal val="visible"/>
                                      </p:to>
                                    </p:set>
                                  </p:childTnLst>
                                </p:cTn>
                              </p:par>
                              <p:par>
                                <p:cTn id="17" presetID="1" presetClass="exit" presetSubtype="0" fill="hold" grpId="1" nodeType="withEffect">
                                  <p:stCondLst>
                                    <p:cond delay="0"/>
                                  </p:stCondLst>
                                  <p:childTnLst>
                                    <p:set>
                                      <p:cBhvr>
                                        <p:cTn id="18" dur="1" fill="hold">
                                          <p:stCondLst>
                                            <p:cond delay="0"/>
                                          </p:stCondLst>
                                        </p:cTn>
                                        <p:tgtEl>
                                          <p:spTgt spid="40"/>
                                        </p:tgtEl>
                                        <p:attrNameLst>
                                          <p:attrName>style.visibility</p:attrName>
                                        </p:attrNameLst>
                                      </p:cBhvr>
                                      <p:to>
                                        <p:strVal val="hidden"/>
                                      </p:to>
                                    </p:set>
                                  </p:childTnLst>
                                </p:cTn>
                              </p:par>
                              <p:par>
                                <p:cTn id="19" presetID="1" presetClass="exit" presetSubtype="0" fill="hold" grpId="1" nodeType="withEffect">
                                  <p:stCondLst>
                                    <p:cond delay="0"/>
                                  </p:stCondLst>
                                  <p:childTnLst>
                                    <p:set>
                                      <p:cBhvr>
                                        <p:cTn id="20" dur="1" fill="hold">
                                          <p:stCondLst>
                                            <p:cond delay="0"/>
                                          </p:stCondLst>
                                        </p:cTn>
                                        <p:tgtEl>
                                          <p:spTgt spid="45"/>
                                        </p:tgtEl>
                                        <p:attrNameLst>
                                          <p:attrName>style.visibility</p:attrName>
                                        </p:attrNameLst>
                                      </p:cBhvr>
                                      <p:to>
                                        <p:strVal val="hidden"/>
                                      </p:to>
                                    </p:set>
                                  </p:childTnLst>
                                </p:cTn>
                              </p:par>
                              <p:par>
                                <p:cTn id="21" presetID="1" presetClass="exit" presetSubtype="0" fill="hold" grpId="1" nodeType="withEffect">
                                  <p:stCondLst>
                                    <p:cond delay="0"/>
                                  </p:stCondLst>
                                  <p:childTnLst>
                                    <p:set>
                                      <p:cBhvr>
                                        <p:cTn id="22" dur="1" fill="hold">
                                          <p:stCondLst>
                                            <p:cond delay="0"/>
                                          </p:stCondLst>
                                        </p:cTn>
                                        <p:tgtEl>
                                          <p:spTgt spid="39"/>
                                        </p:tgtEl>
                                        <p:attrNameLst>
                                          <p:attrName>style.visibility</p:attrName>
                                        </p:attrNameLst>
                                      </p:cBhvr>
                                      <p:to>
                                        <p:strVal val="hidden"/>
                                      </p:to>
                                    </p:set>
                                  </p:childTnLst>
                                </p:cTn>
                              </p:par>
                              <p:par>
                                <p:cTn id="23" presetID="1" presetClass="exit" presetSubtype="0" fill="hold" grpId="1" nodeType="withEffect">
                                  <p:stCondLst>
                                    <p:cond delay="0"/>
                                  </p:stCondLst>
                                  <p:childTnLst>
                                    <p:set>
                                      <p:cBhvr>
                                        <p:cTn id="24" dur="1" fill="hold">
                                          <p:stCondLst>
                                            <p:cond delay="0"/>
                                          </p:stCondLst>
                                        </p:cTn>
                                        <p:tgtEl>
                                          <p:spTgt spid="44"/>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46"/>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childTnLst>
                                </p:cTn>
                              </p:par>
                              <p:par>
                                <p:cTn id="31" presetID="1" presetClass="exit" presetSubtype="0" fill="hold" grpId="1" nodeType="withEffect">
                                  <p:stCondLst>
                                    <p:cond delay="0"/>
                                  </p:stCondLst>
                                  <p:childTnLst>
                                    <p:set>
                                      <p:cBhvr>
                                        <p:cTn id="32" dur="1" fill="hold">
                                          <p:stCondLst>
                                            <p:cond delay="0"/>
                                          </p:stCondLst>
                                        </p:cTn>
                                        <p:tgtEl>
                                          <p:spTgt spid="42"/>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41"/>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47"/>
                                        </p:tgtEl>
                                        <p:attrNameLst>
                                          <p:attrName>style.visibility</p:attrName>
                                        </p:attrNameLst>
                                      </p:cBhvr>
                                      <p:to>
                                        <p:strVal val="visible"/>
                                      </p:to>
                                    </p:set>
                                  </p:childTnLst>
                                </p:cTn>
                              </p:par>
                              <p:par>
                                <p:cTn id="39" presetID="1" presetClass="exit" presetSubtype="0" fill="hold" grpId="1" nodeType="withEffect">
                                  <p:stCondLst>
                                    <p:cond delay="0"/>
                                  </p:stCondLst>
                                  <p:childTnLst>
                                    <p:set>
                                      <p:cBhvr>
                                        <p:cTn id="40" dur="1" fill="hold">
                                          <p:stCondLst>
                                            <p:cond delay="0"/>
                                          </p:stCondLst>
                                        </p:cTn>
                                        <p:tgtEl>
                                          <p:spTgt spid="46"/>
                                        </p:tgtEl>
                                        <p:attrNameLst>
                                          <p:attrName>style.visibility</p:attrName>
                                        </p:attrNameLst>
                                      </p:cBhvr>
                                      <p:to>
                                        <p:strVal val="hidden"/>
                                      </p:to>
                                    </p:set>
                                  </p:childTnLst>
                                </p:cTn>
                              </p:par>
                              <p:par>
                                <p:cTn id="41" presetID="1" presetClass="entr" presetSubtype="0" fill="hold" grpId="0" nodeType="withEffect">
                                  <p:stCondLst>
                                    <p:cond delay="0"/>
                                  </p:stCondLst>
                                  <p:childTnLst>
                                    <p:set>
                                      <p:cBhvr>
                                        <p:cTn id="42" dur="1" fill="hold">
                                          <p:stCondLst>
                                            <p:cond delay="0"/>
                                          </p:stCondLst>
                                        </p:cTn>
                                        <p:tgtEl>
                                          <p:spTgt spid="49"/>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43"/>
                                        </p:tgtEl>
                                        <p:attrNameLst>
                                          <p:attrName>style.visibility</p:attrName>
                                        </p:attrNameLst>
                                      </p:cBhvr>
                                      <p:to>
                                        <p:strVal val="visible"/>
                                      </p:to>
                                    </p:set>
                                  </p:childTnLst>
                                </p:cTn>
                              </p:par>
                              <p:par>
                                <p:cTn id="47" presetID="1" presetClass="exit" presetSubtype="0" fill="hold" grpId="1" nodeType="withEffect">
                                  <p:stCondLst>
                                    <p:cond delay="0"/>
                                  </p:stCondLst>
                                  <p:childTnLst>
                                    <p:set>
                                      <p:cBhvr>
                                        <p:cTn id="48" dur="1" fill="hold">
                                          <p:stCondLst>
                                            <p:cond delay="0"/>
                                          </p:stCondLst>
                                        </p:cTn>
                                        <p:tgtEl>
                                          <p:spTgt spid="48"/>
                                        </p:tgtEl>
                                        <p:attrNameLst>
                                          <p:attrName>style.visibility</p:attrName>
                                        </p:attrNameLst>
                                      </p:cBhvr>
                                      <p:to>
                                        <p:strVal val="hidden"/>
                                      </p:to>
                                    </p:set>
                                  </p:childTnLst>
                                </p:cTn>
                              </p:par>
                              <p:par>
                                <p:cTn id="49" presetID="1" presetClass="entr" presetSubtype="0" fill="hold" grpId="0" nodeType="withEffect">
                                  <p:stCondLst>
                                    <p:cond delay="0"/>
                                  </p:stCondLst>
                                  <p:childTnLst>
                                    <p:set>
                                      <p:cBhvr>
                                        <p:cTn id="50" dur="1" fill="hold">
                                          <p:stCondLst>
                                            <p:cond delay="0"/>
                                          </p:stCondLst>
                                        </p:cTn>
                                        <p:tgtEl>
                                          <p:spTgt spid="50"/>
                                        </p:tgtEl>
                                        <p:attrNameLst>
                                          <p:attrName>style.visibility</p:attrName>
                                        </p:attrNameLst>
                                      </p:cBhvr>
                                      <p:to>
                                        <p:strVal val="visible"/>
                                      </p:to>
                                    </p:set>
                                  </p:childTnLst>
                                </p:cTn>
                              </p:par>
                              <p:par>
                                <p:cTn id="51" presetID="1" presetClass="entr" presetSubtype="0" fill="hold" grpId="1" nodeType="withEffect">
                                  <p:stCondLst>
                                    <p:cond delay="0"/>
                                  </p:stCondLst>
                                  <p:childTnLst>
                                    <p:set>
                                      <p:cBhvr>
                                        <p:cTn id="52" dur="1" fill="hold">
                                          <p:stCondLst>
                                            <p:cond delay="0"/>
                                          </p:stCondLst>
                                        </p:cTn>
                                        <p:tgtEl>
                                          <p:spTgt spid="50"/>
                                        </p:tgtEl>
                                        <p:attrNameLst>
                                          <p:attrName>style.visibility</p:attrName>
                                        </p:attrNameLst>
                                      </p:cBhvr>
                                      <p:to>
                                        <p:strVal val="visible"/>
                                      </p:to>
                                    </p:set>
                                  </p:childTnLst>
                                </p:cTn>
                              </p:par>
                              <p:par>
                                <p:cTn id="53" presetID="1" presetClass="exit" presetSubtype="0" fill="hold" grpId="1" nodeType="withEffect">
                                  <p:stCondLst>
                                    <p:cond delay="0"/>
                                  </p:stCondLst>
                                  <p:childTnLst>
                                    <p:set>
                                      <p:cBhvr>
                                        <p:cTn id="54" dur="1" fill="hold">
                                          <p:stCondLst>
                                            <p:cond delay="0"/>
                                          </p:stCondLst>
                                        </p:cTn>
                                        <p:tgtEl>
                                          <p:spTgt spid="41"/>
                                        </p:tgtEl>
                                        <p:attrNameLst>
                                          <p:attrName>style.visibility</p:attrName>
                                        </p:attrNameLst>
                                      </p:cBhvr>
                                      <p:to>
                                        <p:strVal val="hidden"/>
                                      </p:to>
                                    </p:set>
                                  </p:childTnLst>
                                </p:cTn>
                              </p:par>
                              <p:par>
                                <p:cTn id="55" presetID="1" presetClass="exit" presetSubtype="0" fill="hold" grpId="1" nodeType="withEffect">
                                  <p:stCondLst>
                                    <p:cond delay="0"/>
                                  </p:stCondLst>
                                  <p:childTnLst>
                                    <p:set>
                                      <p:cBhvr>
                                        <p:cTn id="56" dur="1" fill="hold">
                                          <p:stCondLst>
                                            <p:cond delay="0"/>
                                          </p:stCondLst>
                                        </p:cTn>
                                        <p:tgtEl>
                                          <p:spTgt spid="43"/>
                                        </p:tgtEl>
                                        <p:attrNameLst>
                                          <p:attrName>style.visibility</p:attrName>
                                        </p:attrNameLst>
                                      </p:cBhvr>
                                      <p:to>
                                        <p:strVal val="hidden"/>
                                      </p:to>
                                    </p:set>
                                  </p:childTnLst>
                                </p:cTn>
                              </p:par>
                              <p:par>
                                <p:cTn id="57" presetID="1" presetClass="exit" presetSubtype="0" fill="hold" grpId="1" nodeType="withEffect">
                                  <p:stCondLst>
                                    <p:cond delay="0"/>
                                  </p:stCondLst>
                                  <p:childTnLst>
                                    <p:set>
                                      <p:cBhvr>
                                        <p:cTn id="58" dur="1" fill="hold">
                                          <p:stCondLst>
                                            <p:cond delay="0"/>
                                          </p:stCondLst>
                                        </p:cTn>
                                        <p:tgtEl>
                                          <p:spTgt spid="47"/>
                                        </p:tgtEl>
                                        <p:attrNameLst>
                                          <p:attrName>style.visibility</p:attrName>
                                        </p:attrNameLst>
                                      </p:cBhvr>
                                      <p:to>
                                        <p:strVal val="hidden"/>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5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9" grpId="1" animBg="1"/>
      <p:bldP spid="40" grpId="0" animBg="1"/>
      <p:bldP spid="40" grpId="1" animBg="1"/>
      <p:bldP spid="41" grpId="0" animBg="1"/>
      <p:bldP spid="41" grpId="1" animBg="1"/>
      <p:bldP spid="42" grpId="0" animBg="1"/>
      <p:bldP spid="42" grpId="1" animBg="1"/>
      <p:bldP spid="43" grpId="0" animBg="1"/>
      <p:bldP spid="43" grpId="1" animBg="1"/>
      <p:bldP spid="44" grpId="0"/>
      <p:bldP spid="44" grpId="1"/>
      <p:bldP spid="45" grpId="0"/>
      <p:bldP spid="45" grpId="1"/>
      <p:bldP spid="46" grpId="0"/>
      <p:bldP spid="46" grpId="1"/>
      <p:bldP spid="47" grpId="0"/>
      <p:bldP spid="47" grpId="1"/>
      <p:bldP spid="48" grpId="0"/>
      <p:bldP spid="48" grpId="1"/>
      <p:bldP spid="49" grpId="0"/>
      <p:bldP spid="50" grpId="0"/>
      <p:bldP spid="50" grpId="1"/>
      <p:bldP spid="51" grpId="0"/>
    </p:bldLst>
  </p:timing>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8162751" cy="5016758"/>
          </a:xfrm>
          <a:prstGeom prst="rect">
            <a:avLst/>
          </a:prstGeom>
        </p:spPr>
        <p:txBody>
          <a:bodyPr wrap="square">
            <a:spAutoFit/>
          </a:bodyPr>
          <a:lstStyle/>
          <a:p>
            <a:r>
              <a:rPr lang="en-US" sz="3200" dirty="0">
                <a:solidFill>
                  <a:srgbClr val="FFF32B"/>
                </a:solidFill>
                <a:latin typeface="Abadi" panose="020B0604020104020204" pitchFamily="34" charset="0"/>
                <a:ea typeface="Calibri" panose="020F0502020204030204" pitchFamily="34" charset="0"/>
              </a:rPr>
              <a:t>SUMMARY</a:t>
            </a:r>
          </a:p>
          <a:p>
            <a:pPr marL="514350" indent="-514350">
              <a:buAutoNum type="arabicPeriod"/>
            </a:pPr>
            <a:r>
              <a:rPr lang="en-US" sz="3200" dirty="0">
                <a:solidFill>
                  <a:srgbClr val="FFF32B"/>
                </a:solidFill>
                <a:latin typeface="Abadi" panose="020B0604020104020204" pitchFamily="34" charset="0"/>
                <a:ea typeface="Calibri" panose="020F0502020204030204" pitchFamily="34" charset="0"/>
              </a:rPr>
              <a:t>In the classic premillennial position of Irenaeus of Lyons, at the end of the Tribulation, Christ will return to a multitude of saints who survived the tribulation still in their mortal bodies and will repopulate the earth (</a:t>
            </a:r>
            <a:r>
              <a:rPr lang="en-US" sz="3200" i="1" dirty="0">
                <a:solidFill>
                  <a:srgbClr val="FFF32B"/>
                </a:solidFill>
                <a:latin typeface="Abadi" panose="020B0604020104020204" pitchFamily="34" charset="0"/>
                <a:ea typeface="Calibri" panose="020F0502020204030204" pitchFamily="34" charset="0"/>
              </a:rPr>
              <a:t>AH </a:t>
            </a:r>
            <a:r>
              <a:rPr lang="en-US" sz="3200" dirty="0">
                <a:solidFill>
                  <a:srgbClr val="FFF32B"/>
                </a:solidFill>
                <a:latin typeface="Abadi" panose="020B0604020104020204" pitchFamily="34" charset="0"/>
                <a:ea typeface="Calibri" panose="020F0502020204030204" pitchFamily="34" charset="0"/>
              </a:rPr>
              <a:t>5.35.1)</a:t>
            </a:r>
          </a:p>
          <a:p>
            <a:pPr marL="514350" indent="-514350">
              <a:buAutoNum type="arabicPeriod"/>
            </a:pPr>
            <a:r>
              <a:rPr lang="en-US" sz="3200" dirty="0">
                <a:solidFill>
                  <a:srgbClr val="FFF32B"/>
                </a:solidFill>
                <a:latin typeface="Abadi" panose="020B0604020104020204" pitchFamily="34" charset="0"/>
                <a:ea typeface="Calibri" panose="020F0502020204030204" pitchFamily="34" charset="0"/>
              </a:rPr>
              <a:t>These cannot be unsaved wicked or last-second converts.</a:t>
            </a:r>
          </a:p>
          <a:p>
            <a:pPr marL="514350" indent="-514350">
              <a:buAutoNum type="arabicPeriod"/>
            </a:pPr>
            <a:r>
              <a:rPr lang="en-US" sz="3200" dirty="0">
                <a:solidFill>
                  <a:srgbClr val="FFF32B"/>
                </a:solidFill>
                <a:latin typeface="Abadi" panose="020B0604020104020204" pitchFamily="34" charset="0"/>
                <a:ea typeface="Calibri" panose="020F0502020204030204" pitchFamily="34" charset="0"/>
              </a:rPr>
              <a:t>A pretribulation rapture fits this best.</a:t>
            </a:r>
          </a:p>
        </p:txBody>
      </p:sp>
      <p:pic>
        <p:nvPicPr>
          <p:cNvPr id="3" name="Picture 17">
            <a:extLst>
              <a:ext uri="{FF2B5EF4-FFF2-40B4-BE49-F238E27FC236}">
                <a16:creationId xmlns:a16="http://schemas.microsoft.com/office/drawing/2014/main" id="{A5A13539-0BA7-E9C3-4A76-367C54630640}"/>
              </a:ext>
            </a:extLst>
          </p:cNvPr>
          <p:cNvPicPr preferRelativeResize="0">
            <a:picLocks noChangeArrowheads="1"/>
          </p:cNvPicPr>
          <p:nvPr/>
        </p:nvPicPr>
        <p:blipFill>
          <a:blip r:embed="rId3" cstate="email">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a:fillRect/>
          </a:stretch>
        </p:blipFill>
        <p:spPr bwMode="auto">
          <a:xfrm>
            <a:off x="8695426" y="1212502"/>
            <a:ext cx="3053359" cy="3803633"/>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B308D148-0B30-BAD1-729B-F6E7029E6F94}"/>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FAE1EEB0-548D-1156-7157-E9AB705850B1}"/>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4B4A80E2-E610-A4F9-77BC-C9523B135F7A}"/>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8F7D30E1-3651-AB45-C6EF-B2594D135CD1}"/>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0E71F900-D85F-9620-4A0C-6A33A53F40F5}"/>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55831655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ight Arrow 18"/>
          <p:cNvSpPr/>
          <p:nvPr/>
        </p:nvSpPr>
        <p:spPr bwMode="auto">
          <a:xfrm>
            <a:off x="4882749" y="1676400"/>
            <a:ext cx="9448800" cy="2541588"/>
          </a:xfrm>
          <a:prstGeom prst="rightArrow">
            <a:avLst>
              <a:gd name="adj1" fmla="val 50000"/>
              <a:gd name="adj2" fmla="val 89681"/>
            </a:avLst>
          </a:prstGeom>
          <a:gradFill flip="none" rotWithShape="1">
            <a:gsLst>
              <a:gs pos="36000">
                <a:srgbClr val="FFFFFF"/>
              </a:gs>
              <a:gs pos="16000">
                <a:srgbClr val="FFFFFF"/>
              </a:gs>
              <a:gs pos="14000">
                <a:schemeClr val="accent5">
                  <a:lumMod val="50000"/>
                </a:schemeClr>
              </a:gs>
              <a:gs pos="10000">
                <a:srgbClr val="460000"/>
              </a:gs>
              <a:gs pos="8000">
                <a:srgbClr val="990000"/>
              </a:gs>
              <a:gs pos="1000">
                <a:srgbClr val="FFFF00"/>
              </a:gs>
              <a:gs pos="66000">
                <a:schemeClr val="bg1"/>
              </a:gs>
              <a:gs pos="77000">
                <a:schemeClr val="bg1"/>
              </a:gs>
              <a:gs pos="15000">
                <a:schemeClr val="accent5">
                  <a:lumMod val="75000"/>
                </a:schemeClr>
              </a:gs>
              <a:gs pos="40000">
                <a:schemeClr val="bg1"/>
              </a:gs>
            </a:gsLst>
            <a:lin ang="0" scaled="1"/>
            <a:tileRect/>
          </a:gradFill>
          <a:ln w="9525" cap="flat" cmpd="sng" algn="ctr">
            <a:solidFill>
              <a:schemeClr val="bg2">
                <a:lumMod val="75000"/>
              </a:schemeClr>
            </a:solidFill>
            <a:prstDash val="solid"/>
            <a:round/>
            <a:headEnd type="none" w="med" len="med"/>
            <a:tailEnd type="none" w="med" len="med"/>
          </a:ln>
          <a:effectLst/>
          <a:scene3d>
            <a:camera prst="perspectiveRelaxed" fov="6000000">
              <a:rot lat="20079456" lon="17241013" rev="4800000"/>
            </a:camera>
            <a:lightRig rig="threePt" dir="t"/>
          </a:scene3d>
        </p:spPr>
        <p:txBody>
          <a:bodyPr/>
          <a:lstStyle/>
          <a:p>
            <a:pPr>
              <a:defRPr/>
            </a:pPr>
            <a:endParaRPr lang="en-US">
              <a:solidFill>
                <a:srgbClr val="000000"/>
              </a:solidFill>
              <a:ea typeface="ＭＳ Ｐゴシック" charset="0"/>
              <a:cs typeface="ＭＳ Ｐゴシック" charset="0"/>
            </a:endParaRPr>
          </a:p>
        </p:txBody>
      </p:sp>
      <p:sp>
        <p:nvSpPr>
          <p:cNvPr id="2" name="Title 1"/>
          <p:cNvSpPr>
            <a:spLocks noGrp="1"/>
          </p:cNvSpPr>
          <p:nvPr>
            <p:ph type="title"/>
          </p:nvPr>
        </p:nvSpPr>
        <p:spPr/>
        <p:txBody>
          <a:bodyPr/>
          <a:lstStyle/>
          <a:p>
            <a:r>
              <a:rPr lang="en-US" dirty="0"/>
              <a:t>II (1): The Last Trumpet</a:t>
            </a:r>
          </a:p>
        </p:txBody>
      </p:sp>
      <p:sp>
        <p:nvSpPr>
          <p:cNvPr id="10" name="Rectangle 9"/>
          <p:cNvSpPr/>
          <p:nvPr/>
        </p:nvSpPr>
        <p:spPr>
          <a:xfrm rot="19873046">
            <a:off x="2552703" y="3933723"/>
            <a:ext cx="3565248" cy="3206794"/>
          </a:xfrm>
          <a:prstGeom prst="rect">
            <a:avLst/>
          </a:prstGeom>
          <a:noFill/>
          <a:scene3d>
            <a:camera prst="orthographicFront">
              <a:rot lat="2804150" lon="2551981" rev="1864024"/>
            </a:camera>
            <a:lightRig rig="threePt" dir="t"/>
          </a:scene3d>
        </p:spPr>
        <p:txBody>
          <a:bodyPr>
            <a:prstTxWarp prst="textFadeRight">
              <a:avLst>
                <a:gd name="adj" fmla="val 17689"/>
              </a:avLst>
            </a:prstTxWarp>
            <a:spAutoFit/>
            <a:scene3d>
              <a:camera prst="perspectiveRelaxed"/>
              <a:lightRig rig="threePt" dir="t"/>
            </a:scene3d>
          </a:bodyPr>
          <a:lstStyle/>
          <a:p>
            <a:pPr algn="ctr">
              <a:defRPr/>
            </a:pPr>
            <a:r>
              <a:rPr lang="en-US" sz="4000" dirty="0">
                <a:ln w="19050">
                  <a:noFill/>
                  <a:prstDash val="solid"/>
                </a:ln>
                <a:gradFill flip="none" rotWithShape="1">
                  <a:gsLst>
                    <a:gs pos="0">
                      <a:srgbClr val="FFF200"/>
                    </a:gs>
                    <a:gs pos="45000">
                      <a:srgbClr val="FF7A00"/>
                    </a:gs>
                    <a:gs pos="70000">
                      <a:srgbClr val="FF0300"/>
                    </a:gs>
                    <a:gs pos="100000">
                      <a:srgbClr val="4D0808"/>
                    </a:gs>
                  </a:gsLst>
                  <a:lin ang="5400000" scaled="1"/>
                  <a:tileRect/>
                </a:gradFill>
                <a:effectLst>
                  <a:glow rad="228600">
                    <a:srgbClr val="000000">
                      <a:satMod val="175000"/>
                      <a:alpha val="40000"/>
                    </a:srgbClr>
                  </a:glow>
                  <a:outerShdw blurRad="50000" dist="50800" dir="7500000" algn="tl">
                    <a:srgbClr val="000000">
                      <a:shade val="5000"/>
                      <a:alpha val="35000"/>
                    </a:srgbClr>
                  </a:outerShdw>
                </a:effectLst>
              </a:rPr>
              <a:t>THE</a:t>
            </a:r>
          </a:p>
          <a:p>
            <a:pPr algn="ctr">
              <a:defRPr/>
            </a:pPr>
            <a:r>
              <a:rPr lang="en-US" sz="4000" dirty="0">
                <a:ln w="19050">
                  <a:noFill/>
                  <a:prstDash val="solid"/>
                </a:ln>
                <a:gradFill flip="none" rotWithShape="1">
                  <a:gsLst>
                    <a:gs pos="0">
                      <a:srgbClr val="FFF200"/>
                    </a:gs>
                    <a:gs pos="45000">
                      <a:srgbClr val="FF7A00"/>
                    </a:gs>
                    <a:gs pos="70000">
                      <a:srgbClr val="FF0300"/>
                    </a:gs>
                    <a:gs pos="100000">
                      <a:srgbClr val="4D0808"/>
                    </a:gs>
                  </a:gsLst>
                  <a:lin ang="5400000" scaled="1"/>
                  <a:tileRect/>
                </a:gradFill>
                <a:effectLst>
                  <a:glow rad="228600">
                    <a:srgbClr val="000000">
                      <a:satMod val="175000"/>
                      <a:alpha val="40000"/>
                    </a:srgbClr>
                  </a:glow>
                  <a:outerShdw blurRad="50000" dist="50800" dir="7500000" algn="tl">
                    <a:srgbClr val="000000">
                      <a:shade val="5000"/>
                      <a:alpha val="35000"/>
                    </a:srgbClr>
                  </a:outerShdw>
                </a:effectLst>
              </a:rPr>
              <a:t>COMING</a:t>
            </a:r>
          </a:p>
          <a:p>
            <a:pPr algn="ctr">
              <a:defRPr/>
            </a:pPr>
            <a:r>
              <a:rPr lang="en-US" sz="4000" dirty="0">
                <a:ln w="19050">
                  <a:noFill/>
                  <a:prstDash val="solid"/>
                </a:ln>
                <a:gradFill flip="none" rotWithShape="1">
                  <a:gsLst>
                    <a:gs pos="0">
                      <a:srgbClr val="FFF200"/>
                    </a:gs>
                    <a:gs pos="45000">
                      <a:srgbClr val="FF7A00"/>
                    </a:gs>
                    <a:gs pos="70000">
                      <a:srgbClr val="FF0300"/>
                    </a:gs>
                    <a:gs pos="100000">
                      <a:srgbClr val="4D0808"/>
                    </a:gs>
                  </a:gsLst>
                  <a:lin ang="5400000" scaled="1"/>
                  <a:tileRect/>
                </a:gradFill>
                <a:effectLst>
                  <a:glow rad="228600">
                    <a:srgbClr val="000000">
                      <a:satMod val="175000"/>
                      <a:alpha val="40000"/>
                    </a:srgbClr>
                  </a:glow>
                  <a:outerShdw blurRad="50000" dist="50800" dir="7500000" algn="tl">
                    <a:srgbClr val="000000">
                      <a:shade val="5000"/>
                      <a:alpha val="35000"/>
                    </a:srgbClr>
                  </a:outerShdw>
                </a:effectLst>
              </a:rPr>
              <a:t>WRATH</a:t>
            </a:r>
          </a:p>
        </p:txBody>
      </p:sp>
      <p:sp>
        <p:nvSpPr>
          <p:cNvPr id="11" name="Rectangle 10"/>
          <p:cNvSpPr/>
          <p:nvPr/>
        </p:nvSpPr>
        <p:spPr>
          <a:xfrm rot="19957389">
            <a:off x="6294384" y="3153861"/>
            <a:ext cx="3983243" cy="1077380"/>
          </a:xfrm>
          <a:prstGeom prst="rect">
            <a:avLst/>
          </a:prstGeom>
          <a:noFill/>
          <a:scene3d>
            <a:camera prst="orthographicFront">
              <a:rot lat="2424980" lon="2569051" rev="1884867"/>
            </a:camera>
            <a:lightRig rig="threePt" dir="t"/>
          </a:scene3d>
        </p:spPr>
        <p:txBody>
          <a:bodyPr>
            <a:prstTxWarp prst="textFadeRight">
              <a:avLst>
                <a:gd name="adj" fmla="val 29730"/>
              </a:avLst>
            </a:prstTxWarp>
            <a:spAutoFit/>
            <a:scene3d>
              <a:camera prst="perspectiveRelaxed">
                <a:rot lat="18264253" lon="365967" rev="21316314"/>
              </a:camera>
              <a:lightRig rig="threePt" dir="t"/>
            </a:scene3d>
          </a:bodyPr>
          <a:lstStyle/>
          <a:p>
            <a:pPr algn="ctr">
              <a:defRPr/>
            </a:pPr>
            <a:r>
              <a:rPr lang="en-US" sz="4000" dirty="0">
                <a:ln w="19050">
                  <a:noFill/>
                  <a:prstDash val="solid"/>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0" scaled="0"/>
                </a:gradFill>
                <a:effectLst>
                  <a:glow rad="228600">
                    <a:schemeClr val="tx2">
                      <a:lumMod val="50000"/>
                      <a:alpha val="29000"/>
                    </a:schemeClr>
                  </a:glow>
                  <a:outerShdw blurRad="50000" dist="50800" dir="7500000" algn="tl">
                    <a:srgbClr val="000000">
                      <a:shade val="5000"/>
                      <a:alpha val="35000"/>
                    </a:srgbClr>
                  </a:outerShdw>
                </a:effectLst>
                <a:ea typeface="ＭＳ Ｐゴシック" charset="0"/>
                <a:cs typeface="ＭＳ Ｐゴシック" charset="0"/>
              </a:rPr>
              <a:t>MILLENNIUM</a:t>
            </a:r>
          </a:p>
        </p:txBody>
      </p:sp>
      <p:cxnSp>
        <p:nvCxnSpPr>
          <p:cNvPr id="12" name="Straight Connector 7"/>
          <p:cNvCxnSpPr>
            <a:cxnSpLocks noChangeShapeType="1"/>
          </p:cNvCxnSpPr>
          <p:nvPr/>
        </p:nvCxnSpPr>
        <p:spPr bwMode="auto">
          <a:xfrm>
            <a:off x="1260596" y="5667735"/>
            <a:ext cx="2580753" cy="1607778"/>
          </a:xfrm>
          <a:prstGeom prst="line">
            <a:avLst/>
          </a:prstGeom>
          <a:noFill/>
          <a:ln w="60325">
            <a:solidFill>
              <a:schemeClr val="bg2">
                <a:lumMod val="75000"/>
              </a:schemeClr>
            </a:solidFill>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 name="Straight Connector 40"/>
          <p:cNvCxnSpPr>
            <a:cxnSpLocks noChangeShapeType="1"/>
          </p:cNvCxnSpPr>
          <p:nvPr/>
        </p:nvCxnSpPr>
        <p:spPr bwMode="auto">
          <a:xfrm>
            <a:off x="5263749" y="4217988"/>
            <a:ext cx="1831975" cy="1057275"/>
          </a:xfrm>
          <a:prstGeom prst="line">
            <a:avLst/>
          </a:prstGeom>
          <a:noFill/>
          <a:ln w="60325">
            <a:solidFill>
              <a:schemeClr val="bg2">
                <a:lumMod val="75000"/>
              </a:schemeClr>
            </a:solidFill>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 name="Up Arrow 14"/>
          <p:cNvSpPr/>
          <p:nvPr/>
        </p:nvSpPr>
        <p:spPr bwMode="auto">
          <a:xfrm>
            <a:off x="1318088" y="1714447"/>
            <a:ext cx="1940560" cy="5091522"/>
          </a:xfrm>
          <a:prstGeom prst="upArrow">
            <a:avLst>
              <a:gd name="adj1" fmla="val 50000"/>
              <a:gd name="adj2" fmla="val 79481"/>
            </a:avLst>
          </a:prstGeom>
          <a:solidFill>
            <a:schemeClr val="bg1"/>
          </a:solidFill>
          <a:ln w="9525" cap="flat" cmpd="sng" algn="ctr">
            <a:solidFill>
              <a:schemeClr val="bg1"/>
            </a:solidFill>
            <a:prstDash val="solid"/>
            <a:round/>
            <a:headEnd type="none" w="med" len="med"/>
            <a:tailEnd type="none" w="med" len="med"/>
          </a:ln>
          <a:effectLst>
            <a:glow rad="101600">
              <a:schemeClr val="accent4">
                <a:satMod val="175000"/>
                <a:alpha val="40000"/>
              </a:schemeClr>
            </a:glow>
          </a:effectLst>
          <a:scene3d>
            <a:camera prst="isometricLeftDown">
              <a:rot lat="2099999" lon="2700002" rev="0"/>
            </a:camera>
            <a:lightRig rig="threePt" dir="t"/>
          </a:scene3d>
          <a:sp3d>
            <a:bevelT w="165100" prst="coolSlant"/>
          </a:sp3d>
        </p:spPr>
        <p:txBody>
          <a:bodyPr vert="vert270"/>
          <a:lstStyle/>
          <a:p>
            <a:pPr>
              <a:defRPr/>
            </a:pPr>
            <a:r>
              <a:rPr lang="en-US" sz="4800" dirty="0">
                <a:solidFill>
                  <a:srgbClr val="000000"/>
                </a:solidFill>
                <a:ea typeface="ＭＳ Ｐゴシック" charset="0"/>
                <a:cs typeface="Times New Roman" pitchFamily="18" charset="0"/>
              </a:rPr>
              <a:t>    RESCUE</a:t>
            </a:r>
          </a:p>
        </p:txBody>
      </p:sp>
      <p:sp>
        <p:nvSpPr>
          <p:cNvPr id="4" name="Rectangle 3">
            <a:extLst>
              <a:ext uri="{FF2B5EF4-FFF2-40B4-BE49-F238E27FC236}">
                <a16:creationId xmlns:a16="http://schemas.microsoft.com/office/drawing/2014/main" id="{ED4AAE77-6C86-310F-54A6-C2EF7E498678}"/>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grpSp>
        <p:nvGrpSpPr>
          <p:cNvPr id="3" name="Group 2">
            <a:extLst>
              <a:ext uri="{FF2B5EF4-FFF2-40B4-BE49-F238E27FC236}">
                <a16:creationId xmlns:a16="http://schemas.microsoft.com/office/drawing/2014/main" id="{92A51408-B1A8-97B5-76A6-947E91105290}"/>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D256B956-9127-72CC-9914-EB879BEA6961}"/>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6D29B223-26F2-58C6-31B5-AD3244537B55}"/>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178502AE-31B8-F808-82A1-31530FC7A9BC}"/>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402918612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down)">
                                      <p:cBhvr>
                                        <p:cTn id="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9695390C-8800-298D-AAF2-16010203C379}"/>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sp>
        <p:nvSpPr>
          <p:cNvPr id="5" name="Oval 4">
            <a:extLst>
              <a:ext uri="{FF2B5EF4-FFF2-40B4-BE49-F238E27FC236}">
                <a16:creationId xmlns:a16="http://schemas.microsoft.com/office/drawing/2014/main" id="{760FF562-C2EB-DFA5-A1E7-A442D79EF066}"/>
              </a:ext>
            </a:extLst>
          </p:cNvPr>
          <p:cNvSpPr/>
          <p:nvPr/>
        </p:nvSpPr>
        <p:spPr bwMode="auto">
          <a:xfrm>
            <a:off x="5298122" y="838783"/>
            <a:ext cx="1537018" cy="1537016"/>
          </a:xfrm>
          <a:prstGeom prst="ellipse">
            <a:avLst/>
          </a:prstGeom>
          <a:solidFill>
            <a:srgbClr val="00AEEF"/>
          </a:solidFill>
          <a:ln>
            <a:noFill/>
          </a:ln>
          <a:effectLst>
            <a:outerShdw blurRad="152400" dist="317500" dir="5400000" sx="90000" sy="-19000" rotWithShape="0">
              <a:prstClr val="black">
                <a:alpha val="15000"/>
              </a:prstClr>
            </a:outerShdw>
          </a:effectLst>
          <a:scene3d>
            <a:camera prst="orthographicFront"/>
            <a:lightRig rig="threePt" dir="t"/>
          </a:scene3d>
          <a:sp3d extrusionH="101600">
            <a:bevelT w="450850" h="939800"/>
            <a:bevelB w="0" h="0"/>
          </a:sp3d>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dirty="0">
                <a:solidFill>
                  <a:schemeClr val="bg2">
                    <a:lumMod val="10000"/>
                  </a:schemeClr>
                </a:solidFill>
                <a:cs typeface="Times New Roman"/>
              </a:rPr>
              <a:t>THE</a:t>
            </a:r>
          </a:p>
          <a:p>
            <a:pPr algn="ctr">
              <a:defRPr/>
            </a:pPr>
            <a:r>
              <a:rPr lang="en-US" dirty="0">
                <a:solidFill>
                  <a:schemeClr val="bg2">
                    <a:lumMod val="10000"/>
                  </a:schemeClr>
                </a:solidFill>
                <a:cs typeface="Times New Roman"/>
              </a:rPr>
              <a:t>LAST</a:t>
            </a:r>
          </a:p>
          <a:p>
            <a:pPr algn="ctr">
              <a:defRPr/>
            </a:pPr>
            <a:r>
              <a:rPr lang="en-US" dirty="0">
                <a:solidFill>
                  <a:schemeClr val="bg2">
                    <a:lumMod val="10000"/>
                  </a:schemeClr>
                </a:solidFill>
                <a:cs typeface="Times New Roman"/>
              </a:rPr>
              <a:t>TRUMPET</a:t>
            </a:r>
          </a:p>
          <a:p>
            <a:pPr algn="ctr">
              <a:defRPr/>
            </a:pPr>
            <a:endParaRPr lang="en-US" sz="1600" dirty="0">
              <a:solidFill>
                <a:schemeClr val="bg2">
                  <a:lumMod val="10000"/>
                </a:schemeClr>
              </a:solidFill>
              <a:cs typeface="Times New Roman"/>
            </a:endParaRPr>
          </a:p>
        </p:txBody>
      </p:sp>
      <p:sp>
        <p:nvSpPr>
          <p:cNvPr id="7" name="Oval 6">
            <a:extLst>
              <a:ext uri="{FF2B5EF4-FFF2-40B4-BE49-F238E27FC236}">
                <a16:creationId xmlns:a16="http://schemas.microsoft.com/office/drawing/2014/main" id="{2ED892DD-9F7C-B211-0C4D-DA3834B0264C}"/>
              </a:ext>
            </a:extLst>
          </p:cNvPr>
          <p:cNvSpPr/>
          <p:nvPr/>
        </p:nvSpPr>
        <p:spPr bwMode="auto">
          <a:xfrm>
            <a:off x="7118466" y="1175389"/>
            <a:ext cx="1661542" cy="1661540"/>
          </a:xfrm>
          <a:prstGeom prst="ellipse">
            <a:avLst/>
          </a:prstGeom>
          <a:solidFill>
            <a:srgbClr val="00AEEF"/>
          </a:solidFill>
          <a:ln>
            <a:noFill/>
          </a:ln>
          <a:effectLst>
            <a:outerShdw blurRad="152400" dist="317500" dir="5400000" sx="90000" sy="-19000" rotWithShape="0">
              <a:prstClr val="black">
                <a:alpha val="15000"/>
              </a:prstClr>
            </a:outerShdw>
          </a:effectLst>
          <a:scene3d>
            <a:camera prst="orthographicFront"/>
            <a:lightRig rig="threePt" dir="t"/>
          </a:scene3d>
          <a:sp3d extrusionH="101600">
            <a:bevelT w="450850" h="939800"/>
            <a:bevelB w="0" h="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000" dirty="0">
                <a:solidFill>
                  <a:schemeClr val="bg2">
                    <a:lumMod val="10000"/>
                  </a:schemeClr>
                </a:solidFill>
                <a:cs typeface="Times New Roman"/>
              </a:rPr>
              <a:t>RESCUE FROM</a:t>
            </a:r>
          </a:p>
          <a:p>
            <a:pPr algn="ctr">
              <a:defRPr/>
            </a:pPr>
            <a:r>
              <a:rPr lang="en-US" sz="2000" dirty="0">
                <a:solidFill>
                  <a:schemeClr val="bg2">
                    <a:lumMod val="10000"/>
                  </a:schemeClr>
                </a:solidFill>
                <a:cs typeface="Times New Roman"/>
              </a:rPr>
              <a:t>WRATH</a:t>
            </a:r>
          </a:p>
        </p:txBody>
      </p:sp>
      <p:sp>
        <p:nvSpPr>
          <p:cNvPr id="11" name="Oval 10">
            <a:extLst>
              <a:ext uri="{FF2B5EF4-FFF2-40B4-BE49-F238E27FC236}">
                <a16:creationId xmlns:a16="http://schemas.microsoft.com/office/drawing/2014/main" id="{1B4D65D7-FE3C-BE00-B596-44E404307E66}"/>
              </a:ext>
            </a:extLst>
          </p:cNvPr>
          <p:cNvSpPr/>
          <p:nvPr/>
        </p:nvSpPr>
        <p:spPr bwMode="auto">
          <a:xfrm>
            <a:off x="7779592" y="2435365"/>
            <a:ext cx="2215386" cy="2215386"/>
          </a:xfrm>
          <a:prstGeom prst="ellipse">
            <a:avLst/>
          </a:prstGeom>
          <a:solidFill>
            <a:srgbClr val="00AEEF"/>
          </a:solidFill>
          <a:ln>
            <a:noFill/>
          </a:ln>
          <a:effectLst>
            <a:outerShdw blurRad="152400" dist="317500" dir="5400000" sx="90000" sy="-19000" rotWithShape="0">
              <a:prstClr val="black">
                <a:alpha val="15000"/>
              </a:prstClr>
            </a:outerShdw>
          </a:effectLst>
          <a:scene3d>
            <a:camera prst="orthographicFront"/>
            <a:lightRig rig="threePt" dir="t"/>
          </a:scene3d>
          <a:sp3d extrusionH="101600">
            <a:bevelT w="635000" h="939800"/>
            <a:bevelB w="0" h="0"/>
          </a:sp3d>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2200" dirty="0">
                <a:solidFill>
                  <a:schemeClr val="bg2">
                    <a:lumMod val="10000"/>
                  </a:schemeClr>
                </a:solidFill>
                <a:cs typeface="Times New Roman"/>
              </a:rPr>
              <a:t>POSTTRIB +</a:t>
            </a:r>
          </a:p>
          <a:p>
            <a:pPr algn="ctr">
              <a:defRPr/>
            </a:pPr>
            <a:r>
              <a:rPr lang="en-US" sz="2200" dirty="0">
                <a:solidFill>
                  <a:schemeClr val="bg2">
                    <a:lumMod val="10000"/>
                  </a:schemeClr>
                </a:solidFill>
                <a:cs typeface="Times New Roman"/>
              </a:rPr>
              <a:t>MILLENNIAL</a:t>
            </a:r>
          </a:p>
          <a:p>
            <a:pPr algn="ctr">
              <a:defRPr/>
            </a:pPr>
            <a:r>
              <a:rPr lang="en-US" sz="2200" dirty="0">
                <a:solidFill>
                  <a:schemeClr val="bg2">
                    <a:lumMod val="10000"/>
                  </a:schemeClr>
                </a:solidFill>
                <a:cs typeface="Times New Roman"/>
              </a:rPr>
              <a:t>PROBLEM</a:t>
            </a:r>
          </a:p>
        </p:txBody>
      </p:sp>
      <p:sp>
        <p:nvSpPr>
          <p:cNvPr id="12" name="Oval 11">
            <a:extLst>
              <a:ext uri="{FF2B5EF4-FFF2-40B4-BE49-F238E27FC236}">
                <a16:creationId xmlns:a16="http://schemas.microsoft.com/office/drawing/2014/main" id="{982BD429-05B9-F8F7-59FB-60D7E2D4FDD3}"/>
              </a:ext>
            </a:extLst>
          </p:cNvPr>
          <p:cNvSpPr/>
          <p:nvPr/>
        </p:nvSpPr>
        <p:spPr bwMode="auto">
          <a:xfrm>
            <a:off x="6167053" y="3907589"/>
            <a:ext cx="2492310" cy="2492310"/>
          </a:xfrm>
          <a:prstGeom prst="ellipse">
            <a:avLst/>
          </a:prstGeom>
          <a:solidFill>
            <a:srgbClr val="00AEEF"/>
          </a:solidFill>
          <a:ln>
            <a:noFill/>
          </a:ln>
          <a:effectLst>
            <a:outerShdw blurRad="152400" dist="317500" dir="5400000" sx="90000" sy="-19000" rotWithShape="0">
              <a:prstClr val="black">
                <a:alpha val="15000"/>
              </a:prstClr>
            </a:outerShdw>
          </a:effectLst>
          <a:scene3d>
            <a:camera prst="orthographicFront"/>
            <a:lightRig rig="threePt" dir="t"/>
          </a:scene3d>
          <a:sp3d extrusionH="101600">
            <a:bevelT w="673100" h="939800"/>
            <a:bevelB w="0" h="0"/>
          </a:sp3d>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2400" dirty="0">
                <a:solidFill>
                  <a:schemeClr val="bg2">
                    <a:lumMod val="10000"/>
                  </a:schemeClr>
                </a:solidFill>
                <a:cs typeface="Times New Roman"/>
              </a:rPr>
              <a:t>REMOVAL</a:t>
            </a:r>
          </a:p>
          <a:p>
            <a:pPr algn="ctr">
              <a:defRPr/>
            </a:pPr>
            <a:r>
              <a:rPr lang="en-US" sz="2400" dirty="0">
                <a:solidFill>
                  <a:schemeClr val="bg2">
                    <a:lumMod val="10000"/>
                  </a:schemeClr>
                </a:solidFill>
                <a:cs typeface="Times New Roman"/>
              </a:rPr>
              <a:t>OF THE</a:t>
            </a:r>
          </a:p>
          <a:p>
            <a:pPr algn="ctr">
              <a:defRPr/>
            </a:pPr>
            <a:r>
              <a:rPr lang="en-US" sz="2400" dirty="0">
                <a:solidFill>
                  <a:schemeClr val="bg2">
                    <a:lumMod val="10000"/>
                  </a:schemeClr>
                </a:solidFill>
                <a:cs typeface="Times New Roman"/>
              </a:rPr>
              <a:t>RESTRAINER</a:t>
            </a:r>
          </a:p>
          <a:p>
            <a:pPr algn="ctr">
              <a:defRPr/>
            </a:pPr>
            <a:r>
              <a:rPr lang="en-US" sz="2400" dirty="0">
                <a:solidFill>
                  <a:schemeClr val="bg2">
                    <a:lumMod val="10000"/>
                  </a:schemeClr>
                </a:solidFill>
                <a:cs typeface="Times New Roman"/>
              </a:rPr>
              <a:t>IN 2 THESS. 2</a:t>
            </a:r>
          </a:p>
        </p:txBody>
      </p:sp>
      <p:grpSp>
        <p:nvGrpSpPr>
          <p:cNvPr id="2" name="Group 1">
            <a:extLst>
              <a:ext uri="{FF2B5EF4-FFF2-40B4-BE49-F238E27FC236}">
                <a16:creationId xmlns:a16="http://schemas.microsoft.com/office/drawing/2014/main" id="{FCC26A4B-8332-922A-013A-2AF6B9AA618B}"/>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5B3CC1DD-3D5A-53B8-EA1A-6817205AA5A0}"/>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9132F936-0319-E96A-9152-FD5477F0C537}"/>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8" name="Picture 7">
              <a:extLst>
                <a:ext uri="{FF2B5EF4-FFF2-40B4-BE49-F238E27FC236}">
                  <a16:creationId xmlns:a16="http://schemas.microsoft.com/office/drawing/2014/main" id="{896F4B43-E8E3-A9DD-02A2-533AEE4F7402}"/>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53489436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e 2">
            <a:extLst>
              <a:ext uri="{FF2B5EF4-FFF2-40B4-BE49-F238E27FC236}">
                <a16:creationId xmlns:a16="http://schemas.microsoft.com/office/drawing/2014/main" id="{1217500C-B717-9D01-BE2C-11FCCA007A73}"/>
              </a:ext>
            </a:extLst>
          </p:cNvPr>
          <p:cNvSpPr/>
          <p:nvPr/>
        </p:nvSpPr>
        <p:spPr>
          <a:xfrm rot="10800000">
            <a:off x="2696931" y="1506381"/>
            <a:ext cx="6407851" cy="4571384"/>
          </a:xfrm>
          <a:prstGeom prst="pie">
            <a:avLst>
              <a:gd name="adj1" fmla="val 0"/>
              <a:gd name="adj2" fmla="val 10806063"/>
            </a:avLst>
          </a:prstGeom>
          <a:solidFill>
            <a:srgbClr val="C00000">
              <a:alpha val="55000"/>
            </a:srgbClr>
          </a:solid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4" name="Line 3">
            <a:extLst>
              <a:ext uri="{FF2B5EF4-FFF2-40B4-BE49-F238E27FC236}">
                <a16:creationId xmlns:a16="http://schemas.microsoft.com/office/drawing/2014/main" id="{0E65D780-52A8-0546-B80A-8B16392D4670}"/>
              </a:ext>
            </a:extLst>
          </p:cNvPr>
          <p:cNvSpPr>
            <a:spLocks noChangeShapeType="1"/>
          </p:cNvSpPr>
          <p:nvPr/>
        </p:nvSpPr>
        <p:spPr bwMode="auto">
          <a:xfrm>
            <a:off x="111067" y="3768438"/>
            <a:ext cx="11854639" cy="15410"/>
          </a:xfrm>
          <a:prstGeom prst="line">
            <a:avLst/>
          </a:prstGeom>
          <a:noFill/>
          <a:ln w="63500">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37" name="Line 6">
            <a:extLst>
              <a:ext uri="{FF2B5EF4-FFF2-40B4-BE49-F238E27FC236}">
                <a16:creationId xmlns:a16="http://schemas.microsoft.com/office/drawing/2014/main" id="{32E8D7BE-792F-1442-BD13-24E6B28C9475}"/>
              </a:ext>
            </a:extLst>
          </p:cNvPr>
          <p:cNvSpPr>
            <a:spLocks noChangeShapeType="1"/>
          </p:cNvSpPr>
          <p:nvPr/>
        </p:nvSpPr>
        <p:spPr bwMode="auto">
          <a:xfrm>
            <a:off x="9116400" y="3200113"/>
            <a:ext cx="5808" cy="1077113"/>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14" name="Line 6">
            <a:extLst>
              <a:ext uri="{FF2B5EF4-FFF2-40B4-BE49-F238E27FC236}">
                <a16:creationId xmlns:a16="http://schemas.microsoft.com/office/drawing/2014/main" id="{85AEB157-F23A-CC45-BADB-1D1EDBEE0EE5}"/>
              </a:ext>
            </a:extLst>
          </p:cNvPr>
          <p:cNvSpPr>
            <a:spLocks noChangeShapeType="1"/>
          </p:cNvSpPr>
          <p:nvPr/>
        </p:nvSpPr>
        <p:spPr bwMode="auto">
          <a:xfrm>
            <a:off x="488267" y="2971843"/>
            <a:ext cx="0" cy="780269"/>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dirty="0">
              <a:latin typeface="Abadi" panose="020B0604020104020204" pitchFamily="34" charset="0"/>
              <a:ea typeface="Arial" charset="0"/>
              <a:cs typeface="Arial" charset="0"/>
            </a:endParaRPr>
          </a:p>
        </p:txBody>
      </p:sp>
      <p:sp>
        <p:nvSpPr>
          <p:cNvPr id="16" name="Line 6">
            <a:extLst>
              <a:ext uri="{FF2B5EF4-FFF2-40B4-BE49-F238E27FC236}">
                <a16:creationId xmlns:a16="http://schemas.microsoft.com/office/drawing/2014/main" id="{8BFD6659-F4C7-8F46-B5D1-5F1F782F14A4}"/>
              </a:ext>
            </a:extLst>
          </p:cNvPr>
          <p:cNvSpPr>
            <a:spLocks noChangeShapeType="1"/>
          </p:cNvSpPr>
          <p:nvPr/>
        </p:nvSpPr>
        <p:spPr bwMode="auto">
          <a:xfrm flipH="1">
            <a:off x="288375" y="3237078"/>
            <a:ext cx="402144" cy="0"/>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2" name="Rectangle 1">
            <a:extLst>
              <a:ext uri="{FF2B5EF4-FFF2-40B4-BE49-F238E27FC236}">
                <a16:creationId xmlns:a16="http://schemas.microsoft.com/office/drawing/2014/main" id="{43E35C7D-5523-8764-B664-46B6C8CA4C28}"/>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Context</a:t>
            </a:r>
          </a:p>
        </p:txBody>
      </p:sp>
      <p:sp>
        <p:nvSpPr>
          <p:cNvPr id="5" name="Line 6">
            <a:extLst>
              <a:ext uri="{FF2B5EF4-FFF2-40B4-BE49-F238E27FC236}">
                <a16:creationId xmlns:a16="http://schemas.microsoft.com/office/drawing/2014/main" id="{575DFF90-1074-2F49-ABD7-255CD0E3483B}"/>
              </a:ext>
            </a:extLst>
          </p:cNvPr>
          <p:cNvSpPr>
            <a:spLocks noChangeShapeType="1"/>
          </p:cNvSpPr>
          <p:nvPr/>
        </p:nvSpPr>
        <p:spPr bwMode="auto">
          <a:xfrm>
            <a:off x="2668356" y="3196011"/>
            <a:ext cx="0" cy="1140687"/>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dirty="0">
              <a:latin typeface="Abadi" panose="020B0604020104020204" pitchFamily="34" charset="0"/>
              <a:ea typeface="Arial" charset="0"/>
              <a:cs typeface="Arial" charset="0"/>
            </a:endParaRPr>
          </a:p>
        </p:txBody>
      </p:sp>
      <p:pic>
        <p:nvPicPr>
          <p:cNvPr id="6" name="Picture 5">
            <a:extLst>
              <a:ext uri="{FF2B5EF4-FFF2-40B4-BE49-F238E27FC236}">
                <a16:creationId xmlns:a16="http://schemas.microsoft.com/office/drawing/2014/main" id="{3497E09E-B430-310E-2B41-428B9C928D59}"/>
              </a:ext>
            </a:extLst>
          </p:cNvPr>
          <p:cNvPicPr>
            <a:picLocks noChangeAspect="1"/>
          </p:cNvPicPr>
          <p:nvPr/>
        </p:nvPicPr>
        <p:blipFill rotWithShape="1">
          <a:blip r:embed="rId3" cstate="email">
            <a:duotone>
              <a:schemeClr val="bg2">
                <a:shade val="45000"/>
                <a:satMod val="135000"/>
              </a:schemeClr>
              <a:prstClr val="white"/>
            </a:duotone>
            <a:extLst>
              <a:ext uri="{BEBA8EAE-BF5A-486C-A8C5-ECC9F3942E4B}">
                <a14:imgProps xmlns:a14="http://schemas.microsoft.com/office/drawing/2010/main">
                  <a14:imgLayer r:embed="rId4">
                    <a14:imgEffect>
                      <a14:backgroundRemoval t="1705" b="99148" l="0" r="100000"/>
                    </a14:imgEffect>
                    <a14:imgEffect>
                      <a14:sharpenSoften amount="50000"/>
                    </a14:imgEffect>
                  </a14:imgLayer>
                </a14:imgProps>
              </a:ext>
              <a:ext uri="{28A0092B-C50C-407E-A947-70E740481C1C}">
                <a14:useLocalDpi xmlns:a14="http://schemas.microsoft.com/office/drawing/2010/main"/>
              </a:ext>
            </a:extLst>
          </a:blip>
          <a:srcRect/>
          <a:stretch/>
        </p:blipFill>
        <p:spPr>
          <a:xfrm>
            <a:off x="983616" y="2121869"/>
            <a:ext cx="554561" cy="1699948"/>
          </a:xfrm>
          <a:prstGeom prst="rect">
            <a:avLst/>
          </a:prstGeom>
          <a:effectLst/>
        </p:spPr>
      </p:pic>
      <p:sp>
        <p:nvSpPr>
          <p:cNvPr id="7" name="TextBox 6">
            <a:extLst>
              <a:ext uri="{FF2B5EF4-FFF2-40B4-BE49-F238E27FC236}">
                <a16:creationId xmlns:a16="http://schemas.microsoft.com/office/drawing/2014/main" id="{BE2C1AB9-19FE-0C54-F10D-F69F125CE15B}"/>
              </a:ext>
            </a:extLst>
          </p:cNvPr>
          <p:cNvSpPr txBox="1"/>
          <p:nvPr/>
        </p:nvSpPr>
        <p:spPr>
          <a:xfrm>
            <a:off x="1676407" y="4581939"/>
            <a:ext cx="8723958" cy="2000548"/>
          </a:xfrm>
          <a:prstGeom prst="rect">
            <a:avLst/>
          </a:prstGeom>
          <a:noFill/>
        </p:spPr>
        <p:txBody>
          <a:bodyPr wrap="square">
            <a:spAutoFit/>
          </a:bodyPr>
          <a:lstStyle/>
          <a:p>
            <a:pPr algn="ctr"/>
            <a:r>
              <a:rPr lang="en-NZ" sz="4000" b="1" dirty="0">
                <a:solidFill>
                  <a:srgbClr val="FFC000"/>
                </a:solidFill>
                <a:latin typeface="Abadi" panose="020B0604020104020204" pitchFamily="34" charset="0"/>
              </a:rPr>
              <a:t>PRE-WRATH RAPTURE</a:t>
            </a:r>
            <a:endParaRPr lang="en-NZ" sz="1800" b="1" dirty="0">
              <a:solidFill>
                <a:srgbClr val="FFC000"/>
              </a:solidFill>
              <a:latin typeface="Abadi" panose="020B0604020104020204" pitchFamily="34" charset="0"/>
            </a:endParaRPr>
          </a:p>
          <a:p>
            <a:pPr algn="ctr"/>
            <a:r>
              <a:rPr lang="en-NZ" sz="2800" b="1" dirty="0">
                <a:solidFill>
                  <a:schemeClr val="bg1"/>
                </a:solidFill>
                <a:latin typeface="Abadi" panose="020B0604020104020204" pitchFamily="34" charset="0"/>
              </a:rPr>
              <a:t> The assumption/rapture of the church will occur near the end of the future Tribulation but prior to the final wrath and earthly judgments. </a:t>
            </a:r>
          </a:p>
        </p:txBody>
      </p:sp>
      <p:sp>
        <p:nvSpPr>
          <p:cNvPr id="9" name="Text Box 7">
            <a:extLst>
              <a:ext uri="{FF2B5EF4-FFF2-40B4-BE49-F238E27FC236}">
                <a16:creationId xmlns:a16="http://schemas.microsoft.com/office/drawing/2014/main" id="{B64ADAB7-AF0D-F2F9-724A-5FE80D1692E5}"/>
              </a:ext>
            </a:extLst>
          </p:cNvPr>
          <p:cNvSpPr txBox="1">
            <a:spLocks noChangeArrowheads="1"/>
          </p:cNvSpPr>
          <p:nvPr/>
        </p:nvSpPr>
        <p:spPr bwMode="auto">
          <a:xfrm>
            <a:off x="8284901" y="934881"/>
            <a:ext cx="1712713"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FFFF00"/>
                </a:solidFill>
                <a:latin typeface="Abadi" panose="020B0604020104020204" pitchFamily="34" charset="0"/>
                <a:ea typeface="Arial" charset="0"/>
                <a:cs typeface="Arial" charset="0"/>
              </a:rPr>
              <a:t>Return</a:t>
            </a:r>
          </a:p>
          <a:p>
            <a:pPr algn="ctr" eaLnBrk="1" hangingPunct="1"/>
            <a:r>
              <a:rPr lang="en-US" altLang="en-US" sz="3200" b="0" dirty="0">
                <a:solidFill>
                  <a:srgbClr val="FFFF00"/>
                </a:solidFill>
                <a:latin typeface="Abadi" panose="020B0604020104020204" pitchFamily="34" charset="0"/>
                <a:ea typeface="Arial" charset="0"/>
                <a:cs typeface="Arial" charset="0"/>
              </a:rPr>
              <a:t>of Christ</a:t>
            </a:r>
          </a:p>
        </p:txBody>
      </p:sp>
      <p:sp>
        <p:nvSpPr>
          <p:cNvPr id="10" name="Line 3">
            <a:extLst>
              <a:ext uri="{FF2B5EF4-FFF2-40B4-BE49-F238E27FC236}">
                <a16:creationId xmlns:a16="http://schemas.microsoft.com/office/drawing/2014/main" id="{3AD394FF-D61C-13F1-66FE-162BD3D4F058}"/>
              </a:ext>
            </a:extLst>
          </p:cNvPr>
          <p:cNvSpPr>
            <a:spLocks noChangeShapeType="1"/>
          </p:cNvSpPr>
          <p:nvPr/>
        </p:nvSpPr>
        <p:spPr bwMode="auto">
          <a:xfrm flipH="1">
            <a:off x="9135449" y="1969827"/>
            <a:ext cx="0" cy="556002"/>
          </a:xfrm>
          <a:prstGeom prst="line">
            <a:avLst/>
          </a:prstGeom>
          <a:noFill/>
          <a:ln w="63500">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11" name="TextBox 10">
            <a:extLst>
              <a:ext uri="{FF2B5EF4-FFF2-40B4-BE49-F238E27FC236}">
                <a16:creationId xmlns:a16="http://schemas.microsoft.com/office/drawing/2014/main" id="{C8638B14-BECA-91DB-442A-117C8BC2096A}"/>
              </a:ext>
            </a:extLst>
          </p:cNvPr>
          <p:cNvSpPr txBox="1"/>
          <p:nvPr/>
        </p:nvSpPr>
        <p:spPr>
          <a:xfrm>
            <a:off x="4676617" y="1592458"/>
            <a:ext cx="2448478" cy="954107"/>
          </a:xfrm>
          <a:prstGeom prst="rect">
            <a:avLst/>
          </a:prstGeom>
          <a:noFill/>
        </p:spPr>
        <p:txBody>
          <a:bodyPr wrap="square">
            <a:spAutoFit/>
          </a:bodyPr>
          <a:lstStyle/>
          <a:p>
            <a:pPr algn="ctr"/>
            <a:r>
              <a:rPr lang="en-NZ" sz="2800" b="1" dirty="0">
                <a:solidFill>
                  <a:schemeClr val="bg1"/>
                </a:solidFill>
                <a:latin typeface="Abadi" panose="020B0604020104020204" pitchFamily="34" charset="0"/>
              </a:rPr>
              <a:t>FUTURE</a:t>
            </a:r>
          </a:p>
          <a:p>
            <a:pPr algn="ctr"/>
            <a:r>
              <a:rPr lang="en-NZ" sz="2800" b="1" dirty="0">
                <a:solidFill>
                  <a:schemeClr val="bg1"/>
                </a:solidFill>
                <a:latin typeface="Abadi" panose="020B0604020104020204" pitchFamily="34" charset="0"/>
              </a:rPr>
              <a:t>TRIBULATION</a:t>
            </a:r>
            <a:endParaRPr lang="en-US" sz="2800" dirty="0"/>
          </a:p>
        </p:txBody>
      </p:sp>
      <p:sp>
        <p:nvSpPr>
          <p:cNvPr id="4" name="Line 3">
            <a:extLst>
              <a:ext uri="{FF2B5EF4-FFF2-40B4-BE49-F238E27FC236}">
                <a16:creationId xmlns:a16="http://schemas.microsoft.com/office/drawing/2014/main" id="{BA6BE700-A2CB-62B8-9D9F-E0BCE1B5537C}"/>
              </a:ext>
            </a:extLst>
          </p:cNvPr>
          <p:cNvSpPr>
            <a:spLocks noChangeShapeType="1"/>
          </p:cNvSpPr>
          <p:nvPr/>
        </p:nvSpPr>
        <p:spPr bwMode="auto">
          <a:xfrm flipV="1">
            <a:off x="8325851" y="2564039"/>
            <a:ext cx="22116" cy="939586"/>
          </a:xfrm>
          <a:prstGeom prst="line">
            <a:avLst/>
          </a:prstGeom>
          <a:noFill/>
          <a:ln w="177800" cap="sq">
            <a:solidFill>
              <a:srgbClr val="FFC000"/>
            </a:solidFill>
            <a:round/>
            <a:headEnd type="none"/>
            <a:tailEnd type="stealth" w="med" len="med"/>
          </a:ln>
          <a:effectLst>
            <a:glow rad="718842">
              <a:schemeClr val="bg1">
                <a:alpha val="88146"/>
              </a:schemeClr>
            </a:glow>
            <a:softEdge rad="0"/>
          </a:effectLst>
          <a:extLst>
            <a:ext uri="{909E8E84-426E-40DD-AFC4-6F175D3DCCD1}">
              <a14:hiddenFill xmlns:a14="http://schemas.microsoft.com/office/drawing/2010/main">
                <a:noFill/>
              </a14:hiddenFill>
            </a:ext>
          </a:extLst>
        </p:spPr>
        <p:txBody>
          <a:bodyPr/>
          <a:lstStyle/>
          <a:p>
            <a:endParaRPr lang="en-US" sz="2900" dirty="0">
              <a:highlight>
                <a:srgbClr val="800080"/>
              </a:highlight>
              <a:latin typeface="Abadi" panose="020B0604020104020204" pitchFamily="34" charset="0"/>
              <a:ea typeface="Arial" charset="0"/>
              <a:cs typeface="Arial" charset="0"/>
            </a:endParaRPr>
          </a:p>
        </p:txBody>
      </p:sp>
      <p:grpSp>
        <p:nvGrpSpPr>
          <p:cNvPr id="8" name="Group 7">
            <a:extLst>
              <a:ext uri="{FF2B5EF4-FFF2-40B4-BE49-F238E27FC236}">
                <a16:creationId xmlns:a16="http://schemas.microsoft.com/office/drawing/2014/main" id="{1C72F4A2-BD64-14AB-313D-A81193F7ECC9}"/>
              </a:ext>
            </a:extLst>
          </p:cNvPr>
          <p:cNvGrpSpPr/>
          <p:nvPr/>
        </p:nvGrpSpPr>
        <p:grpSpPr>
          <a:xfrm>
            <a:off x="10805045" y="5962650"/>
            <a:ext cx="1035886" cy="551231"/>
            <a:chOff x="3471863" y="1857374"/>
            <a:chExt cx="5450432" cy="2900367"/>
          </a:xfrm>
        </p:grpSpPr>
        <p:pic>
          <p:nvPicPr>
            <p:cNvPr id="18" name="Picture 17">
              <a:extLst>
                <a:ext uri="{FF2B5EF4-FFF2-40B4-BE49-F238E27FC236}">
                  <a16:creationId xmlns:a16="http://schemas.microsoft.com/office/drawing/2014/main" id="{FFAA228A-51C7-5493-026D-696399EB4D9E}"/>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9" name="Picture 18">
              <a:extLst>
                <a:ext uri="{FF2B5EF4-FFF2-40B4-BE49-F238E27FC236}">
                  <a16:creationId xmlns:a16="http://schemas.microsoft.com/office/drawing/2014/main" id="{A5281D1D-8E5A-211A-40E6-EF07541B4AAD}"/>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20" name="Picture 19">
              <a:extLst>
                <a:ext uri="{FF2B5EF4-FFF2-40B4-BE49-F238E27FC236}">
                  <a16:creationId xmlns:a16="http://schemas.microsoft.com/office/drawing/2014/main" id="{3BEEB04A-7D1A-0835-5512-004408DED302}"/>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418038112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9" y="971670"/>
            <a:ext cx="7922722" cy="4770537"/>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2 Thessalonians 2:1–8</a:t>
            </a:r>
          </a:p>
          <a:p>
            <a:endParaRPr lang="en-US" sz="1600" dirty="0">
              <a:solidFill>
                <a:schemeClr val="bg1"/>
              </a:solidFill>
              <a:latin typeface="Abadi" panose="020B0604020104020204" pitchFamily="34" charset="0"/>
              <a:ea typeface="Calibri" panose="020F0502020204030204" pitchFamily="34" charset="0"/>
            </a:endParaRPr>
          </a:p>
          <a:p>
            <a:r>
              <a:rPr lang="en-US" sz="3200" baseline="30000" dirty="0">
                <a:solidFill>
                  <a:schemeClr val="bg1"/>
                </a:solidFill>
                <a:latin typeface="Abadi" panose="020B0604020104020204" pitchFamily="34" charset="0"/>
                <a:ea typeface="Calibri" panose="020F0502020204030204" pitchFamily="34" charset="0"/>
              </a:rPr>
              <a:t>1 </a:t>
            </a:r>
            <a:r>
              <a:rPr lang="en-US" sz="3200" dirty="0">
                <a:solidFill>
                  <a:schemeClr val="bg1"/>
                </a:solidFill>
                <a:latin typeface="Abadi" panose="020B0604020104020204" pitchFamily="34" charset="0"/>
                <a:ea typeface="Calibri" panose="020F0502020204030204" pitchFamily="34" charset="0"/>
              </a:rPr>
              <a:t>Now we ask you, brothers, concerning the coming of our Lord Jesus Christ, and our gathering together with him, </a:t>
            </a:r>
            <a:r>
              <a:rPr lang="en-US" sz="3200" baseline="30000" dirty="0">
                <a:solidFill>
                  <a:schemeClr val="bg1"/>
                </a:solidFill>
                <a:latin typeface="Abadi" panose="020B0604020104020204" pitchFamily="34" charset="0"/>
                <a:ea typeface="Calibri" panose="020F0502020204030204" pitchFamily="34" charset="0"/>
              </a:rPr>
              <a:t>2 </a:t>
            </a:r>
            <a:r>
              <a:rPr lang="en-US" sz="3200" dirty="0">
                <a:solidFill>
                  <a:schemeClr val="bg1"/>
                </a:solidFill>
                <a:latin typeface="Abadi" panose="020B0604020104020204" pitchFamily="34" charset="0"/>
                <a:ea typeface="Calibri" panose="020F0502020204030204" pitchFamily="34" charset="0"/>
              </a:rPr>
              <a:t>not to be quickly shaken in mind or alarmed, whether through a spirit or through a spoken word, or through an epistle as if from us, as [saying] that the </a:t>
            </a:r>
            <a:r>
              <a:rPr lang="en-US" sz="3200" dirty="0">
                <a:solidFill>
                  <a:srgbClr val="FF0000"/>
                </a:solidFill>
                <a:latin typeface="Abadi" panose="020B0604020104020204" pitchFamily="34" charset="0"/>
                <a:ea typeface="Calibri" panose="020F0502020204030204" pitchFamily="34" charset="0"/>
              </a:rPr>
              <a:t>Day of the Lord</a:t>
            </a:r>
            <a:r>
              <a:rPr lang="en-US" sz="3200" dirty="0">
                <a:solidFill>
                  <a:srgbClr val="FFFF00"/>
                </a:solidFill>
                <a:latin typeface="Abadi" panose="020B0604020104020204" pitchFamily="34" charset="0"/>
                <a:ea typeface="Calibri" panose="020F0502020204030204" pitchFamily="34" charset="0"/>
              </a:rPr>
              <a:t> </a:t>
            </a:r>
            <a:r>
              <a:rPr lang="en-US" sz="3200" dirty="0">
                <a:solidFill>
                  <a:srgbClr val="B44FFF"/>
                </a:solidFill>
                <a:latin typeface="Abadi" panose="020B0604020104020204" pitchFamily="34" charset="0"/>
                <a:ea typeface="Calibri" panose="020F0502020204030204" pitchFamily="34" charset="0"/>
              </a:rPr>
              <a:t>is present </a:t>
            </a:r>
            <a:r>
              <a:rPr lang="en-US" sz="3200" i="1" dirty="0">
                <a:solidFill>
                  <a:srgbClr val="B44FFF"/>
                </a:solidFill>
                <a:latin typeface="Abadi" panose="020B0604020104020204" pitchFamily="34" charset="0"/>
                <a:ea typeface="Calibri" panose="020F0502020204030204" pitchFamily="34" charset="0"/>
              </a:rPr>
              <a:t>(</a:t>
            </a:r>
            <a:r>
              <a:rPr lang="en-US" sz="3200" i="1" dirty="0" err="1">
                <a:solidFill>
                  <a:srgbClr val="B44FFF"/>
                </a:solidFill>
                <a:latin typeface="Abadi" panose="020B0604020104020204" pitchFamily="34" charset="0"/>
                <a:ea typeface="Calibri" panose="020F0502020204030204" pitchFamily="34" charset="0"/>
              </a:rPr>
              <a:t>enestēken</a:t>
            </a:r>
            <a:r>
              <a:rPr lang="en-US" sz="3200" i="1" dirty="0">
                <a:solidFill>
                  <a:srgbClr val="B44FFF"/>
                </a:solidFill>
                <a:latin typeface="Abadi" panose="020B0604020104020204" pitchFamily="34" charset="0"/>
                <a:ea typeface="Calibri" panose="020F0502020204030204" pitchFamily="34" charset="0"/>
              </a:rPr>
              <a:t>).</a:t>
            </a:r>
          </a:p>
        </p:txBody>
      </p:sp>
      <p:pic>
        <p:nvPicPr>
          <p:cNvPr id="3" name="Picture 17">
            <a:extLst>
              <a:ext uri="{FF2B5EF4-FFF2-40B4-BE49-F238E27FC236}">
                <a16:creationId xmlns:a16="http://schemas.microsoft.com/office/drawing/2014/main" id="{A5A13539-0BA7-E9C3-4A76-367C54630640}"/>
              </a:ext>
            </a:extLst>
          </p:cNvPr>
          <p:cNvPicPr preferRelativeResize="0">
            <a:picLocks noChangeArrowheads="1"/>
          </p:cNvPicPr>
          <p:nvPr/>
        </p:nvPicPr>
        <p:blipFill>
          <a:blip r:embed="rId3" cstate="email">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a:fillRect/>
          </a:stretch>
        </p:blipFill>
        <p:spPr bwMode="auto">
          <a:xfrm>
            <a:off x="8695426" y="1212502"/>
            <a:ext cx="3053359" cy="3803633"/>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2" name="Line Callout 1 1">
            <a:extLst>
              <a:ext uri="{FF2B5EF4-FFF2-40B4-BE49-F238E27FC236}">
                <a16:creationId xmlns:a16="http://schemas.microsoft.com/office/drawing/2014/main" id="{8782D0E5-E65E-4F97-0ADD-1D81CB628557}"/>
              </a:ext>
            </a:extLst>
          </p:cNvPr>
          <p:cNvSpPr/>
          <p:nvPr/>
        </p:nvSpPr>
        <p:spPr>
          <a:xfrm>
            <a:off x="8695426" y="1212502"/>
            <a:ext cx="3053359" cy="3803633"/>
          </a:xfrm>
          <a:prstGeom prst="borderCallout1">
            <a:avLst>
              <a:gd name="adj1" fmla="val 18750"/>
              <a:gd name="adj2" fmla="val -8333"/>
              <a:gd name="adj3" fmla="val 91412"/>
              <a:gd name="adj4" fmla="val -128175"/>
            </a:avLst>
          </a:prstGeom>
          <a:solidFill>
            <a:srgbClr val="C00000"/>
          </a:solidFill>
          <a:ln w="5715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800" dirty="0"/>
              <a:t>technical term for a prolonged period of time, including invasion, disasters, and destruction; also known as “the coming wrath” or “the tribulation”</a:t>
            </a:r>
          </a:p>
        </p:txBody>
      </p:sp>
      <p:sp>
        <p:nvSpPr>
          <p:cNvPr id="5" name="Line Callout 1 4">
            <a:extLst>
              <a:ext uri="{FF2B5EF4-FFF2-40B4-BE49-F238E27FC236}">
                <a16:creationId xmlns:a16="http://schemas.microsoft.com/office/drawing/2014/main" id="{F06F20AC-50E7-3716-DF7C-B8422F0E6405}"/>
              </a:ext>
            </a:extLst>
          </p:cNvPr>
          <p:cNvSpPr/>
          <p:nvPr/>
        </p:nvSpPr>
        <p:spPr>
          <a:xfrm>
            <a:off x="8695425" y="1215685"/>
            <a:ext cx="3053359" cy="3803633"/>
          </a:xfrm>
          <a:prstGeom prst="borderCallout1">
            <a:avLst>
              <a:gd name="adj1" fmla="val 18750"/>
              <a:gd name="adj2" fmla="val -8333"/>
              <a:gd name="adj3" fmla="val 91834"/>
              <a:gd name="adj4" fmla="val -44637"/>
            </a:avLst>
          </a:prstGeom>
          <a:solidFill>
            <a:srgbClr val="A047E6"/>
          </a:solidFill>
          <a:ln w="57150">
            <a:solidFill>
              <a:srgbClr val="A047E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800" dirty="0"/>
              <a:t>“in past tenses be present, have come”; “be present as condition or thing at the time of speaking, be now, happen now.” (BDAG) </a:t>
            </a:r>
          </a:p>
        </p:txBody>
      </p:sp>
      <p:sp>
        <p:nvSpPr>
          <p:cNvPr id="4" name="Rectangle 3">
            <a:extLst>
              <a:ext uri="{FF2B5EF4-FFF2-40B4-BE49-F238E27FC236}">
                <a16:creationId xmlns:a16="http://schemas.microsoft.com/office/drawing/2014/main" id="{B308D148-0B30-BAD1-729B-F6E7029E6F94}"/>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grpSp>
        <p:nvGrpSpPr>
          <p:cNvPr id="6" name="Group 5">
            <a:extLst>
              <a:ext uri="{FF2B5EF4-FFF2-40B4-BE49-F238E27FC236}">
                <a16:creationId xmlns:a16="http://schemas.microsoft.com/office/drawing/2014/main" id="{6491D982-39E6-4B0D-8065-2BE530049441}"/>
              </a:ext>
            </a:extLst>
          </p:cNvPr>
          <p:cNvGrpSpPr/>
          <p:nvPr/>
        </p:nvGrpSpPr>
        <p:grpSpPr>
          <a:xfrm>
            <a:off x="10805045" y="5962650"/>
            <a:ext cx="1035886" cy="551231"/>
            <a:chOff x="3471863" y="1857374"/>
            <a:chExt cx="5450432" cy="2900367"/>
          </a:xfrm>
        </p:grpSpPr>
        <p:pic>
          <p:nvPicPr>
            <p:cNvPr id="7" name="Picture 6">
              <a:extLst>
                <a:ext uri="{FF2B5EF4-FFF2-40B4-BE49-F238E27FC236}">
                  <a16:creationId xmlns:a16="http://schemas.microsoft.com/office/drawing/2014/main" id="{A6BB6E48-8E91-F206-8804-E21B7E9A791D}"/>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8" name="Picture 7">
              <a:extLst>
                <a:ext uri="{FF2B5EF4-FFF2-40B4-BE49-F238E27FC236}">
                  <a16:creationId xmlns:a16="http://schemas.microsoft.com/office/drawing/2014/main" id="{FAD90280-158A-215D-6346-20202C92BCCE}"/>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9" name="Picture 8">
              <a:extLst>
                <a:ext uri="{FF2B5EF4-FFF2-40B4-BE49-F238E27FC236}">
                  <a16:creationId xmlns:a16="http://schemas.microsoft.com/office/drawing/2014/main" id="{140F7987-F6CB-D30A-AB66-3129E3299153}"/>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92945219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1" nodeType="clickEffect">
                                  <p:stCondLst>
                                    <p:cond delay="0"/>
                                  </p:stCondLst>
                                  <p:childTnLst>
                                    <p:set>
                                      <p:cBhvr>
                                        <p:cTn id="10" dur="1" fill="hold">
                                          <p:stCondLst>
                                            <p:cond delay="0"/>
                                          </p:stCondLst>
                                        </p:cTn>
                                        <p:tgtEl>
                                          <p:spTgt spid="2"/>
                                        </p:tgtEl>
                                        <p:attrNameLst>
                                          <p:attrName>style.visibility</p:attrName>
                                        </p:attrNameLst>
                                      </p:cBhvr>
                                      <p:to>
                                        <p:strVal val="hidden"/>
                                      </p:to>
                                    </p:set>
                                  </p:childTnLst>
                                </p:cTn>
                              </p:par>
                              <p:par>
                                <p:cTn id="11" presetID="1" presetClass="entr" presetSubtype="0" fill="hold" grpId="0" nodeType="withEffect">
                                  <p:stCondLst>
                                    <p:cond delay="0"/>
                                  </p:stCondLst>
                                  <p:childTnLst>
                                    <p:set>
                                      <p:cBhvr>
                                        <p:cTn id="12"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5" grpId="0" animBg="1"/>
    </p:bld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8161347" cy="5755422"/>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2 Thessalonians 2:1–8</a:t>
            </a:r>
          </a:p>
          <a:p>
            <a:endParaRPr lang="en-US" sz="1600" dirty="0">
              <a:solidFill>
                <a:schemeClr val="bg1"/>
              </a:solidFill>
              <a:latin typeface="Abadi" panose="020B0604020104020204" pitchFamily="34" charset="0"/>
              <a:ea typeface="Calibri" panose="020F0502020204030204" pitchFamily="34" charset="0"/>
            </a:endParaRPr>
          </a:p>
          <a:p>
            <a:r>
              <a:rPr lang="en-US" sz="3200" baseline="30000" dirty="0">
                <a:solidFill>
                  <a:schemeClr val="bg1"/>
                </a:solidFill>
                <a:latin typeface="Abadi" panose="020B0604020104020204" pitchFamily="34" charset="0"/>
                <a:ea typeface="Calibri" panose="020F0502020204030204" pitchFamily="34" charset="0"/>
              </a:rPr>
              <a:t>3 </a:t>
            </a:r>
            <a:r>
              <a:rPr lang="en-US" sz="3200" dirty="0">
                <a:solidFill>
                  <a:schemeClr val="bg1"/>
                </a:solidFill>
                <a:latin typeface="Abadi" panose="020B0604020104020204" pitchFamily="34" charset="0"/>
                <a:ea typeface="Calibri" panose="020F0502020204030204" pitchFamily="34" charset="0"/>
              </a:rPr>
              <a:t>Let no one deceive you in any way. Because </a:t>
            </a:r>
            <a:r>
              <a:rPr lang="en-US" sz="3200" i="1" dirty="0">
                <a:solidFill>
                  <a:srgbClr val="FF0000"/>
                </a:solidFill>
                <a:latin typeface="Abadi" panose="020B0604020104020204" pitchFamily="34" charset="0"/>
                <a:ea typeface="Calibri" panose="020F0502020204030204" pitchFamily="34" charset="0"/>
              </a:rPr>
              <a:t>[the Day of the Lord will not be present] </a:t>
            </a:r>
            <a:r>
              <a:rPr lang="en-US" sz="3200" dirty="0">
                <a:solidFill>
                  <a:schemeClr val="bg1"/>
                </a:solidFill>
                <a:latin typeface="Abadi" panose="020B0604020104020204" pitchFamily="34" charset="0"/>
                <a:ea typeface="Calibri" panose="020F0502020204030204" pitchFamily="34" charset="0"/>
              </a:rPr>
              <a:t>unless the apostasy may come first and the man of lawlessness is revealed, the son of destruction, </a:t>
            </a:r>
            <a:r>
              <a:rPr lang="en-US" sz="3200" baseline="30000" dirty="0">
                <a:solidFill>
                  <a:schemeClr val="bg1"/>
                </a:solidFill>
                <a:latin typeface="Abadi" panose="020B0604020104020204" pitchFamily="34" charset="0"/>
                <a:ea typeface="Calibri" panose="020F0502020204030204" pitchFamily="34" charset="0"/>
              </a:rPr>
              <a:t>4 </a:t>
            </a:r>
            <a:r>
              <a:rPr lang="en-US" sz="3200" dirty="0">
                <a:solidFill>
                  <a:schemeClr val="bg1"/>
                </a:solidFill>
                <a:latin typeface="Abadi" panose="020B0604020104020204" pitchFamily="34" charset="0"/>
                <a:ea typeface="Calibri" panose="020F0502020204030204" pitchFamily="34" charset="0"/>
              </a:rPr>
              <a:t>who opposes and exalts himself against every so-called god or object of worship, so that he takes his seat in the temple of God, proclaiming himself to be God. </a:t>
            </a:r>
            <a:r>
              <a:rPr lang="en-US" sz="3200" baseline="30000" dirty="0">
                <a:solidFill>
                  <a:schemeClr val="bg1"/>
                </a:solidFill>
                <a:latin typeface="Abadi" panose="020B0604020104020204" pitchFamily="34" charset="0"/>
                <a:ea typeface="Calibri" panose="020F0502020204030204" pitchFamily="34" charset="0"/>
              </a:rPr>
              <a:t>5 </a:t>
            </a:r>
            <a:r>
              <a:rPr lang="en-US" sz="3200" dirty="0">
                <a:solidFill>
                  <a:schemeClr val="bg1"/>
                </a:solidFill>
                <a:latin typeface="Abadi" panose="020B0604020104020204" pitchFamily="34" charset="0"/>
                <a:ea typeface="Calibri" panose="020F0502020204030204" pitchFamily="34" charset="0"/>
              </a:rPr>
              <a:t>Do you not remember that when I was still with you I told you these things?</a:t>
            </a:r>
          </a:p>
        </p:txBody>
      </p:sp>
      <p:pic>
        <p:nvPicPr>
          <p:cNvPr id="3" name="Picture 17">
            <a:extLst>
              <a:ext uri="{FF2B5EF4-FFF2-40B4-BE49-F238E27FC236}">
                <a16:creationId xmlns:a16="http://schemas.microsoft.com/office/drawing/2014/main" id="{A5A13539-0BA7-E9C3-4A76-367C54630640}"/>
              </a:ext>
            </a:extLst>
          </p:cNvPr>
          <p:cNvPicPr preferRelativeResize="0">
            <a:picLocks noChangeArrowheads="1"/>
          </p:cNvPicPr>
          <p:nvPr/>
        </p:nvPicPr>
        <p:blipFill>
          <a:blip r:embed="rId3" cstate="email">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a:fillRect/>
          </a:stretch>
        </p:blipFill>
        <p:spPr bwMode="auto">
          <a:xfrm>
            <a:off x="8695426" y="1212502"/>
            <a:ext cx="3053359" cy="3803633"/>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B308D148-0B30-BAD1-729B-F6E7029E6F94}"/>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4315C4F2-1414-D6DD-75D3-271D75B45EC6}"/>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653950E2-CBD2-789A-26F2-F2935C1C1B8F}"/>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3E0B2F8B-49A6-8EB3-B9F9-CA5DCC4EE9F6}"/>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CD05C64F-E503-64A0-8E6A-988FB7797870}"/>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54509013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8161347" cy="5262979"/>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2 Thessalonians 2:1–8</a:t>
            </a:r>
          </a:p>
          <a:p>
            <a:endParaRPr lang="en-US" sz="1600" dirty="0">
              <a:solidFill>
                <a:schemeClr val="bg1"/>
              </a:solidFill>
              <a:latin typeface="Abadi" panose="020B0604020104020204" pitchFamily="34" charset="0"/>
              <a:ea typeface="Calibri" panose="020F0502020204030204" pitchFamily="34" charset="0"/>
            </a:endParaRPr>
          </a:p>
          <a:p>
            <a:r>
              <a:rPr lang="en-US" sz="3200" baseline="30000" dirty="0">
                <a:solidFill>
                  <a:schemeClr val="bg1"/>
                </a:solidFill>
                <a:latin typeface="Abadi" panose="020B0604020104020204" pitchFamily="34" charset="0"/>
                <a:ea typeface="Calibri" panose="020F0502020204030204" pitchFamily="34" charset="0"/>
              </a:rPr>
              <a:t>6 </a:t>
            </a:r>
            <a:r>
              <a:rPr lang="en-US" sz="3200" dirty="0">
                <a:solidFill>
                  <a:schemeClr val="bg1"/>
                </a:solidFill>
                <a:latin typeface="Abadi" panose="020B0604020104020204" pitchFamily="34" charset="0"/>
                <a:ea typeface="Calibri" panose="020F0502020204030204" pitchFamily="34" charset="0"/>
              </a:rPr>
              <a:t>And you know what restrains him now, so that in his time he will be revealed. </a:t>
            </a:r>
            <a:r>
              <a:rPr lang="en-US" sz="3200" baseline="30000" dirty="0">
                <a:solidFill>
                  <a:schemeClr val="bg1"/>
                </a:solidFill>
                <a:latin typeface="Abadi" panose="020B0604020104020204" pitchFamily="34" charset="0"/>
                <a:ea typeface="Calibri" panose="020F0502020204030204" pitchFamily="34" charset="0"/>
              </a:rPr>
              <a:t>7 </a:t>
            </a:r>
            <a:r>
              <a:rPr lang="en-US" sz="3200" dirty="0">
                <a:solidFill>
                  <a:schemeClr val="bg1"/>
                </a:solidFill>
                <a:latin typeface="Abadi" panose="020B0604020104020204" pitchFamily="34" charset="0"/>
                <a:ea typeface="Calibri" panose="020F0502020204030204" pitchFamily="34" charset="0"/>
              </a:rPr>
              <a:t>For the mystery of lawlessness is already at work; only he who now restrains will do so until he is taken out of the way. </a:t>
            </a:r>
            <a:r>
              <a:rPr lang="en-US" sz="3200" baseline="30000" dirty="0">
                <a:solidFill>
                  <a:schemeClr val="bg1"/>
                </a:solidFill>
                <a:latin typeface="Abadi" panose="020B0604020104020204" pitchFamily="34" charset="0"/>
                <a:ea typeface="Calibri" panose="020F0502020204030204" pitchFamily="34" charset="0"/>
              </a:rPr>
              <a:t>8 </a:t>
            </a:r>
            <a:r>
              <a:rPr lang="en-US" sz="3200" dirty="0">
                <a:solidFill>
                  <a:schemeClr val="bg1"/>
                </a:solidFill>
                <a:latin typeface="Abadi" panose="020B0604020104020204" pitchFamily="34" charset="0"/>
                <a:ea typeface="Calibri" panose="020F0502020204030204" pitchFamily="34" charset="0"/>
              </a:rPr>
              <a:t>Then that lawless one will be revealed whom the Lord will slay with the breath of His mouth and bring to an end by the appearance of His coming. </a:t>
            </a:r>
          </a:p>
          <a:p>
            <a:endParaRPr lang="en-US" sz="3200" dirty="0">
              <a:solidFill>
                <a:srgbClr val="FFFF00"/>
              </a:solidFill>
              <a:latin typeface="Abadi" panose="020B0604020104020204" pitchFamily="34" charset="0"/>
              <a:ea typeface="Calibri" panose="020F0502020204030204" pitchFamily="34" charset="0"/>
            </a:endParaRPr>
          </a:p>
        </p:txBody>
      </p:sp>
      <p:pic>
        <p:nvPicPr>
          <p:cNvPr id="3" name="Picture 17">
            <a:extLst>
              <a:ext uri="{FF2B5EF4-FFF2-40B4-BE49-F238E27FC236}">
                <a16:creationId xmlns:a16="http://schemas.microsoft.com/office/drawing/2014/main" id="{A5A13539-0BA7-E9C3-4A76-367C54630640}"/>
              </a:ext>
            </a:extLst>
          </p:cNvPr>
          <p:cNvPicPr preferRelativeResize="0">
            <a:picLocks noChangeArrowheads="1"/>
          </p:cNvPicPr>
          <p:nvPr/>
        </p:nvPicPr>
        <p:blipFill>
          <a:blip r:embed="rId3" cstate="email">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a:fillRect/>
          </a:stretch>
        </p:blipFill>
        <p:spPr bwMode="auto">
          <a:xfrm>
            <a:off x="8695426" y="1212502"/>
            <a:ext cx="3053359" cy="3803633"/>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B308D148-0B30-BAD1-729B-F6E7029E6F94}"/>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4FC4A9D8-4ECD-DEBF-AD9A-B6F198C225A4}"/>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B9E3EDEC-D593-2C17-51FD-6731D2EA2EBB}"/>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3B3C80A1-2B8A-3E59-081E-9A3EFED9A75A}"/>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5605CF72-7DE6-6CB6-2DC2-3E918D914700}"/>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39114618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217D42A-29A9-0A49-A21E-A2065C037C38}"/>
              </a:ext>
            </a:extLst>
          </p:cNvPr>
          <p:cNvSpPr/>
          <p:nvPr/>
        </p:nvSpPr>
        <p:spPr>
          <a:xfrm>
            <a:off x="122840" y="971670"/>
            <a:ext cx="8642166" cy="4524315"/>
          </a:xfrm>
          <a:prstGeom prst="rect">
            <a:avLst/>
          </a:prstGeom>
        </p:spPr>
        <p:txBody>
          <a:bodyPr wrap="square">
            <a:spAutoFit/>
          </a:bodyPr>
          <a:lstStyle/>
          <a:p>
            <a:pPr algn="ctr"/>
            <a:endParaRPr lang="en-US" sz="4400" dirty="0">
              <a:solidFill>
                <a:srgbClr val="B44FFF"/>
              </a:solidFill>
              <a:latin typeface="Abadi" panose="020B0604020104020204" pitchFamily="34" charset="0"/>
              <a:ea typeface="Calibri" panose="020F0502020204030204" pitchFamily="34" charset="0"/>
            </a:endParaRPr>
          </a:p>
          <a:p>
            <a:pPr algn="ctr"/>
            <a:r>
              <a:rPr lang="en-US" sz="6000" dirty="0">
                <a:solidFill>
                  <a:srgbClr val="B44FFF"/>
                </a:solidFill>
                <a:latin typeface="Abadi" panose="020B0604020104020204" pitchFamily="34" charset="0"/>
                <a:ea typeface="Calibri" panose="020F0502020204030204" pitchFamily="34" charset="0"/>
              </a:rPr>
              <a:t>But Who</a:t>
            </a:r>
          </a:p>
          <a:p>
            <a:pPr algn="ctr"/>
            <a:r>
              <a:rPr lang="en-US" sz="6000" dirty="0">
                <a:solidFill>
                  <a:srgbClr val="B44FFF"/>
                </a:solidFill>
                <a:latin typeface="Abadi" panose="020B0604020104020204" pitchFamily="34" charset="0"/>
                <a:ea typeface="Calibri" panose="020F0502020204030204" pitchFamily="34" charset="0"/>
              </a:rPr>
              <a:t>or What</a:t>
            </a:r>
          </a:p>
          <a:p>
            <a:pPr algn="ctr"/>
            <a:r>
              <a:rPr lang="en-US" sz="6000" dirty="0">
                <a:solidFill>
                  <a:srgbClr val="B44FFF"/>
                </a:solidFill>
                <a:latin typeface="Abadi" panose="020B0604020104020204" pitchFamily="34" charset="0"/>
                <a:ea typeface="Calibri" panose="020F0502020204030204" pitchFamily="34" charset="0"/>
              </a:rPr>
              <a:t>is the</a:t>
            </a:r>
          </a:p>
          <a:p>
            <a:pPr algn="ctr"/>
            <a:r>
              <a:rPr lang="en-US" sz="6000" dirty="0">
                <a:solidFill>
                  <a:srgbClr val="B44FFF"/>
                </a:solidFill>
                <a:latin typeface="Abadi" panose="020B0604020104020204" pitchFamily="34" charset="0"/>
                <a:ea typeface="Calibri" panose="020F0502020204030204" pitchFamily="34" charset="0"/>
              </a:rPr>
              <a:t>Restrainer?</a:t>
            </a:r>
            <a:endParaRPr lang="en-US" sz="6000" dirty="0">
              <a:solidFill>
                <a:srgbClr val="00D241"/>
              </a:solidFill>
              <a:latin typeface="Abadi" panose="020B0604020104020204" pitchFamily="34" charset="0"/>
              <a:ea typeface="Calibri" panose="020F0502020204030204" pitchFamily="34" charset="0"/>
            </a:endParaRPr>
          </a:p>
        </p:txBody>
      </p:sp>
      <p:pic>
        <p:nvPicPr>
          <p:cNvPr id="8" name="Picture 17">
            <a:extLst>
              <a:ext uri="{FF2B5EF4-FFF2-40B4-BE49-F238E27FC236}">
                <a16:creationId xmlns:a16="http://schemas.microsoft.com/office/drawing/2014/main" id="{B4D31C49-2610-87A4-4A82-C689A43063F8}"/>
              </a:ext>
            </a:extLst>
          </p:cNvPr>
          <p:cNvPicPr preferRelativeResize="0">
            <a:picLocks noChangeArrowheads="1"/>
          </p:cNvPicPr>
          <p:nvPr/>
        </p:nvPicPr>
        <p:blipFill>
          <a:blip r:embed="rId3" cstate="email">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a:fillRect/>
          </a:stretch>
        </p:blipFill>
        <p:spPr bwMode="auto">
          <a:xfrm>
            <a:off x="8695426" y="1212502"/>
            <a:ext cx="3053359" cy="3803633"/>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3ED15D3B-DB89-75D0-65BE-5DEEEAD3E700}"/>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grpSp>
        <p:nvGrpSpPr>
          <p:cNvPr id="9" name="Group 8">
            <a:extLst>
              <a:ext uri="{FF2B5EF4-FFF2-40B4-BE49-F238E27FC236}">
                <a16:creationId xmlns:a16="http://schemas.microsoft.com/office/drawing/2014/main" id="{04225887-276D-F6DB-4010-0CB58A7D9E40}"/>
              </a:ext>
            </a:extLst>
          </p:cNvPr>
          <p:cNvGrpSpPr/>
          <p:nvPr/>
        </p:nvGrpSpPr>
        <p:grpSpPr>
          <a:xfrm>
            <a:off x="10805045" y="5962650"/>
            <a:ext cx="1035886" cy="551231"/>
            <a:chOff x="3471863" y="1857374"/>
            <a:chExt cx="5450432" cy="2900367"/>
          </a:xfrm>
        </p:grpSpPr>
        <p:pic>
          <p:nvPicPr>
            <p:cNvPr id="10" name="Picture 9">
              <a:extLst>
                <a:ext uri="{FF2B5EF4-FFF2-40B4-BE49-F238E27FC236}">
                  <a16:creationId xmlns:a16="http://schemas.microsoft.com/office/drawing/2014/main" id="{95807E3F-F581-D3E7-BE11-7A9FEE89FEC8}"/>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1" name="Picture 10">
              <a:extLst>
                <a:ext uri="{FF2B5EF4-FFF2-40B4-BE49-F238E27FC236}">
                  <a16:creationId xmlns:a16="http://schemas.microsoft.com/office/drawing/2014/main" id="{5BC319B1-B61D-648D-6B88-0A7BA9A03824}"/>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2" name="Picture 11">
              <a:extLst>
                <a:ext uri="{FF2B5EF4-FFF2-40B4-BE49-F238E27FC236}">
                  <a16:creationId xmlns:a16="http://schemas.microsoft.com/office/drawing/2014/main" id="{DC2C2744-5F69-DB15-3029-601A2E00F5F4}"/>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93100653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The Apology Of Aristides Of Athens – The Postil Magazine">
            <a:extLst>
              <a:ext uri="{FF2B5EF4-FFF2-40B4-BE49-F238E27FC236}">
                <a16:creationId xmlns:a16="http://schemas.microsoft.com/office/drawing/2014/main" id="{B7F83288-B08D-7F13-9726-6B02B79951C0}"/>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8695425" y="1212501"/>
            <a:ext cx="3053359" cy="3816699"/>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a:extLst>
              <a:ext uri="{FF2B5EF4-FFF2-40B4-BE49-F238E27FC236}">
                <a16:creationId xmlns:a16="http://schemas.microsoft.com/office/drawing/2014/main" id="{C817EC0E-DDA6-8141-93ED-7C0B0ACC3EE7}"/>
              </a:ext>
            </a:extLst>
          </p:cNvPr>
          <p:cNvSpPr/>
          <p:nvPr/>
        </p:nvSpPr>
        <p:spPr>
          <a:xfrm>
            <a:off x="421178" y="971670"/>
            <a:ext cx="8161347" cy="4770537"/>
          </a:xfrm>
          <a:prstGeom prst="rect">
            <a:avLst/>
          </a:prstGeom>
        </p:spPr>
        <p:txBody>
          <a:bodyPr wrap="square">
            <a:spAutoFit/>
          </a:bodyPr>
          <a:lstStyle/>
          <a:p>
            <a:r>
              <a:rPr lang="en-US" sz="3200" dirty="0">
                <a:solidFill>
                  <a:srgbClr val="FFFF00"/>
                </a:solidFill>
                <a:latin typeface="Abadi" panose="020B0604020104020204" pitchFamily="34" charset="0"/>
                <a:ea typeface="Calibri" panose="020F0502020204030204" pitchFamily="34" charset="0"/>
              </a:rPr>
              <a:t>Aristides of Athens, </a:t>
            </a:r>
            <a:r>
              <a:rPr lang="en-US" sz="3200" i="1" dirty="0">
                <a:solidFill>
                  <a:srgbClr val="FFFF00"/>
                </a:solidFill>
                <a:latin typeface="Abadi" panose="020B0604020104020204" pitchFamily="34" charset="0"/>
                <a:ea typeface="Calibri" panose="020F0502020204030204" pitchFamily="34" charset="0"/>
              </a:rPr>
              <a:t>Apology </a:t>
            </a:r>
            <a:r>
              <a:rPr lang="en-US" sz="3200" dirty="0">
                <a:solidFill>
                  <a:srgbClr val="FFFF00"/>
                </a:solidFill>
                <a:latin typeface="Abadi" panose="020B0604020104020204" pitchFamily="34" charset="0"/>
                <a:ea typeface="Calibri" panose="020F0502020204030204" pitchFamily="34" charset="0"/>
              </a:rPr>
              <a:t>16</a:t>
            </a:r>
            <a:r>
              <a:rPr lang="en-US" sz="3200" i="1" dirty="0">
                <a:solidFill>
                  <a:srgbClr val="FFFF00"/>
                </a:solidFill>
                <a:latin typeface="Abadi" panose="020B0604020104020204" pitchFamily="34" charset="0"/>
                <a:ea typeface="Calibri" panose="020F0502020204030204" pitchFamily="34" charset="0"/>
              </a:rPr>
              <a:t> </a:t>
            </a:r>
            <a:r>
              <a:rPr lang="en-US" sz="3200" dirty="0">
                <a:solidFill>
                  <a:srgbClr val="FFFF00"/>
                </a:solidFill>
                <a:latin typeface="Abadi" panose="020B0604020104020204" pitchFamily="34" charset="0"/>
                <a:ea typeface="Calibri" panose="020F0502020204030204" pitchFamily="34" charset="0"/>
              </a:rPr>
              <a:t>(c. AD 125)</a:t>
            </a:r>
          </a:p>
          <a:p>
            <a:endParaRPr lang="en-US" sz="1600" dirty="0">
              <a:solidFill>
                <a:srgbClr val="FFFF00"/>
              </a:solidFill>
              <a:latin typeface="Abadi" panose="020B0604020104020204" pitchFamily="34" charset="0"/>
              <a:ea typeface="Calibri" panose="020F0502020204030204" pitchFamily="34" charset="0"/>
            </a:endParaRPr>
          </a:p>
          <a:p>
            <a:r>
              <a:rPr lang="en-US" sz="3200" dirty="0">
                <a:solidFill>
                  <a:srgbClr val="FFFF00"/>
                </a:solidFill>
                <a:latin typeface="Abadi" panose="020B0604020104020204" pitchFamily="34" charset="0"/>
                <a:ea typeface="Calibri" panose="020F0502020204030204" pitchFamily="34" charset="0"/>
              </a:rPr>
              <a:t>“And because they acknowledge the goodness of God towards them, lo! on account of them there flows forth the beauty that is in the world….And I have no doubt that the world stands by reason of the intercession of Christians.”</a:t>
            </a:r>
          </a:p>
          <a:p>
            <a:endParaRPr lang="en-US" sz="3200" dirty="0">
              <a:solidFill>
                <a:srgbClr val="FFFF00"/>
              </a:solidFill>
              <a:latin typeface="Abadi" panose="020B0604020104020204" pitchFamily="34" charset="0"/>
              <a:ea typeface="Calibri" panose="020F0502020204030204" pitchFamily="34" charset="0"/>
            </a:endParaRPr>
          </a:p>
          <a:p>
            <a:endParaRPr lang="en-US" sz="3200" dirty="0">
              <a:solidFill>
                <a:srgbClr val="FFFF00"/>
              </a:solidFill>
              <a:latin typeface="Abadi" panose="020B0604020104020204" pitchFamily="34" charset="0"/>
              <a:ea typeface="Calibri" panose="020F0502020204030204" pitchFamily="34" charset="0"/>
            </a:endParaRPr>
          </a:p>
        </p:txBody>
      </p:sp>
      <p:sp>
        <p:nvSpPr>
          <p:cNvPr id="4" name="Rectangle 3">
            <a:extLst>
              <a:ext uri="{FF2B5EF4-FFF2-40B4-BE49-F238E27FC236}">
                <a16:creationId xmlns:a16="http://schemas.microsoft.com/office/drawing/2014/main" id="{B308D148-0B30-BAD1-729B-F6E7029E6F94}"/>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grpSp>
        <p:nvGrpSpPr>
          <p:cNvPr id="3" name="Group 2">
            <a:extLst>
              <a:ext uri="{FF2B5EF4-FFF2-40B4-BE49-F238E27FC236}">
                <a16:creationId xmlns:a16="http://schemas.microsoft.com/office/drawing/2014/main" id="{FC56CF6B-6DA0-E138-DF84-EE83DDB79570}"/>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65922F5D-76E3-74AA-2B55-45F499415651}"/>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963E3253-42DE-7FC2-02D8-5A2AFBE589F0}"/>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7CFF0AB6-4D60-193B-DEB5-BCCBA93C73A2}"/>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51336024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5D0DAC9-E095-6431-129D-E18B96875887}"/>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8695425" y="1212501"/>
            <a:ext cx="3053359" cy="3816700"/>
          </a:xfrm>
          <a:prstGeom prst="rect">
            <a:avLst/>
          </a:prstGeom>
        </p:spPr>
      </p:pic>
      <p:sp>
        <p:nvSpPr>
          <p:cNvPr id="10" name="Rectangle 9">
            <a:extLst>
              <a:ext uri="{FF2B5EF4-FFF2-40B4-BE49-F238E27FC236}">
                <a16:creationId xmlns:a16="http://schemas.microsoft.com/office/drawing/2014/main" id="{C817EC0E-DDA6-8141-93ED-7C0B0ACC3EE7}"/>
              </a:ext>
            </a:extLst>
          </p:cNvPr>
          <p:cNvSpPr/>
          <p:nvPr/>
        </p:nvSpPr>
        <p:spPr>
          <a:xfrm>
            <a:off x="421178" y="971670"/>
            <a:ext cx="8161347" cy="4278094"/>
          </a:xfrm>
          <a:prstGeom prst="rect">
            <a:avLst/>
          </a:prstGeom>
        </p:spPr>
        <p:txBody>
          <a:bodyPr wrap="square">
            <a:spAutoFit/>
          </a:bodyPr>
          <a:lstStyle/>
          <a:p>
            <a:r>
              <a:rPr lang="en-US" sz="3200" dirty="0">
                <a:solidFill>
                  <a:srgbClr val="FFFF00"/>
                </a:solidFill>
                <a:latin typeface="Abadi" panose="020B0604020104020204" pitchFamily="34" charset="0"/>
                <a:ea typeface="Calibri" panose="020F0502020204030204" pitchFamily="34" charset="0"/>
              </a:rPr>
              <a:t>Tertullian of Carthage, </a:t>
            </a:r>
            <a:r>
              <a:rPr lang="en-US" sz="3200" i="1" dirty="0">
                <a:solidFill>
                  <a:srgbClr val="FFFF00"/>
                </a:solidFill>
                <a:latin typeface="Abadi" panose="020B0604020104020204" pitchFamily="34" charset="0"/>
                <a:ea typeface="Calibri" panose="020F0502020204030204" pitchFamily="34" charset="0"/>
              </a:rPr>
              <a:t>Apology 41 </a:t>
            </a:r>
            <a:r>
              <a:rPr lang="en-US" sz="3200" dirty="0">
                <a:solidFill>
                  <a:srgbClr val="FFFF00"/>
                </a:solidFill>
                <a:latin typeface="Abadi" panose="020B0604020104020204" pitchFamily="34" charset="0"/>
                <a:ea typeface="Calibri" panose="020F0502020204030204" pitchFamily="34" charset="0"/>
              </a:rPr>
              <a:t>(AD 200)</a:t>
            </a:r>
          </a:p>
          <a:p>
            <a:endParaRPr lang="en-US" sz="1600" dirty="0">
              <a:solidFill>
                <a:srgbClr val="FFFF00"/>
              </a:solidFill>
              <a:latin typeface="Abadi" panose="020B0604020104020204" pitchFamily="34" charset="0"/>
              <a:ea typeface="Calibri" panose="020F0502020204030204" pitchFamily="34" charset="0"/>
            </a:endParaRPr>
          </a:p>
          <a:p>
            <a:r>
              <a:rPr lang="en-US" sz="3200" dirty="0">
                <a:solidFill>
                  <a:srgbClr val="FFFF00"/>
                </a:solidFill>
                <a:latin typeface="Abadi" panose="020B0604020104020204" pitchFamily="34" charset="0"/>
                <a:ea typeface="Calibri" panose="020F0502020204030204" pitchFamily="34" charset="0"/>
              </a:rPr>
              <a:t>“And, for all that is said, if we compare the calamities of former times, they fall on us more lightly now, since God gave Christians to the world; for from that time virtue put some restraint on the world’s wickedness, and men began to pray for the averting of God’s wrath.”</a:t>
            </a:r>
          </a:p>
        </p:txBody>
      </p:sp>
      <p:sp>
        <p:nvSpPr>
          <p:cNvPr id="4" name="Rectangle 3">
            <a:extLst>
              <a:ext uri="{FF2B5EF4-FFF2-40B4-BE49-F238E27FC236}">
                <a16:creationId xmlns:a16="http://schemas.microsoft.com/office/drawing/2014/main" id="{B308D148-0B30-BAD1-729B-F6E7029E6F94}"/>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8211B145-14B7-6500-C22A-A37DF244CCBD}"/>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D6683942-8C35-B248-E132-75E3DA256E32}"/>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46C6DA34-99E8-6AB9-5F81-3EF12069309B}"/>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691C18FF-3647-F616-04D9-A3834D15BF05}"/>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04773534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8162751" cy="5016758"/>
          </a:xfrm>
          <a:prstGeom prst="rect">
            <a:avLst/>
          </a:prstGeom>
        </p:spPr>
        <p:txBody>
          <a:bodyPr wrap="square">
            <a:spAutoFit/>
          </a:bodyPr>
          <a:lstStyle/>
          <a:p>
            <a:r>
              <a:rPr lang="en-US" sz="3200" dirty="0">
                <a:solidFill>
                  <a:srgbClr val="FFF32B"/>
                </a:solidFill>
                <a:latin typeface="Abadi" panose="020B0604020104020204" pitchFamily="34" charset="0"/>
                <a:ea typeface="Calibri" panose="020F0502020204030204" pitchFamily="34" charset="0"/>
              </a:rPr>
              <a:t>SUMMARY</a:t>
            </a:r>
          </a:p>
          <a:p>
            <a:pPr marL="514350" indent="-514350">
              <a:buAutoNum type="arabicPeriod"/>
            </a:pPr>
            <a:r>
              <a:rPr lang="en-US" sz="3200" dirty="0">
                <a:solidFill>
                  <a:srgbClr val="FFF32B"/>
                </a:solidFill>
                <a:latin typeface="Abadi" panose="020B0604020104020204" pitchFamily="34" charset="0"/>
                <a:ea typeface="Calibri" panose="020F0502020204030204" pitchFamily="34" charset="0"/>
              </a:rPr>
              <a:t>The identity of the restraining person/ power in 2 </a:t>
            </a:r>
            <a:r>
              <a:rPr lang="en-US" sz="3200" dirty="0" err="1">
                <a:solidFill>
                  <a:srgbClr val="FFF32B"/>
                </a:solidFill>
                <a:latin typeface="Abadi" panose="020B0604020104020204" pitchFamily="34" charset="0"/>
                <a:ea typeface="Calibri" panose="020F0502020204030204" pitchFamily="34" charset="0"/>
              </a:rPr>
              <a:t>Thess</a:t>
            </a:r>
            <a:r>
              <a:rPr lang="en-US" sz="3200" dirty="0">
                <a:solidFill>
                  <a:srgbClr val="FFF32B"/>
                </a:solidFill>
                <a:latin typeface="Abadi" panose="020B0604020104020204" pitchFamily="34" charset="0"/>
                <a:ea typeface="Calibri" panose="020F0502020204030204" pitchFamily="34" charset="0"/>
              </a:rPr>
              <a:t> 2:1–8 is unclear</a:t>
            </a:r>
          </a:p>
          <a:p>
            <a:pPr marL="514350" indent="-514350">
              <a:buAutoNum type="arabicPeriod"/>
            </a:pPr>
            <a:r>
              <a:rPr lang="en-US" sz="3200" dirty="0">
                <a:solidFill>
                  <a:srgbClr val="FFF32B"/>
                </a:solidFill>
                <a:latin typeface="Abadi" panose="020B0604020104020204" pitchFamily="34" charset="0"/>
                <a:ea typeface="Calibri" panose="020F0502020204030204" pitchFamily="34" charset="0"/>
              </a:rPr>
              <a:t>Perhaps preserving echoes of Paul’s teaching, the early Christians understood the Spirit working through the church as the restrainer of Satan, evil, and end-times</a:t>
            </a:r>
          </a:p>
          <a:p>
            <a:pPr marL="514350" indent="-514350">
              <a:buAutoNum type="arabicPeriod"/>
            </a:pPr>
            <a:r>
              <a:rPr lang="en-US" sz="3200" dirty="0">
                <a:solidFill>
                  <a:srgbClr val="FFF32B"/>
                </a:solidFill>
                <a:latin typeface="Abadi" panose="020B0604020104020204" pitchFamily="34" charset="0"/>
                <a:ea typeface="Calibri" panose="020F0502020204030204" pitchFamily="34" charset="0"/>
              </a:rPr>
              <a:t>The removal of this restrainer could correspond to the rapture of the church</a:t>
            </a:r>
            <a:endParaRPr lang="en-US" sz="3200" i="1" dirty="0">
              <a:solidFill>
                <a:srgbClr val="FFF32B"/>
              </a:solidFill>
              <a:latin typeface="Abadi" panose="020B0604020104020204" pitchFamily="34" charset="0"/>
              <a:ea typeface="Calibri" panose="020F0502020204030204" pitchFamily="34" charset="0"/>
            </a:endParaRPr>
          </a:p>
          <a:p>
            <a:pPr marL="514350" indent="-514350">
              <a:buAutoNum type="arabicPeriod"/>
            </a:pPr>
            <a:r>
              <a:rPr lang="en-US" sz="3200" dirty="0">
                <a:solidFill>
                  <a:srgbClr val="FFF32B"/>
                </a:solidFill>
                <a:latin typeface="Abadi" panose="020B0604020104020204" pitchFamily="34" charset="0"/>
                <a:ea typeface="Calibri" panose="020F0502020204030204" pitchFamily="34" charset="0"/>
              </a:rPr>
              <a:t>A pretribulation rapture fits this best</a:t>
            </a:r>
          </a:p>
        </p:txBody>
      </p:sp>
      <p:pic>
        <p:nvPicPr>
          <p:cNvPr id="3" name="Picture 17">
            <a:extLst>
              <a:ext uri="{FF2B5EF4-FFF2-40B4-BE49-F238E27FC236}">
                <a16:creationId xmlns:a16="http://schemas.microsoft.com/office/drawing/2014/main" id="{A5A13539-0BA7-E9C3-4A76-367C54630640}"/>
              </a:ext>
            </a:extLst>
          </p:cNvPr>
          <p:cNvPicPr preferRelativeResize="0">
            <a:picLocks noChangeArrowheads="1"/>
          </p:cNvPicPr>
          <p:nvPr/>
        </p:nvPicPr>
        <p:blipFill>
          <a:blip r:embed="rId3" cstate="email">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a:fillRect/>
          </a:stretch>
        </p:blipFill>
        <p:spPr bwMode="auto">
          <a:xfrm>
            <a:off x="8695426" y="1212502"/>
            <a:ext cx="3053359" cy="3803633"/>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B308D148-0B30-BAD1-729B-F6E7029E6F94}"/>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84A18D92-CE35-A3C8-ACBE-5435B72361CE}"/>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5DA836C1-E468-F4A0-4AD8-CA6FD0FE2828}"/>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F35D9BE8-8450-A58F-01CF-65BBD8EEA0A1}"/>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AFBE5E03-C168-22C4-D864-675D8B02553D}"/>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95090160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ight Arrow 18"/>
          <p:cNvSpPr/>
          <p:nvPr/>
        </p:nvSpPr>
        <p:spPr bwMode="auto">
          <a:xfrm>
            <a:off x="4882749" y="1676400"/>
            <a:ext cx="9448800" cy="2541588"/>
          </a:xfrm>
          <a:prstGeom prst="rightArrow">
            <a:avLst>
              <a:gd name="adj1" fmla="val 50000"/>
              <a:gd name="adj2" fmla="val 89681"/>
            </a:avLst>
          </a:prstGeom>
          <a:gradFill flip="none" rotWithShape="1">
            <a:gsLst>
              <a:gs pos="36000">
                <a:srgbClr val="FFFFFF"/>
              </a:gs>
              <a:gs pos="16000">
                <a:srgbClr val="FFFFFF"/>
              </a:gs>
              <a:gs pos="14000">
                <a:schemeClr val="accent5">
                  <a:lumMod val="50000"/>
                </a:schemeClr>
              </a:gs>
              <a:gs pos="10000">
                <a:srgbClr val="460000"/>
              </a:gs>
              <a:gs pos="8000">
                <a:srgbClr val="990000"/>
              </a:gs>
              <a:gs pos="1000">
                <a:srgbClr val="FFFF00"/>
              </a:gs>
              <a:gs pos="66000">
                <a:schemeClr val="bg1"/>
              </a:gs>
              <a:gs pos="77000">
                <a:schemeClr val="bg1"/>
              </a:gs>
              <a:gs pos="15000">
                <a:schemeClr val="accent5">
                  <a:lumMod val="75000"/>
                </a:schemeClr>
              </a:gs>
              <a:gs pos="40000">
                <a:schemeClr val="bg1"/>
              </a:gs>
            </a:gsLst>
            <a:lin ang="0" scaled="1"/>
            <a:tileRect/>
          </a:gradFill>
          <a:ln w="9525" cap="flat" cmpd="sng" algn="ctr">
            <a:solidFill>
              <a:schemeClr val="bg2">
                <a:lumMod val="75000"/>
              </a:schemeClr>
            </a:solidFill>
            <a:prstDash val="solid"/>
            <a:round/>
            <a:headEnd type="none" w="med" len="med"/>
            <a:tailEnd type="none" w="med" len="med"/>
          </a:ln>
          <a:effectLst/>
          <a:scene3d>
            <a:camera prst="perspectiveRelaxed" fov="6000000">
              <a:rot lat="20079456" lon="17241013" rev="4800000"/>
            </a:camera>
            <a:lightRig rig="threePt" dir="t"/>
          </a:scene3d>
        </p:spPr>
        <p:txBody>
          <a:bodyPr/>
          <a:lstStyle/>
          <a:p>
            <a:pPr>
              <a:defRPr/>
            </a:pPr>
            <a:endParaRPr lang="en-US" dirty="0">
              <a:solidFill>
                <a:srgbClr val="000000"/>
              </a:solidFill>
              <a:ea typeface="ＭＳ Ｐゴシック" charset="0"/>
              <a:cs typeface="ＭＳ Ｐゴシック" charset="0"/>
            </a:endParaRPr>
          </a:p>
        </p:txBody>
      </p:sp>
      <p:sp>
        <p:nvSpPr>
          <p:cNvPr id="2" name="Title 1"/>
          <p:cNvSpPr>
            <a:spLocks noGrp="1"/>
          </p:cNvSpPr>
          <p:nvPr>
            <p:ph type="title"/>
          </p:nvPr>
        </p:nvSpPr>
        <p:spPr/>
        <p:txBody>
          <a:bodyPr/>
          <a:lstStyle/>
          <a:p>
            <a:r>
              <a:rPr lang="en-US" dirty="0"/>
              <a:t>II (1): The Last Trumpet</a:t>
            </a:r>
          </a:p>
        </p:txBody>
      </p:sp>
      <p:sp>
        <p:nvSpPr>
          <p:cNvPr id="10" name="Rectangle 9"/>
          <p:cNvSpPr/>
          <p:nvPr/>
        </p:nvSpPr>
        <p:spPr>
          <a:xfrm rot="19873046">
            <a:off x="2552703" y="3933723"/>
            <a:ext cx="3565248" cy="3206794"/>
          </a:xfrm>
          <a:prstGeom prst="rect">
            <a:avLst/>
          </a:prstGeom>
          <a:noFill/>
          <a:scene3d>
            <a:camera prst="orthographicFront">
              <a:rot lat="2804150" lon="2551981" rev="1864024"/>
            </a:camera>
            <a:lightRig rig="threePt" dir="t"/>
          </a:scene3d>
        </p:spPr>
        <p:txBody>
          <a:bodyPr>
            <a:prstTxWarp prst="textFadeRight">
              <a:avLst>
                <a:gd name="adj" fmla="val 17689"/>
              </a:avLst>
            </a:prstTxWarp>
            <a:spAutoFit/>
            <a:scene3d>
              <a:camera prst="perspectiveRelaxed"/>
              <a:lightRig rig="threePt" dir="t"/>
            </a:scene3d>
          </a:bodyPr>
          <a:lstStyle/>
          <a:p>
            <a:pPr algn="ctr">
              <a:defRPr/>
            </a:pPr>
            <a:r>
              <a:rPr lang="en-US" sz="4000" dirty="0">
                <a:ln w="19050">
                  <a:noFill/>
                  <a:prstDash val="solid"/>
                </a:ln>
                <a:gradFill flip="none" rotWithShape="1">
                  <a:gsLst>
                    <a:gs pos="0">
                      <a:srgbClr val="FFF200"/>
                    </a:gs>
                    <a:gs pos="45000">
                      <a:srgbClr val="FF7A00"/>
                    </a:gs>
                    <a:gs pos="70000">
                      <a:srgbClr val="FF0300"/>
                    </a:gs>
                    <a:gs pos="100000">
                      <a:srgbClr val="4D0808"/>
                    </a:gs>
                  </a:gsLst>
                  <a:lin ang="5400000" scaled="1"/>
                  <a:tileRect/>
                </a:gradFill>
                <a:effectLst>
                  <a:glow rad="228600">
                    <a:srgbClr val="000000">
                      <a:satMod val="175000"/>
                      <a:alpha val="40000"/>
                    </a:srgbClr>
                  </a:glow>
                  <a:outerShdw blurRad="50000" dist="50800" dir="7500000" algn="tl">
                    <a:srgbClr val="000000">
                      <a:shade val="5000"/>
                      <a:alpha val="35000"/>
                    </a:srgbClr>
                  </a:outerShdw>
                </a:effectLst>
              </a:rPr>
              <a:t>APOSTASY &amp;</a:t>
            </a:r>
          </a:p>
          <a:p>
            <a:pPr algn="ctr">
              <a:defRPr/>
            </a:pPr>
            <a:r>
              <a:rPr lang="en-US" sz="4000" dirty="0">
                <a:ln w="19050">
                  <a:noFill/>
                  <a:prstDash val="solid"/>
                </a:ln>
                <a:gradFill flip="none" rotWithShape="1">
                  <a:gsLst>
                    <a:gs pos="0">
                      <a:srgbClr val="FFF200"/>
                    </a:gs>
                    <a:gs pos="45000">
                      <a:srgbClr val="FF7A00"/>
                    </a:gs>
                    <a:gs pos="70000">
                      <a:srgbClr val="FF0300"/>
                    </a:gs>
                    <a:gs pos="100000">
                      <a:srgbClr val="4D0808"/>
                    </a:gs>
                  </a:gsLst>
                  <a:lin ang="5400000" scaled="1"/>
                  <a:tileRect/>
                </a:gradFill>
                <a:effectLst>
                  <a:glow rad="228600">
                    <a:srgbClr val="000000">
                      <a:satMod val="175000"/>
                      <a:alpha val="40000"/>
                    </a:srgbClr>
                  </a:glow>
                  <a:outerShdw blurRad="50000" dist="50800" dir="7500000" algn="tl">
                    <a:srgbClr val="000000">
                      <a:shade val="5000"/>
                      <a:alpha val="35000"/>
                    </a:srgbClr>
                  </a:outerShdw>
                </a:effectLst>
              </a:rPr>
              <a:t>REVELATION</a:t>
            </a:r>
          </a:p>
          <a:p>
            <a:pPr algn="ctr">
              <a:defRPr/>
            </a:pPr>
            <a:r>
              <a:rPr lang="en-US" sz="4000" dirty="0">
                <a:ln w="19050">
                  <a:noFill/>
                  <a:prstDash val="solid"/>
                </a:ln>
                <a:gradFill flip="none" rotWithShape="1">
                  <a:gsLst>
                    <a:gs pos="0">
                      <a:srgbClr val="FFF200"/>
                    </a:gs>
                    <a:gs pos="45000">
                      <a:srgbClr val="FF7A00"/>
                    </a:gs>
                    <a:gs pos="70000">
                      <a:srgbClr val="FF0300"/>
                    </a:gs>
                    <a:gs pos="100000">
                      <a:srgbClr val="4D0808"/>
                    </a:gs>
                  </a:gsLst>
                  <a:lin ang="5400000" scaled="1"/>
                  <a:tileRect/>
                </a:gradFill>
                <a:effectLst>
                  <a:glow rad="228600">
                    <a:srgbClr val="000000">
                      <a:satMod val="175000"/>
                      <a:alpha val="40000"/>
                    </a:srgbClr>
                  </a:glow>
                  <a:outerShdw blurRad="50000" dist="50800" dir="7500000" algn="tl">
                    <a:srgbClr val="000000">
                      <a:shade val="5000"/>
                      <a:alpha val="35000"/>
                    </a:srgbClr>
                  </a:outerShdw>
                </a:effectLst>
              </a:rPr>
              <a:t>OF MAN OF SIN</a:t>
            </a:r>
          </a:p>
        </p:txBody>
      </p:sp>
      <p:sp>
        <p:nvSpPr>
          <p:cNvPr id="11" name="Rectangle 10"/>
          <p:cNvSpPr/>
          <p:nvPr/>
        </p:nvSpPr>
        <p:spPr>
          <a:xfrm rot="19957389">
            <a:off x="6294384" y="3153861"/>
            <a:ext cx="3983243" cy="1077380"/>
          </a:xfrm>
          <a:prstGeom prst="rect">
            <a:avLst/>
          </a:prstGeom>
          <a:noFill/>
          <a:scene3d>
            <a:camera prst="orthographicFront">
              <a:rot lat="2424980" lon="2569051" rev="1884867"/>
            </a:camera>
            <a:lightRig rig="threePt" dir="t"/>
          </a:scene3d>
        </p:spPr>
        <p:txBody>
          <a:bodyPr>
            <a:prstTxWarp prst="textFadeRight">
              <a:avLst>
                <a:gd name="adj" fmla="val 29730"/>
              </a:avLst>
            </a:prstTxWarp>
            <a:spAutoFit/>
            <a:scene3d>
              <a:camera prst="perspectiveRelaxed">
                <a:rot lat="18264253" lon="365967" rev="21316314"/>
              </a:camera>
              <a:lightRig rig="threePt" dir="t"/>
            </a:scene3d>
          </a:bodyPr>
          <a:lstStyle/>
          <a:p>
            <a:pPr algn="ctr">
              <a:defRPr/>
            </a:pPr>
            <a:r>
              <a:rPr lang="en-US" sz="4000" dirty="0">
                <a:ln w="19050">
                  <a:noFill/>
                  <a:prstDash val="solid"/>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0" scaled="0"/>
                </a:gradFill>
                <a:effectLst>
                  <a:glow rad="228600">
                    <a:schemeClr val="tx2">
                      <a:lumMod val="50000"/>
                      <a:alpha val="29000"/>
                    </a:schemeClr>
                  </a:glow>
                  <a:outerShdw blurRad="50000" dist="50800" dir="7500000" algn="tl">
                    <a:srgbClr val="000000">
                      <a:shade val="5000"/>
                      <a:alpha val="35000"/>
                    </a:srgbClr>
                  </a:outerShdw>
                </a:effectLst>
                <a:ea typeface="ＭＳ Ｐゴシック" charset="0"/>
                <a:cs typeface="ＭＳ Ｐゴシック" charset="0"/>
              </a:rPr>
              <a:t>MILLENNIUM</a:t>
            </a:r>
          </a:p>
        </p:txBody>
      </p:sp>
      <p:cxnSp>
        <p:nvCxnSpPr>
          <p:cNvPr id="12" name="Straight Connector 7"/>
          <p:cNvCxnSpPr>
            <a:cxnSpLocks noChangeShapeType="1"/>
          </p:cNvCxnSpPr>
          <p:nvPr/>
        </p:nvCxnSpPr>
        <p:spPr bwMode="auto">
          <a:xfrm>
            <a:off x="1260596" y="5667735"/>
            <a:ext cx="2580753" cy="1607778"/>
          </a:xfrm>
          <a:prstGeom prst="line">
            <a:avLst/>
          </a:prstGeom>
          <a:noFill/>
          <a:ln w="60325">
            <a:solidFill>
              <a:schemeClr val="bg2">
                <a:lumMod val="75000"/>
              </a:schemeClr>
            </a:solidFill>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 name="Straight Connector 40"/>
          <p:cNvCxnSpPr>
            <a:cxnSpLocks noChangeShapeType="1"/>
          </p:cNvCxnSpPr>
          <p:nvPr/>
        </p:nvCxnSpPr>
        <p:spPr bwMode="auto">
          <a:xfrm>
            <a:off x="5263749" y="4217988"/>
            <a:ext cx="1831975" cy="1057275"/>
          </a:xfrm>
          <a:prstGeom prst="line">
            <a:avLst/>
          </a:prstGeom>
          <a:noFill/>
          <a:ln w="60325">
            <a:solidFill>
              <a:schemeClr val="bg2">
                <a:lumMod val="75000"/>
              </a:schemeClr>
            </a:solidFill>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 name="Up Arrow 14"/>
          <p:cNvSpPr/>
          <p:nvPr/>
        </p:nvSpPr>
        <p:spPr bwMode="auto">
          <a:xfrm>
            <a:off x="1671013" y="1906952"/>
            <a:ext cx="1940560" cy="5091522"/>
          </a:xfrm>
          <a:prstGeom prst="upArrow">
            <a:avLst>
              <a:gd name="adj1" fmla="val 50000"/>
              <a:gd name="adj2" fmla="val 79481"/>
            </a:avLst>
          </a:prstGeom>
          <a:solidFill>
            <a:schemeClr val="bg1"/>
          </a:solidFill>
          <a:ln w="9525" cap="flat" cmpd="sng" algn="ctr">
            <a:solidFill>
              <a:schemeClr val="bg1"/>
            </a:solidFill>
            <a:prstDash val="solid"/>
            <a:round/>
            <a:headEnd type="none" w="med" len="med"/>
            <a:tailEnd type="none" w="med" len="med"/>
          </a:ln>
          <a:effectLst>
            <a:glow rad="101600">
              <a:schemeClr val="accent4">
                <a:satMod val="175000"/>
                <a:alpha val="40000"/>
              </a:schemeClr>
            </a:glow>
          </a:effectLst>
          <a:scene3d>
            <a:camera prst="isometricLeftDown">
              <a:rot lat="2099999" lon="2700002" rev="0"/>
            </a:camera>
            <a:lightRig rig="threePt" dir="t"/>
          </a:scene3d>
          <a:sp3d>
            <a:bevelT w="165100" prst="coolSlant"/>
          </a:sp3d>
        </p:spPr>
        <p:txBody>
          <a:bodyPr vert="vert270"/>
          <a:lstStyle/>
          <a:p>
            <a:pPr>
              <a:defRPr/>
            </a:pPr>
            <a:r>
              <a:rPr lang="en-US" sz="4800" dirty="0">
                <a:solidFill>
                  <a:srgbClr val="000000"/>
                </a:solidFill>
                <a:ea typeface="ＭＳ Ｐゴシック" charset="0"/>
                <a:cs typeface="Times New Roman" pitchFamily="18" charset="0"/>
              </a:rPr>
              <a:t>    RESTRAINER</a:t>
            </a:r>
          </a:p>
        </p:txBody>
      </p:sp>
      <p:sp>
        <p:nvSpPr>
          <p:cNvPr id="4" name="Rectangle 3">
            <a:extLst>
              <a:ext uri="{FF2B5EF4-FFF2-40B4-BE49-F238E27FC236}">
                <a16:creationId xmlns:a16="http://schemas.microsoft.com/office/drawing/2014/main" id="{ED4AAE77-6C86-310F-54A6-C2EF7E498678}"/>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grpSp>
        <p:nvGrpSpPr>
          <p:cNvPr id="3" name="Group 2">
            <a:extLst>
              <a:ext uri="{FF2B5EF4-FFF2-40B4-BE49-F238E27FC236}">
                <a16:creationId xmlns:a16="http://schemas.microsoft.com/office/drawing/2014/main" id="{E2B60BD9-AD27-4B4D-B190-E50D2EDCE0D9}"/>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103291C1-B17A-D388-39DD-B579FB5948CA}"/>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6394CB06-0038-F7C3-CA08-A20ED7785F71}"/>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9ECCA6BE-74AA-72C7-6F0C-686BA013E946}"/>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98788204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down)">
                                      <p:cBhvr>
                                        <p:cTn id="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a:extLst>
              <a:ext uri="{FF2B5EF4-FFF2-40B4-BE49-F238E27FC236}">
                <a16:creationId xmlns:a16="http://schemas.microsoft.com/office/drawing/2014/main" id="{4B03C6A9-AD74-BDF0-AE57-4BA784DBCB72}"/>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4451684" y="1763782"/>
            <a:ext cx="3288632" cy="3330435"/>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9695390C-8800-298D-AAF2-16010203C379}"/>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9AFBBBC3-8EC7-EF97-A019-E761E2E8C373}"/>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035F0267-9B1E-3871-C537-772232151AAA}"/>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5" name="Picture 4">
              <a:extLst>
                <a:ext uri="{FF2B5EF4-FFF2-40B4-BE49-F238E27FC236}">
                  <a16:creationId xmlns:a16="http://schemas.microsoft.com/office/drawing/2014/main" id="{45F14E97-E7D0-E21A-6690-EE58D39E28D3}"/>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6" name="Picture 5">
              <a:extLst>
                <a:ext uri="{FF2B5EF4-FFF2-40B4-BE49-F238E27FC236}">
                  <a16:creationId xmlns:a16="http://schemas.microsoft.com/office/drawing/2014/main" id="{5CE41635-27B3-B118-AD65-77A526DFE17C}"/>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99443187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9695390C-8800-298D-AAF2-16010203C379}"/>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sp>
        <p:nvSpPr>
          <p:cNvPr id="5" name="Oval 4">
            <a:extLst>
              <a:ext uri="{FF2B5EF4-FFF2-40B4-BE49-F238E27FC236}">
                <a16:creationId xmlns:a16="http://schemas.microsoft.com/office/drawing/2014/main" id="{760FF562-C2EB-DFA5-A1E7-A442D79EF066}"/>
              </a:ext>
            </a:extLst>
          </p:cNvPr>
          <p:cNvSpPr/>
          <p:nvPr/>
        </p:nvSpPr>
        <p:spPr bwMode="auto">
          <a:xfrm>
            <a:off x="5298122" y="838783"/>
            <a:ext cx="1537018" cy="1537016"/>
          </a:xfrm>
          <a:prstGeom prst="ellipse">
            <a:avLst/>
          </a:prstGeom>
          <a:solidFill>
            <a:srgbClr val="00AEEF"/>
          </a:solidFill>
          <a:ln>
            <a:noFill/>
          </a:ln>
          <a:effectLst>
            <a:outerShdw blurRad="152400" dist="317500" dir="5400000" sx="90000" sy="-19000" rotWithShape="0">
              <a:prstClr val="black">
                <a:alpha val="15000"/>
              </a:prstClr>
            </a:outerShdw>
          </a:effectLst>
          <a:scene3d>
            <a:camera prst="orthographicFront"/>
            <a:lightRig rig="threePt" dir="t"/>
          </a:scene3d>
          <a:sp3d extrusionH="101600">
            <a:bevelT w="450850" h="939800"/>
            <a:bevelB w="0" h="0"/>
          </a:sp3d>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dirty="0">
                <a:solidFill>
                  <a:schemeClr val="bg2">
                    <a:lumMod val="10000"/>
                  </a:schemeClr>
                </a:solidFill>
                <a:cs typeface="Times New Roman"/>
              </a:rPr>
              <a:t>THE</a:t>
            </a:r>
          </a:p>
          <a:p>
            <a:pPr algn="ctr">
              <a:defRPr/>
            </a:pPr>
            <a:r>
              <a:rPr lang="en-US" dirty="0">
                <a:solidFill>
                  <a:schemeClr val="bg2">
                    <a:lumMod val="10000"/>
                  </a:schemeClr>
                </a:solidFill>
                <a:cs typeface="Times New Roman"/>
              </a:rPr>
              <a:t>LAST</a:t>
            </a:r>
          </a:p>
          <a:p>
            <a:pPr algn="ctr">
              <a:defRPr/>
            </a:pPr>
            <a:r>
              <a:rPr lang="en-US" dirty="0">
                <a:solidFill>
                  <a:schemeClr val="bg2">
                    <a:lumMod val="10000"/>
                  </a:schemeClr>
                </a:solidFill>
                <a:cs typeface="Times New Roman"/>
              </a:rPr>
              <a:t>TRUMPET</a:t>
            </a:r>
          </a:p>
          <a:p>
            <a:pPr algn="ctr">
              <a:defRPr/>
            </a:pPr>
            <a:endParaRPr lang="en-US" sz="1600" dirty="0">
              <a:solidFill>
                <a:schemeClr val="bg2">
                  <a:lumMod val="10000"/>
                </a:schemeClr>
              </a:solidFill>
              <a:cs typeface="Times New Roman"/>
            </a:endParaRPr>
          </a:p>
        </p:txBody>
      </p:sp>
      <p:sp>
        <p:nvSpPr>
          <p:cNvPr id="7" name="Oval 6">
            <a:extLst>
              <a:ext uri="{FF2B5EF4-FFF2-40B4-BE49-F238E27FC236}">
                <a16:creationId xmlns:a16="http://schemas.microsoft.com/office/drawing/2014/main" id="{2ED892DD-9F7C-B211-0C4D-DA3834B0264C}"/>
              </a:ext>
            </a:extLst>
          </p:cNvPr>
          <p:cNvSpPr/>
          <p:nvPr/>
        </p:nvSpPr>
        <p:spPr bwMode="auto">
          <a:xfrm>
            <a:off x="7118466" y="1175389"/>
            <a:ext cx="1661542" cy="1661540"/>
          </a:xfrm>
          <a:prstGeom prst="ellipse">
            <a:avLst/>
          </a:prstGeom>
          <a:solidFill>
            <a:srgbClr val="00AEEF"/>
          </a:solidFill>
          <a:ln>
            <a:noFill/>
          </a:ln>
          <a:effectLst>
            <a:outerShdw blurRad="152400" dist="317500" dir="5400000" sx="90000" sy="-19000" rotWithShape="0">
              <a:prstClr val="black">
                <a:alpha val="15000"/>
              </a:prstClr>
            </a:outerShdw>
          </a:effectLst>
          <a:scene3d>
            <a:camera prst="orthographicFront"/>
            <a:lightRig rig="threePt" dir="t"/>
          </a:scene3d>
          <a:sp3d extrusionH="101600">
            <a:bevelT w="450850" h="939800"/>
            <a:bevelB w="0" h="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000" dirty="0">
                <a:solidFill>
                  <a:schemeClr val="bg2">
                    <a:lumMod val="10000"/>
                  </a:schemeClr>
                </a:solidFill>
                <a:cs typeface="Times New Roman"/>
              </a:rPr>
              <a:t>RESCUE FROM</a:t>
            </a:r>
          </a:p>
          <a:p>
            <a:pPr algn="ctr">
              <a:defRPr/>
            </a:pPr>
            <a:r>
              <a:rPr lang="en-US" sz="2000" dirty="0">
                <a:solidFill>
                  <a:schemeClr val="bg2">
                    <a:lumMod val="10000"/>
                  </a:schemeClr>
                </a:solidFill>
                <a:cs typeface="Times New Roman"/>
              </a:rPr>
              <a:t>WRATH</a:t>
            </a:r>
          </a:p>
        </p:txBody>
      </p:sp>
      <p:sp>
        <p:nvSpPr>
          <p:cNvPr id="9" name="Oval 8">
            <a:extLst>
              <a:ext uri="{FF2B5EF4-FFF2-40B4-BE49-F238E27FC236}">
                <a16:creationId xmlns:a16="http://schemas.microsoft.com/office/drawing/2014/main" id="{372A10C9-21A8-3C10-F930-7A6C3AA3D6A8}"/>
              </a:ext>
            </a:extLst>
          </p:cNvPr>
          <p:cNvSpPr/>
          <p:nvPr/>
        </p:nvSpPr>
        <p:spPr bwMode="auto">
          <a:xfrm>
            <a:off x="3486916" y="3907589"/>
            <a:ext cx="2492310" cy="2492310"/>
          </a:xfrm>
          <a:prstGeom prst="ellipse">
            <a:avLst/>
          </a:prstGeom>
          <a:solidFill>
            <a:srgbClr val="00AEEF"/>
          </a:solidFill>
          <a:ln>
            <a:noFill/>
          </a:ln>
          <a:effectLst>
            <a:outerShdw blurRad="152400" dist="317500" dir="5400000" sx="90000" sy="-19000" rotWithShape="0">
              <a:prstClr val="black">
                <a:alpha val="15000"/>
              </a:prstClr>
            </a:outerShdw>
          </a:effectLst>
          <a:scene3d>
            <a:camera prst="orthographicFront"/>
            <a:lightRig rig="threePt" dir="t"/>
          </a:scene3d>
          <a:sp3d extrusionH="101600">
            <a:bevelT w="673100" h="939800"/>
            <a:bevelB w="0" h="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400" dirty="0">
                <a:solidFill>
                  <a:schemeClr val="bg2">
                    <a:lumMod val="10000"/>
                  </a:schemeClr>
                </a:solidFill>
                <a:cs typeface="Times New Roman"/>
              </a:rPr>
              <a:t>RETURN “WITH”</a:t>
            </a:r>
          </a:p>
          <a:p>
            <a:pPr algn="ctr">
              <a:defRPr/>
            </a:pPr>
            <a:r>
              <a:rPr lang="en-US" sz="2400" dirty="0">
                <a:solidFill>
                  <a:schemeClr val="bg2">
                    <a:lumMod val="10000"/>
                  </a:schemeClr>
                </a:solidFill>
                <a:cs typeface="Times New Roman"/>
              </a:rPr>
              <a:t>AND “FOR”</a:t>
            </a:r>
          </a:p>
          <a:p>
            <a:pPr algn="ctr">
              <a:defRPr/>
            </a:pPr>
            <a:r>
              <a:rPr lang="en-US" sz="2400" dirty="0">
                <a:solidFill>
                  <a:schemeClr val="bg2">
                    <a:lumMod val="10000"/>
                  </a:schemeClr>
                </a:solidFill>
                <a:cs typeface="Times New Roman"/>
              </a:rPr>
              <a:t>SAINTS</a:t>
            </a:r>
          </a:p>
        </p:txBody>
      </p:sp>
      <p:sp>
        <p:nvSpPr>
          <p:cNvPr id="11" name="Oval 10">
            <a:extLst>
              <a:ext uri="{FF2B5EF4-FFF2-40B4-BE49-F238E27FC236}">
                <a16:creationId xmlns:a16="http://schemas.microsoft.com/office/drawing/2014/main" id="{1B4D65D7-FE3C-BE00-B596-44E404307E66}"/>
              </a:ext>
            </a:extLst>
          </p:cNvPr>
          <p:cNvSpPr/>
          <p:nvPr/>
        </p:nvSpPr>
        <p:spPr bwMode="auto">
          <a:xfrm>
            <a:off x="7779592" y="2435365"/>
            <a:ext cx="2215386" cy="2215386"/>
          </a:xfrm>
          <a:prstGeom prst="ellipse">
            <a:avLst/>
          </a:prstGeom>
          <a:solidFill>
            <a:srgbClr val="00AEEF"/>
          </a:solidFill>
          <a:ln>
            <a:noFill/>
          </a:ln>
          <a:effectLst>
            <a:outerShdw blurRad="152400" dist="317500" dir="5400000" sx="90000" sy="-19000" rotWithShape="0">
              <a:prstClr val="black">
                <a:alpha val="15000"/>
              </a:prstClr>
            </a:outerShdw>
          </a:effectLst>
          <a:scene3d>
            <a:camera prst="orthographicFront"/>
            <a:lightRig rig="threePt" dir="t"/>
          </a:scene3d>
          <a:sp3d extrusionH="101600">
            <a:bevelT w="635000" h="939800"/>
            <a:bevelB w="0" h="0"/>
          </a:sp3d>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2200" dirty="0">
                <a:solidFill>
                  <a:schemeClr val="bg2">
                    <a:lumMod val="10000"/>
                  </a:schemeClr>
                </a:solidFill>
                <a:cs typeface="Times New Roman"/>
              </a:rPr>
              <a:t>POSTTRIB +</a:t>
            </a:r>
          </a:p>
          <a:p>
            <a:pPr algn="ctr">
              <a:defRPr/>
            </a:pPr>
            <a:r>
              <a:rPr lang="en-US" sz="2200" dirty="0">
                <a:solidFill>
                  <a:schemeClr val="bg2">
                    <a:lumMod val="10000"/>
                  </a:schemeClr>
                </a:solidFill>
                <a:cs typeface="Times New Roman"/>
              </a:rPr>
              <a:t>MILLENNIAL</a:t>
            </a:r>
          </a:p>
          <a:p>
            <a:pPr algn="ctr">
              <a:defRPr/>
            </a:pPr>
            <a:r>
              <a:rPr lang="en-US" sz="2200" dirty="0">
                <a:solidFill>
                  <a:schemeClr val="bg2">
                    <a:lumMod val="10000"/>
                  </a:schemeClr>
                </a:solidFill>
                <a:cs typeface="Times New Roman"/>
              </a:rPr>
              <a:t>PROBLEM</a:t>
            </a:r>
          </a:p>
        </p:txBody>
      </p:sp>
      <p:sp>
        <p:nvSpPr>
          <p:cNvPr id="12" name="Oval 11">
            <a:extLst>
              <a:ext uri="{FF2B5EF4-FFF2-40B4-BE49-F238E27FC236}">
                <a16:creationId xmlns:a16="http://schemas.microsoft.com/office/drawing/2014/main" id="{982BD429-05B9-F8F7-59FB-60D7E2D4FDD3}"/>
              </a:ext>
            </a:extLst>
          </p:cNvPr>
          <p:cNvSpPr/>
          <p:nvPr/>
        </p:nvSpPr>
        <p:spPr bwMode="auto">
          <a:xfrm>
            <a:off x="6167053" y="3907589"/>
            <a:ext cx="2492310" cy="2492310"/>
          </a:xfrm>
          <a:prstGeom prst="ellipse">
            <a:avLst/>
          </a:prstGeom>
          <a:solidFill>
            <a:srgbClr val="00AEEF"/>
          </a:solidFill>
          <a:ln>
            <a:noFill/>
          </a:ln>
          <a:effectLst>
            <a:outerShdw blurRad="152400" dist="317500" dir="5400000" sx="90000" sy="-19000" rotWithShape="0">
              <a:prstClr val="black">
                <a:alpha val="15000"/>
              </a:prstClr>
            </a:outerShdw>
          </a:effectLst>
          <a:scene3d>
            <a:camera prst="orthographicFront"/>
            <a:lightRig rig="threePt" dir="t"/>
          </a:scene3d>
          <a:sp3d extrusionH="101600">
            <a:bevelT w="673100" h="939800"/>
            <a:bevelB w="0" h="0"/>
          </a:sp3d>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2400" dirty="0">
                <a:solidFill>
                  <a:schemeClr val="bg2">
                    <a:lumMod val="10000"/>
                  </a:schemeClr>
                </a:solidFill>
                <a:cs typeface="Times New Roman"/>
              </a:rPr>
              <a:t>REMOVAL</a:t>
            </a:r>
          </a:p>
          <a:p>
            <a:pPr algn="ctr">
              <a:defRPr/>
            </a:pPr>
            <a:r>
              <a:rPr lang="en-US" sz="2400" dirty="0">
                <a:solidFill>
                  <a:schemeClr val="bg2">
                    <a:lumMod val="10000"/>
                  </a:schemeClr>
                </a:solidFill>
                <a:cs typeface="Times New Roman"/>
              </a:rPr>
              <a:t>OF THE</a:t>
            </a:r>
          </a:p>
          <a:p>
            <a:pPr algn="ctr">
              <a:defRPr/>
            </a:pPr>
            <a:r>
              <a:rPr lang="en-US" sz="2400" dirty="0">
                <a:solidFill>
                  <a:schemeClr val="bg2">
                    <a:lumMod val="10000"/>
                  </a:schemeClr>
                </a:solidFill>
                <a:cs typeface="Times New Roman"/>
              </a:rPr>
              <a:t>RESTRAINER</a:t>
            </a:r>
          </a:p>
          <a:p>
            <a:pPr algn="ctr">
              <a:defRPr/>
            </a:pPr>
            <a:r>
              <a:rPr lang="en-US" sz="2400" dirty="0">
                <a:solidFill>
                  <a:schemeClr val="bg2">
                    <a:lumMod val="10000"/>
                  </a:schemeClr>
                </a:solidFill>
                <a:cs typeface="Times New Roman"/>
              </a:rPr>
              <a:t>IN 2 THESS. 2</a:t>
            </a:r>
          </a:p>
        </p:txBody>
      </p:sp>
      <p:grpSp>
        <p:nvGrpSpPr>
          <p:cNvPr id="2" name="Group 1">
            <a:extLst>
              <a:ext uri="{FF2B5EF4-FFF2-40B4-BE49-F238E27FC236}">
                <a16:creationId xmlns:a16="http://schemas.microsoft.com/office/drawing/2014/main" id="{8565D6D4-0C4B-235F-52F2-5503CA6D38EB}"/>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69864C1D-7CBF-F509-DF67-E510143C611C}"/>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7A8FC2AD-6A34-23D4-4D55-57652C2DCCBA}"/>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8" name="Picture 7">
              <a:extLst>
                <a:ext uri="{FF2B5EF4-FFF2-40B4-BE49-F238E27FC236}">
                  <a16:creationId xmlns:a16="http://schemas.microsoft.com/office/drawing/2014/main" id="{48BD3895-B6E8-F661-ACA1-1D2192EA63EF}"/>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77616138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e 2">
            <a:extLst>
              <a:ext uri="{FF2B5EF4-FFF2-40B4-BE49-F238E27FC236}">
                <a16:creationId xmlns:a16="http://schemas.microsoft.com/office/drawing/2014/main" id="{1217500C-B717-9D01-BE2C-11FCCA007A73}"/>
              </a:ext>
            </a:extLst>
          </p:cNvPr>
          <p:cNvSpPr/>
          <p:nvPr/>
        </p:nvSpPr>
        <p:spPr>
          <a:xfrm rot="10800000">
            <a:off x="2696931" y="1506381"/>
            <a:ext cx="6407851" cy="4571384"/>
          </a:xfrm>
          <a:prstGeom prst="pie">
            <a:avLst>
              <a:gd name="adj1" fmla="val 0"/>
              <a:gd name="adj2" fmla="val 10806063"/>
            </a:avLst>
          </a:prstGeom>
          <a:solidFill>
            <a:srgbClr val="C00000">
              <a:alpha val="55000"/>
            </a:srgbClr>
          </a:solid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4" name="Line 3">
            <a:extLst>
              <a:ext uri="{FF2B5EF4-FFF2-40B4-BE49-F238E27FC236}">
                <a16:creationId xmlns:a16="http://schemas.microsoft.com/office/drawing/2014/main" id="{0E65D780-52A8-0546-B80A-8B16392D4670}"/>
              </a:ext>
            </a:extLst>
          </p:cNvPr>
          <p:cNvSpPr>
            <a:spLocks noChangeShapeType="1"/>
          </p:cNvSpPr>
          <p:nvPr/>
        </p:nvSpPr>
        <p:spPr bwMode="auto">
          <a:xfrm>
            <a:off x="111067" y="3768438"/>
            <a:ext cx="11854639" cy="15410"/>
          </a:xfrm>
          <a:prstGeom prst="line">
            <a:avLst/>
          </a:prstGeom>
          <a:noFill/>
          <a:ln w="63500">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37" name="Line 6">
            <a:extLst>
              <a:ext uri="{FF2B5EF4-FFF2-40B4-BE49-F238E27FC236}">
                <a16:creationId xmlns:a16="http://schemas.microsoft.com/office/drawing/2014/main" id="{32E8D7BE-792F-1442-BD13-24E6B28C9475}"/>
              </a:ext>
            </a:extLst>
          </p:cNvPr>
          <p:cNvSpPr>
            <a:spLocks noChangeShapeType="1"/>
          </p:cNvSpPr>
          <p:nvPr/>
        </p:nvSpPr>
        <p:spPr bwMode="auto">
          <a:xfrm>
            <a:off x="9116400" y="3200113"/>
            <a:ext cx="5808" cy="1077113"/>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14" name="Line 6">
            <a:extLst>
              <a:ext uri="{FF2B5EF4-FFF2-40B4-BE49-F238E27FC236}">
                <a16:creationId xmlns:a16="http://schemas.microsoft.com/office/drawing/2014/main" id="{85AEB157-F23A-CC45-BADB-1D1EDBEE0EE5}"/>
              </a:ext>
            </a:extLst>
          </p:cNvPr>
          <p:cNvSpPr>
            <a:spLocks noChangeShapeType="1"/>
          </p:cNvSpPr>
          <p:nvPr/>
        </p:nvSpPr>
        <p:spPr bwMode="auto">
          <a:xfrm>
            <a:off x="488267" y="2971843"/>
            <a:ext cx="0" cy="780269"/>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dirty="0">
              <a:latin typeface="Abadi" panose="020B0604020104020204" pitchFamily="34" charset="0"/>
              <a:ea typeface="Arial" charset="0"/>
              <a:cs typeface="Arial" charset="0"/>
            </a:endParaRPr>
          </a:p>
        </p:txBody>
      </p:sp>
      <p:sp>
        <p:nvSpPr>
          <p:cNvPr id="16" name="Line 6">
            <a:extLst>
              <a:ext uri="{FF2B5EF4-FFF2-40B4-BE49-F238E27FC236}">
                <a16:creationId xmlns:a16="http://schemas.microsoft.com/office/drawing/2014/main" id="{8BFD6659-F4C7-8F46-B5D1-5F1F782F14A4}"/>
              </a:ext>
            </a:extLst>
          </p:cNvPr>
          <p:cNvSpPr>
            <a:spLocks noChangeShapeType="1"/>
          </p:cNvSpPr>
          <p:nvPr/>
        </p:nvSpPr>
        <p:spPr bwMode="auto">
          <a:xfrm flipH="1">
            <a:off x="288375" y="3237078"/>
            <a:ext cx="402144" cy="0"/>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2" name="Rectangle 1">
            <a:extLst>
              <a:ext uri="{FF2B5EF4-FFF2-40B4-BE49-F238E27FC236}">
                <a16:creationId xmlns:a16="http://schemas.microsoft.com/office/drawing/2014/main" id="{43E35C7D-5523-8764-B664-46B6C8CA4C28}"/>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Context</a:t>
            </a:r>
          </a:p>
        </p:txBody>
      </p:sp>
      <p:sp>
        <p:nvSpPr>
          <p:cNvPr id="4" name="TextBox 3">
            <a:extLst>
              <a:ext uri="{FF2B5EF4-FFF2-40B4-BE49-F238E27FC236}">
                <a16:creationId xmlns:a16="http://schemas.microsoft.com/office/drawing/2014/main" id="{B2C650EF-451B-E722-62A8-8EAC5C1ECDBF}"/>
              </a:ext>
            </a:extLst>
          </p:cNvPr>
          <p:cNvSpPr txBox="1"/>
          <p:nvPr/>
        </p:nvSpPr>
        <p:spPr>
          <a:xfrm>
            <a:off x="4676617" y="1592458"/>
            <a:ext cx="2448478" cy="954107"/>
          </a:xfrm>
          <a:prstGeom prst="rect">
            <a:avLst/>
          </a:prstGeom>
          <a:noFill/>
        </p:spPr>
        <p:txBody>
          <a:bodyPr wrap="square">
            <a:spAutoFit/>
          </a:bodyPr>
          <a:lstStyle/>
          <a:p>
            <a:pPr algn="ctr"/>
            <a:r>
              <a:rPr lang="en-NZ" sz="2800" b="1" dirty="0">
                <a:solidFill>
                  <a:schemeClr val="bg1"/>
                </a:solidFill>
                <a:latin typeface="Abadi" panose="020B0604020104020204" pitchFamily="34" charset="0"/>
              </a:rPr>
              <a:t>FUTURE</a:t>
            </a:r>
          </a:p>
          <a:p>
            <a:pPr algn="ctr"/>
            <a:r>
              <a:rPr lang="en-NZ" sz="2800" b="1" dirty="0">
                <a:solidFill>
                  <a:schemeClr val="bg1"/>
                </a:solidFill>
                <a:latin typeface="Abadi" panose="020B0604020104020204" pitchFamily="34" charset="0"/>
              </a:rPr>
              <a:t>TRIBULATION</a:t>
            </a:r>
            <a:endParaRPr lang="en-US" sz="2800" dirty="0"/>
          </a:p>
        </p:txBody>
      </p:sp>
      <p:sp>
        <p:nvSpPr>
          <p:cNvPr id="5" name="Line 6">
            <a:extLst>
              <a:ext uri="{FF2B5EF4-FFF2-40B4-BE49-F238E27FC236}">
                <a16:creationId xmlns:a16="http://schemas.microsoft.com/office/drawing/2014/main" id="{575DFF90-1074-2F49-ABD7-255CD0E3483B}"/>
              </a:ext>
            </a:extLst>
          </p:cNvPr>
          <p:cNvSpPr>
            <a:spLocks noChangeShapeType="1"/>
          </p:cNvSpPr>
          <p:nvPr/>
        </p:nvSpPr>
        <p:spPr bwMode="auto">
          <a:xfrm>
            <a:off x="2668356" y="3196011"/>
            <a:ext cx="0" cy="1140687"/>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dirty="0">
              <a:latin typeface="Abadi" panose="020B0604020104020204" pitchFamily="34" charset="0"/>
              <a:ea typeface="Arial" charset="0"/>
              <a:cs typeface="Arial" charset="0"/>
            </a:endParaRPr>
          </a:p>
        </p:txBody>
      </p:sp>
      <p:pic>
        <p:nvPicPr>
          <p:cNvPr id="6" name="Picture 5">
            <a:extLst>
              <a:ext uri="{FF2B5EF4-FFF2-40B4-BE49-F238E27FC236}">
                <a16:creationId xmlns:a16="http://schemas.microsoft.com/office/drawing/2014/main" id="{3497E09E-B430-310E-2B41-428B9C928D59}"/>
              </a:ext>
            </a:extLst>
          </p:cNvPr>
          <p:cNvPicPr>
            <a:picLocks noChangeAspect="1"/>
          </p:cNvPicPr>
          <p:nvPr/>
        </p:nvPicPr>
        <p:blipFill rotWithShape="1">
          <a:blip r:embed="rId3" cstate="email">
            <a:duotone>
              <a:schemeClr val="bg2">
                <a:shade val="45000"/>
                <a:satMod val="135000"/>
              </a:schemeClr>
              <a:prstClr val="white"/>
            </a:duotone>
            <a:extLst>
              <a:ext uri="{BEBA8EAE-BF5A-486C-A8C5-ECC9F3942E4B}">
                <a14:imgProps xmlns:a14="http://schemas.microsoft.com/office/drawing/2010/main">
                  <a14:imgLayer r:embed="rId4">
                    <a14:imgEffect>
                      <a14:backgroundRemoval t="1705" b="99148" l="0" r="100000"/>
                    </a14:imgEffect>
                    <a14:imgEffect>
                      <a14:sharpenSoften amount="50000"/>
                    </a14:imgEffect>
                  </a14:imgLayer>
                </a14:imgProps>
              </a:ext>
              <a:ext uri="{28A0092B-C50C-407E-A947-70E740481C1C}">
                <a14:useLocalDpi xmlns:a14="http://schemas.microsoft.com/office/drawing/2010/main"/>
              </a:ext>
            </a:extLst>
          </a:blip>
          <a:srcRect/>
          <a:stretch/>
        </p:blipFill>
        <p:spPr>
          <a:xfrm>
            <a:off x="983616" y="2121869"/>
            <a:ext cx="554561" cy="1699948"/>
          </a:xfrm>
          <a:prstGeom prst="rect">
            <a:avLst/>
          </a:prstGeom>
          <a:effectLst/>
        </p:spPr>
      </p:pic>
      <p:sp>
        <p:nvSpPr>
          <p:cNvPr id="7" name="TextBox 6">
            <a:extLst>
              <a:ext uri="{FF2B5EF4-FFF2-40B4-BE49-F238E27FC236}">
                <a16:creationId xmlns:a16="http://schemas.microsoft.com/office/drawing/2014/main" id="{BE2C1AB9-19FE-0C54-F10D-F69F125CE15B}"/>
              </a:ext>
            </a:extLst>
          </p:cNvPr>
          <p:cNvSpPr txBox="1"/>
          <p:nvPr/>
        </p:nvSpPr>
        <p:spPr>
          <a:xfrm>
            <a:off x="927103" y="4581939"/>
            <a:ext cx="10222566" cy="1569660"/>
          </a:xfrm>
          <a:prstGeom prst="rect">
            <a:avLst/>
          </a:prstGeom>
          <a:noFill/>
        </p:spPr>
        <p:txBody>
          <a:bodyPr wrap="square">
            <a:spAutoFit/>
          </a:bodyPr>
          <a:lstStyle/>
          <a:p>
            <a:pPr algn="ctr"/>
            <a:r>
              <a:rPr lang="en-NZ" sz="4000" b="1" dirty="0">
                <a:solidFill>
                  <a:srgbClr val="FFC000"/>
                </a:solidFill>
                <a:latin typeface="Abadi" panose="020B0604020104020204" pitchFamily="34" charset="0"/>
              </a:rPr>
              <a:t>MID-TRIBULATION RAPTURE</a:t>
            </a:r>
            <a:endParaRPr lang="en-NZ" sz="1800" b="1" dirty="0">
              <a:solidFill>
                <a:srgbClr val="FFC000"/>
              </a:solidFill>
              <a:latin typeface="Abadi" panose="020B0604020104020204" pitchFamily="34" charset="0"/>
            </a:endParaRPr>
          </a:p>
          <a:p>
            <a:pPr algn="ctr"/>
            <a:r>
              <a:rPr lang="en-NZ" sz="2800" b="1" dirty="0">
                <a:solidFill>
                  <a:schemeClr val="bg1"/>
                </a:solidFill>
                <a:latin typeface="Abadi" panose="020B0604020104020204" pitchFamily="34" charset="0"/>
              </a:rPr>
              <a:t> The assumption/rapture of the church will occur halfway through the future Tribulation period. </a:t>
            </a:r>
          </a:p>
        </p:txBody>
      </p:sp>
      <p:sp>
        <p:nvSpPr>
          <p:cNvPr id="9" name="Text Box 7">
            <a:extLst>
              <a:ext uri="{FF2B5EF4-FFF2-40B4-BE49-F238E27FC236}">
                <a16:creationId xmlns:a16="http://schemas.microsoft.com/office/drawing/2014/main" id="{B64ADAB7-AF0D-F2F9-724A-5FE80D1692E5}"/>
              </a:ext>
            </a:extLst>
          </p:cNvPr>
          <p:cNvSpPr txBox="1">
            <a:spLocks noChangeArrowheads="1"/>
          </p:cNvSpPr>
          <p:nvPr/>
        </p:nvSpPr>
        <p:spPr bwMode="auto">
          <a:xfrm>
            <a:off x="8284901" y="934881"/>
            <a:ext cx="1712713"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FFFF00"/>
                </a:solidFill>
                <a:latin typeface="Abadi" panose="020B0604020104020204" pitchFamily="34" charset="0"/>
                <a:ea typeface="Arial" charset="0"/>
                <a:cs typeface="Arial" charset="0"/>
              </a:rPr>
              <a:t>Return</a:t>
            </a:r>
          </a:p>
          <a:p>
            <a:pPr algn="ctr" eaLnBrk="1" hangingPunct="1"/>
            <a:r>
              <a:rPr lang="en-US" altLang="en-US" sz="3200" b="0" dirty="0">
                <a:solidFill>
                  <a:srgbClr val="FFFF00"/>
                </a:solidFill>
                <a:latin typeface="Abadi" panose="020B0604020104020204" pitchFamily="34" charset="0"/>
                <a:ea typeface="Arial" charset="0"/>
                <a:cs typeface="Arial" charset="0"/>
              </a:rPr>
              <a:t>of Christ</a:t>
            </a:r>
          </a:p>
        </p:txBody>
      </p:sp>
      <p:sp>
        <p:nvSpPr>
          <p:cNvPr id="10" name="Line 3">
            <a:extLst>
              <a:ext uri="{FF2B5EF4-FFF2-40B4-BE49-F238E27FC236}">
                <a16:creationId xmlns:a16="http://schemas.microsoft.com/office/drawing/2014/main" id="{3AD394FF-D61C-13F1-66FE-162BD3D4F058}"/>
              </a:ext>
            </a:extLst>
          </p:cNvPr>
          <p:cNvSpPr>
            <a:spLocks noChangeShapeType="1"/>
          </p:cNvSpPr>
          <p:nvPr/>
        </p:nvSpPr>
        <p:spPr bwMode="auto">
          <a:xfrm flipH="1">
            <a:off x="9135449" y="1969827"/>
            <a:ext cx="0" cy="556002"/>
          </a:xfrm>
          <a:prstGeom prst="line">
            <a:avLst/>
          </a:prstGeom>
          <a:noFill/>
          <a:ln w="63500">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17" name="Line 3">
            <a:extLst>
              <a:ext uri="{FF2B5EF4-FFF2-40B4-BE49-F238E27FC236}">
                <a16:creationId xmlns:a16="http://schemas.microsoft.com/office/drawing/2014/main" id="{CA9B60E9-365F-F04C-34BE-12EA9F708732}"/>
              </a:ext>
            </a:extLst>
          </p:cNvPr>
          <p:cNvSpPr>
            <a:spLocks noChangeShapeType="1"/>
          </p:cNvSpPr>
          <p:nvPr/>
        </p:nvSpPr>
        <p:spPr bwMode="auto">
          <a:xfrm flipV="1">
            <a:off x="5870522" y="2564039"/>
            <a:ext cx="22116" cy="939586"/>
          </a:xfrm>
          <a:prstGeom prst="line">
            <a:avLst/>
          </a:prstGeom>
          <a:noFill/>
          <a:ln w="177800" cap="sq">
            <a:solidFill>
              <a:srgbClr val="FFC000"/>
            </a:solidFill>
            <a:round/>
            <a:headEnd type="none"/>
            <a:tailEnd type="stealth" w="med" len="med"/>
          </a:ln>
          <a:effectLst>
            <a:glow rad="718842">
              <a:schemeClr val="bg1">
                <a:alpha val="88146"/>
              </a:schemeClr>
            </a:glow>
            <a:softEdge rad="0"/>
          </a:effectLst>
          <a:extLst>
            <a:ext uri="{909E8E84-426E-40DD-AFC4-6F175D3DCCD1}">
              <a14:hiddenFill xmlns:a14="http://schemas.microsoft.com/office/drawing/2010/main">
                <a:noFill/>
              </a14:hiddenFill>
            </a:ext>
          </a:extLst>
        </p:spPr>
        <p:txBody>
          <a:bodyPr/>
          <a:lstStyle/>
          <a:p>
            <a:endParaRPr lang="en-US" sz="2900" dirty="0">
              <a:highlight>
                <a:srgbClr val="800080"/>
              </a:highlight>
              <a:latin typeface="Abadi" panose="020B0604020104020204" pitchFamily="34" charset="0"/>
              <a:ea typeface="Arial" charset="0"/>
              <a:cs typeface="Arial" charset="0"/>
            </a:endParaRPr>
          </a:p>
        </p:txBody>
      </p:sp>
      <p:grpSp>
        <p:nvGrpSpPr>
          <p:cNvPr id="8" name="Group 7">
            <a:extLst>
              <a:ext uri="{FF2B5EF4-FFF2-40B4-BE49-F238E27FC236}">
                <a16:creationId xmlns:a16="http://schemas.microsoft.com/office/drawing/2014/main" id="{6FF2C83D-F8F9-DB03-883B-DE0D5527B457}"/>
              </a:ext>
            </a:extLst>
          </p:cNvPr>
          <p:cNvGrpSpPr/>
          <p:nvPr/>
        </p:nvGrpSpPr>
        <p:grpSpPr>
          <a:xfrm>
            <a:off x="10805045" y="5962650"/>
            <a:ext cx="1035886" cy="551231"/>
            <a:chOff x="3471863" y="1857374"/>
            <a:chExt cx="5450432" cy="2900367"/>
          </a:xfrm>
        </p:grpSpPr>
        <p:pic>
          <p:nvPicPr>
            <p:cNvPr id="18" name="Picture 17">
              <a:extLst>
                <a:ext uri="{FF2B5EF4-FFF2-40B4-BE49-F238E27FC236}">
                  <a16:creationId xmlns:a16="http://schemas.microsoft.com/office/drawing/2014/main" id="{974AD6E5-49EA-20FD-0731-E251600771BD}"/>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9" name="Picture 18">
              <a:extLst>
                <a:ext uri="{FF2B5EF4-FFF2-40B4-BE49-F238E27FC236}">
                  <a16:creationId xmlns:a16="http://schemas.microsoft.com/office/drawing/2014/main" id="{CD18A772-267F-F4CB-E847-BCFD6B6E0F98}"/>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20" name="Picture 19">
              <a:extLst>
                <a:ext uri="{FF2B5EF4-FFF2-40B4-BE49-F238E27FC236}">
                  <a16:creationId xmlns:a16="http://schemas.microsoft.com/office/drawing/2014/main" id="{C2878698-2806-FD0A-74E9-92B2438D7F91}"/>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48501364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Lst>
  </p:timing>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742018" y="971670"/>
            <a:ext cx="8162751" cy="6001643"/>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SUMMARY</a:t>
            </a:r>
          </a:p>
          <a:p>
            <a:pPr marL="746125" indent="-301625">
              <a:buFont typeface="Arial" panose="020B0604020202020204" pitchFamily="34" charset="0"/>
              <a:buChar char="•"/>
            </a:pPr>
            <a:r>
              <a:rPr lang="en-US" sz="3200" dirty="0">
                <a:solidFill>
                  <a:srgbClr val="B44FFF"/>
                </a:solidFill>
                <a:latin typeface="Abadi" panose="020B0604020104020204" pitchFamily="34" charset="0"/>
                <a:ea typeface="Calibri" panose="020F0502020204030204" pitchFamily="34" charset="0"/>
              </a:rPr>
              <a:t>We await the Son to rescue us from the coming wrath  (1 Thess. 1:10)</a:t>
            </a:r>
          </a:p>
          <a:p>
            <a:pPr marL="746125" indent="-301625">
              <a:buFont typeface="Arial" panose="020B0604020202020204" pitchFamily="34" charset="0"/>
              <a:buChar char="•"/>
            </a:pPr>
            <a:r>
              <a:rPr lang="en-US" sz="3200" dirty="0">
                <a:solidFill>
                  <a:srgbClr val="B44FFF"/>
                </a:solidFill>
                <a:latin typeface="Abadi" panose="020B0604020104020204" pitchFamily="34" charset="0"/>
                <a:ea typeface="Calibri" panose="020F0502020204030204" pitchFamily="34" charset="0"/>
              </a:rPr>
              <a:t>Living and dead saints will be raptured to meet the Lord in the air   (1 Thess. 4:17)</a:t>
            </a:r>
          </a:p>
          <a:p>
            <a:pPr marL="746125" indent="-301625">
              <a:buFont typeface="Arial" panose="020B0604020202020204" pitchFamily="34" charset="0"/>
              <a:buChar char="•"/>
            </a:pPr>
            <a:r>
              <a:rPr lang="en-US" sz="3200" dirty="0">
                <a:solidFill>
                  <a:srgbClr val="B44FFF"/>
                </a:solidFill>
                <a:latin typeface="Abadi" panose="020B0604020104020204" pitchFamily="34" charset="0"/>
                <a:ea typeface="Calibri" panose="020F0502020204030204" pitchFamily="34" charset="0"/>
              </a:rPr>
              <a:t>Christ will take us to be with Him in the heavenly realm (John 14:1–3) </a:t>
            </a:r>
          </a:p>
          <a:p>
            <a:pPr marL="746125" indent="-301625">
              <a:buFont typeface="Arial" panose="020B0604020202020204" pitchFamily="34" charset="0"/>
              <a:buChar char="•"/>
            </a:pPr>
            <a:r>
              <a:rPr lang="en-US" sz="3200" dirty="0">
                <a:solidFill>
                  <a:srgbClr val="00D241"/>
                </a:solidFill>
                <a:latin typeface="Abadi" panose="020B0604020104020204" pitchFamily="34" charset="0"/>
                <a:ea typeface="Calibri" panose="020F0502020204030204" pitchFamily="34" charset="0"/>
              </a:rPr>
              <a:t>Christ will RETURN WITH THE SAINTS after the Tribulation   (Rev. 19:11–14; cf. 17:14)</a:t>
            </a:r>
          </a:p>
          <a:p>
            <a:pPr marL="746125" indent="-301625">
              <a:buAutoNum type="arabicPeriod"/>
            </a:pPr>
            <a:endParaRPr lang="en-US" sz="3200" dirty="0">
              <a:solidFill>
                <a:schemeClr val="bg1"/>
              </a:solidFill>
              <a:latin typeface="Abadi" panose="020B0604020104020204" pitchFamily="34" charset="0"/>
              <a:ea typeface="Calibri" panose="020F0502020204030204" pitchFamily="34" charset="0"/>
            </a:endParaRPr>
          </a:p>
        </p:txBody>
      </p:sp>
      <p:pic>
        <p:nvPicPr>
          <p:cNvPr id="3" name="Picture 17">
            <a:extLst>
              <a:ext uri="{FF2B5EF4-FFF2-40B4-BE49-F238E27FC236}">
                <a16:creationId xmlns:a16="http://schemas.microsoft.com/office/drawing/2014/main" id="{A5A13539-0BA7-E9C3-4A76-367C54630640}"/>
              </a:ext>
            </a:extLst>
          </p:cNvPr>
          <p:cNvPicPr preferRelativeResize="0">
            <a:picLocks noChangeArrowheads="1"/>
          </p:cNvPicPr>
          <p:nvPr/>
        </p:nvPicPr>
        <p:blipFill>
          <a:blip r:embed="rId3" cstate="email">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a:fillRect/>
          </a:stretch>
        </p:blipFill>
        <p:spPr bwMode="auto">
          <a:xfrm>
            <a:off x="8695426" y="1212502"/>
            <a:ext cx="3053359" cy="3803633"/>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B308D148-0B30-BAD1-729B-F6E7029E6F94}"/>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sp>
        <p:nvSpPr>
          <p:cNvPr id="2" name="Rectangle 1">
            <a:extLst>
              <a:ext uri="{FF2B5EF4-FFF2-40B4-BE49-F238E27FC236}">
                <a16:creationId xmlns:a16="http://schemas.microsoft.com/office/drawing/2014/main" id="{F15B71CA-9D4A-B2E2-F49C-663875DD0901}"/>
              </a:ext>
            </a:extLst>
          </p:cNvPr>
          <p:cNvSpPr>
            <a:spLocks noChangeArrowheads="1"/>
          </p:cNvSpPr>
          <p:nvPr/>
        </p:nvSpPr>
        <p:spPr bwMode="auto">
          <a:xfrm rot="-5400000">
            <a:off x="-939873" y="2736129"/>
            <a:ext cx="3395866" cy="10772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ctr"/>
            <a:r>
              <a:rPr lang="en-US" sz="3200" dirty="0">
                <a:solidFill>
                  <a:srgbClr val="B44FFF"/>
                </a:solidFill>
              </a:rPr>
              <a:t>RETURN OF CHRIST</a:t>
            </a:r>
          </a:p>
          <a:p>
            <a:pPr algn="ctr"/>
            <a:r>
              <a:rPr lang="en-US" sz="3200" i="1" dirty="0">
                <a:solidFill>
                  <a:srgbClr val="B44FFF"/>
                </a:solidFill>
              </a:rPr>
              <a:t>FOR</a:t>
            </a:r>
            <a:r>
              <a:rPr lang="en-US" sz="3200" dirty="0">
                <a:solidFill>
                  <a:srgbClr val="B44FFF"/>
                </a:solidFill>
              </a:rPr>
              <a:t> THE SAINTS</a:t>
            </a:r>
          </a:p>
        </p:txBody>
      </p:sp>
      <p:grpSp>
        <p:nvGrpSpPr>
          <p:cNvPr id="5" name="Group 4">
            <a:extLst>
              <a:ext uri="{FF2B5EF4-FFF2-40B4-BE49-F238E27FC236}">
                <a16:creationId xmlns:a16="http://schemas.microsoft.com/office/drawing/2014/main" id="{1909A011-9BE5-29FC-6913-ACDA06A81919}"/>
              </a:ext>
            </a:extLst>
          </p:cNvPr>
          <p:cNvGrpSpPr/>
          <p:nvPr/>
        </p:nvGrpSpPr>
        <p:grpSpPr>
          <a:xfrm>
            <a:off x="10805045" y="5962650"/>
            <a:ext cx="1035886" cy="551231"/>
            <a:chOff x="3471863" y="1857374"/>
            <a:chExt cx="5450432" cy="2900367"/>
          </a:xfrm>
        </p:grpSpPr>
        <p:pic>
          <p:nvPicPr>
            <p:cNvPr id="6" name="Picture 5">
              <a:extLst>
                <a:ext uri="{FF2B5EF4-FFF2-40B4-BE49-F238E27FC236}">
                  <a16:creationId xmlns:a16="http://schemas.microsoft.com/office/drawing/2014/main" id="{07E910AF-557F-ABFE-988F-DAFEB9F67158}"/>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7" name="Picture 6">
              <a:extLst>
                <a:ext uri="{FF2B5EF4-FFF2-40B4-BE49-F238E27FC236}">
                  <a16:creationId xmlns:a16="http://schemas.microsoft.com/office/drawing/2014/main" id="{9392E5B0-A3CB-3A8D-FCD7-78D866CBC0D4}"/>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8" name="Picture 7">
              <a:extLst>
                <a:ext uri="{FF2B5EF4-FFF2-40B4-BE49-F238E27FC236}">
                  <a16:creationId xmlns:a16="http://schemas.microsoft.com/office/drawing/2014/main" id="{AA55386C-4D5F-9355-1D66-F1FE37667B20}"/>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78335479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ight Arrow 18"/>
          <p:cNvSpPr/>
          <p:nvPr/>
        </p:nvSpPr>
        <p:spPr bwMode="auto">
          <a:xfrm>
            <a:off x="4882749" y="1676400"/>
            <a:ext cx="9448800" cy="2541588"/>
          </a:xfrm>
          <a:prstGeom prst="rightArrow">
            <a:avLst>
              <a:gd name="adj1" fmla="val 50000"/>
              <a:gd name="adj2" fmla="val 89681"/>
            </a:avLst>
          </a:prstGeom>
          <a:gradFill flip="none" rotWithShape="1">
            <a:gsLst>
              <a:gs pos="36000">
                <a:srgbClr val="FFFFFF"/>
              </a:gs>
              <a:gs pos="16000">
                <a:srgbClr val="FFFFFF"/>
              </a:gs>
              <a:gs pos="14000">
                <a:schemeClr val="accent5">
                  <a:lumMod val="50000"/>
                </a:schemeClr>
              </a:gs>
              <a:gs pos="10000">
                <a:srgbClr val="460000"/>
              </a:gs>
              <a:gs pos="8000">
                <a:srgbClr val="990000"/>
              </a:gs>
              <a:gs pos="1000">
                <a:srgbClr val="FFFF00"/>
              </a:gs>
              <a:gs pos="66000">
                <a:schemeClr val="bg1"/>
              </a:gs>
              <a:gs pos="77000">
                <a:schemeClr val="bg1"/>
              </a:gs>
              <a:gs pos="15000">
                <a:schemeClr val="accent5">
                  <a:lumMod val="75000"/>
                </a:schemeClr>
              </a:gs>
              <a:gs pos="40000">
                <a:schemeClr val="bg1"/>
              </a:gs>
            </a:gsLst>
            <a:lin ang="0" scaled="1"/>
            <a:tileRect/>
          </a:gradFill>
          <a:ln w="9525" cap="flat" cmpd="sng" algn="ctr">
            <a:solidFill>
              <a:schemeClr val="bg2">
                <a:lumMod val="75000"/>
              </a:schemeClr>
            </a:solidFill>
            <a:prstDash val="solid"/>
            <a:round/>
            <a:headEnd type="none" w="med" len="med"/>
            <a:tailEnd type="none" w="med" len="med"/>
          </a:ln>
          <a:effectLst/>
          <a:scene3d>
            <a:camera prst="perspectiveRelaxed" fov="6000000">
              <a:rot lat="20079456" lon="17241013" rev="4800000"/>
            </a:camera>
            <a:lightRig rig="threePt" dir="t"/>
          </a:scene3d>
        </p:spPr>
        <p:txBody>
          <a:bodyPr/>
          <a:lstStyle/>
          <a:p>
            <a:pPr>
              <a:defRPr/>
            </a:pPr>
            <a:endParaRPr lang="en-US" dirty="0">
              <a:solidFill>
                <a:srgbClr val="000000"/>
              </a:solidFill>
              <a:ea typeface="ＭＳ Ｐゴシック" charset="0"/>
              <a:cs typeface="ＭＳ Ｐゴシック" charset="0"/>
            </a:endParaRPr>
          </a:p>
        </p:txBody>
      </p:sp>
      <p:sp>
        <p:nvSpPr>
          <p:cNvPr id="2" name="Title 1"/>
          <p:cNvSpPr>
            <a:spLocks noGrp="1"/>
          </p:cNvSpPr>
          <p:nvPr>
            <p:ph type="title"/>
          </p:nvPr>
        </p:nvSpPr>
        <p:spPr/>
        <p:txBody>
          <a:bodyPr/>
          <a:lstStyle/>
          <a:p>
            <a:r>
              <a:rPr lang="en-US" dirty="0"/>
              <a:t>II (1): The Last Trumpet</a:t>
            </a:r>
          </a:p>
        </p:txBody>
      </p:sp>
      <p:sp>
        <p:nvSpPr>
          <p:cNvPr id="10" name="Rectangle 9"/>
          <p:cNvSpPr/>
          <p:nvPr/>
        </p:nvSpPr>
        <p:spPr>
          <a:xfrm rot="19873046">
            <a:off x="2361111" y="5107200"/>
            <a:ext cx="4076768" cy="1148596"/>
          </a:xfrm>
          <a:prstGeom prst="rect">
            <a:avLst/>
          </a:prstGeom>
          <a:noFill/>
          <a:scene3d>
            <a:camera prst="orthographicFront">
              <a:rot lat="2804150" lon="2551981" rev="1864024"/>
            </a:camera>
            <a:lightRig rig="threePt" dir="t"/>
          </a:scene3d>
        </p:spPr>
        <p:txBody>
          <a:bodyPr>
            <a:prstTxWarp prst="textFadeRight">
              <a:avLst>
                <a:gd name="adj" fmla="val 17689"/>
              </a:avLst>
            </a:prstTxWarp>
            <a:spAutoFit/>
            <a:scene3d>
              <a:camera prst="perspectiveRelaxed"/>
              <a:lightRig rig="threePt" dir="t"/>
            </a:scene3d>
          </a:bodyPr>
          <a:lstStyle/>
          <a:p>
            <a:pPr algn="ctr">
              <a:defRPr/>
            </a:pPr>
            <a:r>
              <a:rPr lang="en-US" sz="4000" dirty="0">
                <a:ln w="19050">
                  <a:noFill/>
                  <a:prstDash val="solid"/>
                </a:ln>
                <a:gradFill flip="none" rotWithShape="1">
                  <a:gsLst>
                    <a:gs pos="0">
                      <a:srgbClr val="FFF200"/>
                    </a:gs>
                    <a:gs pos="45000">
                      <a:srgbClr val="FF7A00"/>
                    </a:gs>
                    <a:gs pos="70000">
                      <a:srgbClr val="FF0300"/>
                    </a:gs>
                    <a:gs pos="100000">
                      <a:srgbClr val="4D0808"/>
                    </a:gs>
                  </a:gsLst>
                  <a:lin ang="5400000" scaled="1"/>
                  <a:tileRect/>
                </a:gradFill>
                <a:effectLst>
                  <a:glow rad="228600">
                    <a:srgbClr val="000000">
                      <a:satMod val="175000"/>
                      <a:alpha val="40000"/>
                    </a:srgbClr>
                  </a:glow>
                  <a:outerShdw blurRad="50000" dist="50800" dir="7500000" algn="tl">
                    <a:srgbClr val="000000">
                      <a:shade val="5000"/>
                      <a:alpha val="35000"/>
                    </a:srgbClr>
                  </a:outerShdw>
                </a:effectLst>
              </a:rPr>
              <a:t>TRIBULATION</a:t>
            </a:r>
          </a:p>
        </p:txBody>
      </p:sp>
      <p:sp>
        <p:nvSpPr>
          <p:cNvPr id="11" name="Rectangle 10"/>
          <p:cNvSpPr/>
          <p:nvPr/>
        </p:nvSpPr>
        <p:spPr>
          <a:xfrm rot="19957389">
            <a:off x="6294384" y="3153861"/>
            <a:ext cx="3983243" cy="1077380"/>
          </a:xfrm>
          <a:prstGeom prst="rect">
            <a:avLst/>
          </a:prstGeom>
          <a:noFill/>
          <a:scene3d>
            <a:camera prst="orthographicFront">
              <a:rot lat="2424980" lon="2569051" rev="1884867"/>
            </a:camera>
            <a:lightRig rig="threePt" dir="t"/>
          </a:scene3d>
        </p:spPr>
        <p:txBody>
          <a:bodyPr>
            <a:prstTxWarp prst="textFadeRight">
              <a:avLst>
                <a:gd name="adj" fmla="val 29730"/>
              </a:avLst>
            </a:prstTxWarp>
            <a:spAutoFit/>
            <a:scene3d>
              <a:camera prst="perspectiveRelaxed">
                <a:rot lat="18264253" lon="365967" rev="21316314"/>
              </a:camera>
              <a:lightRig rig="threePt" dir="t"/>
            </a:scene3d>
          </a:bodyPr>
          <a:lstStyle/>
          <a:p>
            <a:pPr algn="ctr">
              <a:defRPr/>
            </a:pPr>
            <a:r>
              <a:rPr lang="en-US" sz="4000" dirty="0">
                <a:ln w="19050">
                  <a:noFill/>
                  <a:prstDash val="solid"/>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0" scaled="0"/>
                </a:gradFill>
                <a:effectLst>
                  <a:glow rad="228600">
                    <a:schemeClr val="tx2">
                      <a:lumMod val="50000"/>
                      <a:alpha val="29000"/>
                    </a:schemeClr>
                  </a:glow>
                  <a:outerShdw blurRad="50000" dist="50800" dir="7500000" algn="tl">
                    <a:srgbClr val="000000">
                      <a:shade val="5000"/>
                      <a:alpha val="35000"/>
                    </a:srgbClr>
                  </a:outerShdw>
                </a:effectLst>
                <a:ea typeface="ＭＳ Ｐゴシック" charset="0"/>
                <a:cs typeface="ＭＳ Ｐゴシック" charset="0"/>
              </a:rPr>
              <a:t>MILLENNIUM</a:t>
            </a:r>
          </a:p>
        </p:txBody>
      </p:sp>
      <p:cxnSp>
        <p:nvCxnSpPr>
          <p:cNvPr id="12" name="Straight Connector 7"/>
          <p:cNvCxnSpPr>
            <a:cxnSpLocks noChangeShapeType="1"/>
          </p:cNvCxnSpPr>
          <p:nvPr/>
        </p:nvCxnSpPr>
        <p:spPr bwMode="auto">
          <a:xfrm>
            <a:off x="1260596" y="5667735"/>
            <a:ext cx="2580753" cy="1607778"/>
          </a:xfrm>
          <a:prstGeom prst="line">
            <a:avLst/>
          </a:prstGeom>
          <a:noFill/>
          <a:ln w="60325">
            <a:solidFill>
              <a:schemeClr val="bg2">
                <a:lumMod val="75000"/>
              </a:schemeClr>
            </a:solidFill>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 name="Straight Connector 40"/>
          <p:cNvCxnSpPr>
            <a:cxnSpLocks noChangeShapeType="1"/>
          </p:cNvCxnSpPr>
          <p:nvPr/>
        </p:nvCxnSpPr>
        <p:spPr bwMode="auto">
          <a:xfrm>
            <a:off x="5263749" y="4217988"/>
            <a:ext cx="1831975" cy="1057275"/>
          </a:xfrm>
          <a:prstGeom prst="line">
            <a:avLst/>
          </a:prstGeom>
          <a:noFill/>
          <a:ln w="60325">
            <a:solidFill>
              <a:schemeClr val="bg2">
                <a:lumMod val="75000"/>
              </a:schemeClr>
            </a:solidFill>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 name="Rectangle 3">
            <a:extLst>
              <a:ext uri="{FF2B5EF4-FFF2-40B4-BE49-F238E27FC236}">
                <a16:creationId xmlns:a16="http://schemas.microsoft.com/office/drawing/2014/main" id="{ED4AAE77-6C86-310F-54A6-C2EF7E498678}"/>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sp>
        <p:nvSpPr>
          <p:cNvPr id="3" name="Rectangle 6">
            <a:extLst>
              <a:ext uri="{FF2B5EF4-FFF2-40B4-BE49-F238E27FC236}">
                <a16:creationId xmlns:a16="http://schemas.microsoft.com/office/drawing/2014/main" id="{78E9454D-F48C-B94B-45A3-D92A8C814A03}"/>
              </a:ext>
            </a:extLst>
          </p:cNvPr>
          <p:cNvSpPr>
            <a:spLocks noChangeArrowheads="1"/>
          </p:cNvSpPr>
          <p:nvPr/>
        </p:nvSpPr>
        <p:spPr bwMode="auto">
          <a:xfrm>
            <a:off x="4451429" y="1329490"/>
            <a:ext cx="1359511" cy="707886"/>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r>
              <a:rPr lang="en-US" sz="4000" dirty="0">
                <a:solidFill>
                  <a:srgbClr val="800000"/>
                </a:solidFill>
              </a:rPr>
              <a:t>WITH </a:t>
            </a:r>
            <a:endParaRPr lang="en-US" sz="4000" dirty="0"/>
          </a:p>
        </p:txBody>
      </p:sp>
      <p:sp>
        <p:nvSpPr>
          <p:cNvPr id="6" name="Down Arrow 5">
            <a:extLst>
              <a:ext uri="{FF2B5EF4-FFF2-40B4-BE49-F238E27FC236}">
                <a16:creationId xmlns:a16="http://schemas.microsoft.com/office/drawing/2014/main" id="{72C7481A-AEDC-978A-E4DD-DB8FC436DCE4}"/>
              </a:ext>
            </a:extLst>
          </p:cNvPr>
          <p:cNvSpPr/>
          <p:nvPr/>
        </p:nvSpPr>
        <p:spPr bwMode="auto">
          <a:xfrm>
            <a:off x="5272903" y="1229069"/>
            <a:ext cx="1524000" cy="3548548"/>
          </a:xfrm>
          <a:prstGeom prst="downArrow">
            <a:avLst>
              <a:gd name="adj1" fmla="val 50000"/>
              <a:gd name="adj2" fmla="val 77619"/>
            </a:avLst>
          </a:prstGeom>
          <a:solidFill>
            <a:schemeClr val="bg1"/>
          </a:solidFill>
          <a:ln w="9525" cap="flat" cmpd="sng" algn="ctr">
            <a:solidFill>
              <a:schemeClr val="bg1"/>
            </a:solidFill>
            <a:prstDash val="solid"/>
            <a:round/>
            <a:headEnd type="none" w="med" len="med"/>
            <a:tailEnd type="none" w="med" len="med"/>
          </a:ln>
          <a:effectLst>
            <a:glow rad="101600">
              <a:schemeClr val="accent4">
                <a:satMod val="175000"/>
                <a:alpha val="40000"/>
              </a:schemeClr>
            </a:glow>
          </a:effectLst>
          <a:scene3d>
            <a:camera prst="isometricLeftDown">
              <a:rot lat="1199999" lon="2700000" rev="0"/>
            </a:camera>
            <a:lightRig rig="threePt" dir="t"/>
          </a:scene3d>
          <a:sp3d>
            <a:bevelT w="165100" prst="coolSlant"/>
          </a:sp3d>
        </p:spPr>
        <p:txBody>
          <a:bodyPr vert="vert"/>
          <a:lstStyle/>
          <a:p>
            <a:pPr marL="182880">
              <a:defRPr/>
            </a:pPr>
            <a:r>
              <a:rPr lang="en-US" sz="4000" dirty="0">
                <a:solidFill>
                  <a:srgbClr val="000000"/>
                </a:solidFill>
                <a:ea typeface="ＭＳ Ｐゴシック" charset="0"/>
                <a:cs typeface="Times New Roman" pitchFamily="18" charset="0"/>
              </a:rPr>
              <a:t>THE RETURN</a:t>
            </a:r>
          </a:p>
        </p:txBody>
      </p:sp>
      <p:sp>
        <p:nvSpPr>
          <p:cNvPr id="9" name="Rectangle 13">
            <a:extLst>
              <a:ext uri="{FF2B5EF4-FFF2-40B4-BE49-F238E27FC236}">
                <a16:creationId xmlns:a16="http://schemas.microsoft.com/office/drawing/2014/main" id="{3B46DB12-982C-4539-DD5F-4412D8BE7C74}"/>
              </a:ext>
            </a:extLst>
          </p:cNvPr>
          <p:cNvSpPr>
            <a:spLocks noChangeArrowheads="1"/>
          </p:cNvSpPr>
          <p:nvPr/>
        </p:nvSpPr>
        <p:spPr bwMode="auto">
          <a:xfrm>
            <a:off x="6065906" y="1267699"/>
            <a:ext cx="1137556" cy="70788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3200" dirty="0">
                <a:solidFill>
                  <a:srgbClr val="800000"/>
                </a:solidFill>
                <a:latin typeface="Times New Roman" charset="0"/>
              </a:rPr>
              <a:t> </a:t>
            </a:r>
            <a:r>
              <a:rPr lang="en-US" sz="4000" dirty="0">
                <a:solidFill>
                  <a:srgbClr val="800000"/>
                </a:solidFill>
              </a:rPr>
              <a:t>FOR</a:t>
            </a:r>
            <a:endParaRPr lang="en-US" sz="4000" dirty="0"/>
          </a:p>
        </p:txBody>
      </p:sp>
      <p:sp>
        <p:nvSpPr>
          <p:cNvPr id="14" name="Up Arrow 13">
            <a:extLst>
              <a:ext uri="{FF2B5EF4-FFF2-40B4-BE49-F238E27FC236}">
                <a16:creationId xmlns:a16="http://schemas.microsoft.com/office/drawing/2014/main" id="{F742F779-4E87-4805-4FEC-4C382BCF7863}"/>
              </a:ext>
            </a:extLst>
          </p:cNvPr>
          <p:cNvSpPr/>
          <p:nvPr/>
        </p:nvSpPr>
        <p:spPr bwMode="auto">
          <a:xfrm>
            <a:off x="5263749" y="960239"/>
            <a:ext cx="1567302" cy="4114800"/>
          </a:xfrm>
          <a:prstGeom prst="upArrow">
            <a:avLst>
              <a:gd name="adj1" fmla="val 50000"/>
              <a:gd name="adj2" fmla="val 79481"/>
            </a:avLst>
          </a:prstGeom>
          <a:solidFill>
            <a:schemeClr val="bg1"/>
          </a:solidFill>
          <a:ln w="9525" cap="flat" cmpd="sng" algn="ctr">
            <a:solidFill>
              <a:schemeClr val="bg1"/>
            </a:solidFill>
            <a:prstDash val="solid"/>
            <a:round/>
            <a:headEnd type="none" w="med" len="med"/>
            <a:tailEnd type="none" w="med" len="med"/>
          </a:ln>
          <a:effectLst>
            <a:glow rad="101600">
              <a:schemeClr val="accent4">
                <a:satMod val="175000"/>
                <a:alpha val="40000"/>
              </a:schemeClr>
            </a:glow>
          </a:effectLst>
          <a:scene3d>
            <a:camera prst="isometricLeftDown">
              <a:rot lat="2099999" lon="2700002" rev="0"/>
            </a:camera>
            <a:lightRig rig="threePt" dir="t"/>
          </a:scene3d>
          <a:sp3d>
            <a:bevelT w="165100" prst="coolSlant"/>
          </a:sp3d>
        </p:spPr>
        <p:txBody>
          <a:bodyPr vert="vert270"/>
          <a:lstStyle/>
          <a:p>
            <a:pPr>
              <a:defRPr/>
            </a:pPr>
            <a:r>
              <a:rPr lang="en-US" sz="4000" dirty="0">
                <a:solidFill>
                  <a:srgbClr val="000000"/>
                </a:solidFill>
                <a:ea typeface="ＭＳ Ｐゴシック" charset="0"/>
                <a:cs typeface="Times New Roman" pitchFamily="18" charset="0"/>
              </a:rPr>
              <a:t> THE RAPTURE</a:t>
            </a:r>
          </a:p>
        </p:txBody>
      </p:sp>
      <p:grpSp>
        <p:nvGrpSpPr>
          <p:cNvPr id="5" name="Group 4">
            <a:extLst>
              <a:ext uri="{FF2B5EF4-FFF2-40B4-BE49-F238E27FC236}">
                <a16:creationId xmlns:a16="http://schemas.microsoft.com/office/drawing/2014/main" id="{B6DDFCA2-2FF0-A1CD-6328-91E9F5CA771C}"/>
              </a:ext>
            </a:extLst>
          </p:cNvPr>
          <p:cNvGrpSpPr/>
          <p:nvPr/>
        </p:nvGrpSpPr>
        <p:grpSpPr>
          <a:xfrm>
            <a:off x="10805045" y="5962650"/>
            <a:ext cx="1035886" cy="551231"/>
            <a:chOff x="3471863" y="1857374"/>
            <a:chExt cx="5450432" cy="2900367"/>
          </a:xfrm>
        </p:grpSpPr>
        <p:pic>
          <p:nvPicPr>
            <p:cNvPr id="7" name="Picture 6">
              <a:extLst>
                <a:ext uri="{FF2B5EF4-FFF2-40B4-BE49-F238E27FC236}">
                  <a16:creationId xmlns:a16="http://schemas.microsoft.com/office/drawing/2014/main" id="{64D9A861-E5AE-DAD1-8139-A46ADB2E191F}"/>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8" name="Picture 7">
              <a:extLst>
                <a:ext uri="{FF2B5EF4-FFF2-40B4-BE49-F238E27FC236}">
                  <a16:creationId xmlns:a16="http://schemas.microsoft.com/office/drawing/2014/main" id="{4DE161DA-AF17-C4F0-4682-8874EF055595}"/>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5" name="Picture 14">
              <a:extLst>
                <a:ext uri="{FF2B5EF4-FFF2-40B4-BE49-F238E27FC236}">
                  <a16:creationId xmlns:a16="http://schemas.microsoft.com/office/drawing/2014/main" id="{D5CDA2E8-6736-EC27-2F82-8222CCE9AAF6}"/>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37643937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ight Arrow 18"/>
          <p:cNvSpPr/>
          <p:nvPr/>
        </p:nvSpPr>
        <p:spPr bwMode="auto">
          <a:xfrm>
            <a:off x="4882749" y="1676400"/>
            <a:ext cx="9448800" cy="2541588"/>
          </a:xfrm>
          <a:prstGeom prst="rightArrow">
            <a:avLst>
              <a:gd name="adj1" fmla="val 50000"/>
              <a:gd name="adj2" fmla="val 89681"/>
            </a:avLst>
          </a:prstGeom>
          <a:gradFill flip="none" rotWithShape="1">
            <a:gsLst>
              <a:gs pos="36000">
                <a:srgbClr val="FFFFFF"/>
              </a:gs>
              <a:gs pos="16000">
                <a:srgbClr val="FFFFFF"/>
              </a:gs>
              <a:gs pos="14000">
                <a:schemeClr val="accent5">
                  <a:lumMod val="50000"/>
                </a:schemeClr>
              </a:gs>
              <a:gs pos="10000">
                <a:srgbClr val="460000"/>
              </a:gs>
              <a:gs pos="8000">
                <a:srgbClr val="990000"/>
              </a:gs>
              <a:gs pos="1000">
                <a:srgbClr val="FFFF00"/>
              </a:gs>
              <a:gs pos="66000">
                <a:schemeClr val="bg1"/>
              </a:gs>
              <a:gs pos="77000">
                <a:schemeClr val="bg1"/>
              </a:gs>
              <a:gs pos="15000">
                <a:schemeClr val="accent5">
                  <a:lumMod val="75000"/>
                </a:schemeClr>
              </a:gs>
              <a:gs pos="40000">
                <a:schemeClr val="bg1"/>
              </a:gs>
            </a:gsLst>
            <a:lin ang="0" scaled="1"/>
            <a:tileRect/>
          </a:gradFill>
          <a:ln w="9525" cap="flat" cmpd="sng" algn="ctr">
            <a:solidFill>
              <a:schemeClr val="bg2">
                <a:lumMod val="75000"/>
              </a:schemeClr>
            </a:solidFill>
            <a:prstDash val="solid"/>
            <a:round/>
            <a:headEnd type="none" w="med" len="med"/>
            <a:tailEnd type="none" w="med" len="med"/>
          </a:ln>
          <a:effectLst/>
          <a:scene3d>
            <a:camera prst="perspectiveRelaxed" fov="6000000">
              <a:rot lat="20079456" lon="17241013" rev="4800000"/>
            </a:camera>
            <a:lightRig rig="threePt" dir="t"/>
          </a:scene3d>
        </p:spPr>
        <p:txBody>
          <a:bodyPr/>
          <a:lstStyle/>
          <a:p>
            <a:pPr>
              <a:defRPr/>
            </a:pPr>
            <a:endParaRPr lang="en-US" dirty="0">
              <a:solidFill>
                <a:srgbClr val="000000"/>
              </a:solidFill>
              <a:ea typeface="ＭＳ Ｐゴシック" charset="0"/>
              <a:cs typeface="ＭＳ Ｐゴシック" charset="0"/>
            </a:endParaRPr>
          </a:p>
        </p:txBody>
      </p:sp>
      <p:sp>
        <p:nvSpPr>
          <p:cNvPr id="2" name="Title 1"/>
          <p:cNvSpPr>
            <a:spLocks noGrp="1"/>
          </p:cNvSpPr>
          <p:nvPr>
            <p:ph type="title"/>
          </p:nvPr>
        </p:nvSpPr>
        <p:spPr/>
        <p:txBody>
          <a:bodyPr/>
          <a:lstStyle/>
          <a:p>
            <a:r>
              <a:rPr lang="en-US" dirty="0"/>
              <a:t>II (1): The Last Trumpet</a:t>
            </a:r>
          </a:p>
        </p:txBody>
      </p:sp>
      <p:sp>
        <p:nvSpPr>
          <p:cNvPr id="10" name="Rectangle 9"/>
          <p:cNvSpPr/>
          <p:nvPr/>
        </p:nvSpPr>
        <p:spPr>
          <a:xfrm rot="19873046">
            <a:off x="2361111" y="5107200"/>
            <a:ext cx="4076768" cy="1148596"/>
          </a:xfrm>
          <a:prstGeom prst="rect">
            <a:avLst/>
          </a:prstGeom>
          <a:noFill/>
          <a:scene3d>
            <a:camera prst="orthographicFront">
              <a:rot lat="2804150" lon="2551981" rev="1864024"/>
            </a:camera>
            <a:lightRig rig="threePt" dir="t"/>
          </a:scene3d>
        </p:spPr>
        <p:txBody>
          <a:bodyPr>
            <a:prstTxWarp prst="textFadeRight">
              <a:avLst>
                <a:gd name="adj" fmla="val 17689"/>
              </a:avLst>
            </a:prstTxWarp>
            <a:spAutoFit/>
            <a:scene3d>
              <a:camera prst="perspectiveRelaxed"/>
              <a:lightRig rig="threePt" dir="t"/>
            </a:scene3d>
          </a:bodyPr>
          <a:lstStyle/>
          <a:p>
            <a:pPr algn="ctr">
              <a:defRPr/>
            </a:pPr>
            <a:r>
              <a:rPr lang="en-US" sz="4000" dirty="0">
                <a:ln w="19050">
                  <a:noFill/>
                  <a:prstDash val="solid"/>
                </a:ln>
                <a:gradFill flip="none" rotWithShape="1">
                  <a:gsLst>
                    <a:gs pos="0">
                      <a:srgbClr val="FFF200"/>
                    </a:gs>
                    <a:gs pos="45000">
                      <a:srgbClr val="FF7A00"/>
                    </a:gs>
                    <a:gs pos="70000">
                      <a:srgbClr val="FF0300"/>
                    </a:gs>
                    <a:gs pos="100000">
                      <a:srgbClr val="4D0808"/>
                    </a:gs>
                  </a:gsLst>
                  <a:lin ang="5400000" scaled="1"/>
                  <a:tileRect/>
                </a:gradFill>
                <a:effectLst>
                  <a:glow rad="228600">
                    <a:srgbClr val="000000">
                      <a:satMod val="175000"/>
                      <a:alpha val="40000"/>
                    </a:srgbClr>
                  </a:glow>
                  <a:outerShdw blurRad="50000" dist="50800" dir="7500000" algn="tl">
                    <a:srgbClr val="000000">
                      <a:shade val="5000"/>
                      <a:alpha val="35000"/>
                    </a:srgbClr>
                  </a:outerShdw>
                </a:effectLst>
              </a:rPr>
              <a:t>TRIBULATION</a:t>
            </a:r>
          </a:p>
        </p:txBody>
      </p:sp>
      <p:sp>
        <p:nvSpPr>
          <p:cNvPr id="11" name="Rectangle 10"/>
          <p:cNvSpPr/>
          <p:nvPr/>
        </p:nvSpPr>
        <p:spPr>
          <a:xfrm rot="19957389">
            <a:off x="6294384" y="3153861"/>
            <a:ext cx="3983243" cy="1077380"/>
          </a:xfrm>
          <a:prstGeom prst="rect">
            <a:avLst/>
          </a:prstGeom>
          <a:noFill/>
          <a:scene3d>
            <a:camera prst="orthographicFront">
              <a:rot lat="2424980" lon="2569051" rev="1884867"/>
            </a:camera>
            <a:lightRig rig="threePt" dir="t"/>
          </a:scene3d>
        </p:spPr>
        <p:txBody>
          <a:bodyPr>
            <a:prstTxWarp prst="textFadeRight">
              <a:avLst>
                <a:gd name="adj" fmla="val 29730"/>
              </a:avLst>
            </a:prstTxWarp>
            <a:spAutoFit/>
            <a:scene3d>
              <a:camera prst="perspectiveRelaxed">
                <a:rot lat="18264253" lon="365967" rev="21316314"/>
              </a:camera>
              <a:lightRig rig="threePt" dir="t"/>
            </a:scene3d>
          </a:bodyPr>
          <a:lstStyle/>
          <a:p>
            <a:pPr algn="ctr">
              <a:defRPr/>
            </a:pPr>
            <a:r>
              <a:rPr lang="en-US" sz="4000" dirty="0">
                <a:ln w="19050">
                  <a:noFill/>
                  <a:prstDash val="solid"/>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0" scaled="0"/>
                </a:gradFill>
                <a:effectLst>
                  <a:glow rad="228600">
                    <a:schemeClr val="tx2">
                      <a:lumMod val="50000"/>
                      <a:alpha val="29000"/>
                    </a:schemeClr>
                  </a:glow>
                  <a:outerShdw blurRad="50000" dist="50800" dir="7500000" algn="tl">
                    <a:srgbClr val="000000">
                      <a:shade val="5000"/>
                      <a:alpha val="35000"/>
                    </a:srgbClr>
                  </a:outerShdw>
                </a:effectLst>
                <a:ea typeface="ＭＳ Ｐゴシック" charset="0"/>
                <a:cs typeface="ＭＳ Ｐゴシック" charset="0"/>
              </a:rPr>
              <a:t>MILLENNIUM</a:t>
            </a:r>
          </a:p>
        </p:txBody>
      </p:sp>
      <p:cxnSp>
        <p:nvCxnSpPr>
          <p:cNvPr id="12" name="Straight Connector 7"/>
          <p:cNvCxnSpPr>
            <a:cxnSpLocks noChangeShapeType="1"/>
          </p:cNvCxnSpPr>
          <p:nvPr/>
        </p:nvCxnSpPr>
        <p:spPr bwMode="auto">
          <a:xfrm>
            <a:off x="1260596" y="5667735"/>
            <a:ext cx="2580753" cy="1607778"/>
          </a:xfrm>
          <a:prstGeom prst="line">
            <a:avLst/>
          </a:prstGeom>
          <a:noFill/>
          <a:ln w="60325">
            <a:solidFill>
              <a:schemeClr val="bg2">
                <a:lumMod val="75000"/>
              </a:schemeClr>
            </a:solidFill>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 name="Straight Connector 40"/>
          <p:cNvCxnSpPr>
            <a:cxnSpLocks noChangeShapeType="1"/>
          </p:cNvCxnSpPr>
          <p:nvPr/>
        </p:nvCxnSpPr>
        <p:spPr bwMode="auto">
          <a:xfrm>
            <a:off x="5263749" y="4217988"/>
            <a:ext cx="1831975" cy="1057275"/>
          </a:xfrm>
          <a:prstGeom prst="line">
            <a:avLst/>
          </a:prstGeom>
          <a:noFill/>
          <a:ln w="60325">
            <a:solidFill>
              <a:schemeClr val="bg2">
                <a:lumMod val="75000"/>
              </a:schemeClr>
            </a:solidFill>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 name="Rectangle 3">
            <a:extLst>
              <a:ext uri="{FF2B5EF4-FFF2-40B4-BE49-F238E27FC236}">
                <a16:creationId xmlns:a16="http://schemas.microsoft.com/office/drawing/2014/main" id="{ED4AAE77-6C86-310F-54A6-C2EF7E498678}"/>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sp>
        <p:nvSpPr>
          <p:cNvPr id="3" name="Rectangle 6">
            <a:extLst>
              <a:ext uri="{FF2B5EF4-FFF2-40B4-BE49-F238E27FC236}">
                <a16:creationId xmlns:a16="http://schemas.microsoft.com/office/drawing/2014/main" id="{78E9454D-F48C-B94B-45A3-D92A8C814A03}"/>
              </a:ext>
            </a:extLst>
          </p:cNvPr>
          <p:cNvSpPr>
            <a:spLocks noChangeArrowheads="1"/>
          </p:cNvSpPr>
          <p:nvPr/>
        </p:nvSpPr>
        <p:spPr bwMode="auto">
          <a:xfrm>
            <a:off x="4451429" y="1329490"/>
            <a:ext cx="1359511" cy="707886"/>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r>
              <a:rPr lang="en-US" sz="4000" dirty="0">
                <a:solidFill>
                  <a:srgbClr val="800000"/>
                </a:solidFill>
              </a:rPr>
              <a:t>WITH </a:t>
            </a:r>
            <a:endParaRPr lang="en-US" sz="4000" dirty="0"/>
          </a:p>
        </p:txBody>
      </p:sp>
      <p:sp>
        <p:nvSpPr>
          <p:cNvPr id="6" name="Down Arrow 5">
            <a:extLst>
              <a:ext uri="{FF2B5EF4-FFF2-40B4-BE49-F238E27FC236}">
                <a16:creationId xmlns:a16="http://schemas.microsoft.com/office/drawing/2014/main" id="{72C7481A-AEDC-978A-E4DD-DB8FC436DCE4}"/>
              </a:ext>
            </a:extLst>
          </p:cNvPr>
          <p:cNvSpPr/>
          <p:nvPr/>
        </p:nvSpPr>
        <p:spPr bwMode="auto">
          <a:xfrm>
            <a:off x="5272903" y="1229069"/>
            <a:ext cx="1524000" cy="3548548"/>
          </a:xfrm>
          <a:prstGeom prst="downArrow">
            <a:avLst>
              <a:gd name="adj1" fmla="val 50000"/>
              <a:gd name="adj2" fmla="val 77619"/>
            </a:avLst>
          </a:prstGeom>
          <a:solidFill>
            <a:schemeClr val="bg1"/>
          </a:solidFill>
          <a:ln w="9525" cap="flat" cmpd="sng" algn="ctr">
            <a:solidFill>
              <a:schemeClr val="bg1"/>
            </a:solidFill>
            <a:prstDash val="solid"/>
            <a:round/>
            <a:headEnd type="none" w="med" len="med"/>
            <a:tailEnd type="none" w="med" len="med"/>
          </a:ln>
          <a:effectLst>
            <a:glow rad="101600">
              <a:schemeClr val="accent4">
                <a:satMod val="175000"/>
                <a:alpha val="40000"/>
              </a:schemeClr>
            </a:glow>
          </a:effectLst>
          <a:scene3d>
            <a:camera prst="isometricLeftDown">
              <a:rot lat="1199999" lon="2700000" rev="0"/>
            </a:camera>
            <a:lightRig rig="threePt" dir="t"/>
          </a:scene3d>
          <a:sp3d>
            <a:bevelT w="165100" prst="coolSlant"/>
          </a:sp3d>
        </p:spPr>
        <p:txBody>
          <a:bodyPr vert="vert"/>
          <a:lstStyle/>
          <a:p>
            <a:pPr marL="182880">
              <a:defRPr/>
            </a:pPr>
            <a:r>
              <a:rPr lang="en-US" sz="4000" dirty="0">
                <a:solidFill>
                  <a:srgbClr val="000000"/>
                </a:solidFill>
                <a:ea typeface="ＭＳ Ｐゴシック" charset="0"/>
                <a:cs typeface="Times New Roman" pitchFamily="18" charset="0"/>
              </a:rPr>
              <a:t>THE RETURN</a:t>
            </a:r>
          </a:p>
        </p:txBody>
      </p:sp>
      <p:sp>
        <p:nvSpPr>
          <p:cNvPr id="8" name="Rectangle 7">
            <a:extLst>
              <a:ext uri="{FF2B5EF4-FFF2-40B4-BE49-F238E27FC236}">
                <a16:creationId xmlns:a16="http://schemas.microsoft.com/office/drawing/2014/main" id="{3B53B60E-9DFA-BBAC-2FAA-39E9458ECB07}"/>
              </a:ext>
            </a:extLst>
          </p:cNvPr>
          <p:cNvSpPr/>
          <p:nvPr/>
        </p:nvSpPr>
        <p:spPr>
          <a:xfrm rot="214118">
            <a:off x="4246079" y="3930288"/>
            <a:ext cx="2646854" cy="1050176"/>
          </a:xfrm>
          <a:prstGeom prst="rect">
            <a:avLst/>
          </a:prstGeom>
          <a:noFill/>
          <a:scene3d>
            <a:camera prst="perspectiveContrastingLeftFacing" fov="6300000">
              <a:rot lat="1535951" lon="2907287" rev="210790"/>
            </a:camera>
            <a:lightRig rig="threePt" dir="t"/>
          </a:scene3d>
        </p:spPr>
        <p:txBody>
          <a:bodyPr>
            <a:prstTxWarp prst="textFadeRight">
              <a:avLst>
                <a:gd name="adj" fmla="val 17689"/>
              </a:avLst>
            </a:prstTxWarp>
            <a:spAutoFit/>
            <a:scene3d>
              <a:camera prst="perspectiveContrastingLeftFacing" fov="6300000">
                <a:rot lat="1535951" lon="2907287" rev="210790"/>
              </a:camera>
              <a:lightRig rig="threePt" dir="t"/>
            </a:scene3d>
          </a:bodyPr>
          <a:lstStyle/>
          <a:p>
            <a:pPr algn="ctr">
              <a:defRPr/>
            </a:pPr>
            <a:r>
              <a:rPr lang="en-US" sz="2400" dirty="0">
                <a:ln w="19050">
                  <a:noFill/>
                  <a:prstDash val="solid"/>
                </a:ln>
                <a:gradFill flip="none" rotWithShape="1">
                  <a:gsLst>
                    <a:gs pos="0">
                      <a:srgbClr val="FFF200"/>
                    </a:gs>
                    <a:gs pos="45000">
                      <a:srgbClr val="FF7A00"/>
                    </a:gs>
                    <a:gs pos="70000">
                      <a:srgbClr val="FF0300"/>
                    </a:gs>
                    <a:gs pos="100000">
                      <a:srgbClr val="4D0808"/>
                    </a:gs>
                  </a:gsLst>
                  <a:lin ang="5400000" scaled="1"/>
                  <a:tileRect/>
                </a:gradFill>
                <a:effectLst>
                  <a:glow rad="228600">
                    <a:srgbClr val="000000">
                      <a:satMod val="175000"/>
                      <a:alpha val="40000"/>
                    </a:srgbClr>
                  </a:glow>
                  <a:outerShdw blurRad="50000" dist="50800" dir="7500000" algn="tl">
                    <a:srgbClr val="000000">
                      <a:shade val="5000"/>
                      <a:alpha val="35000"/>
                    </a:srgbClr>
                  </a:outerShdw>
                </a:effectLst>
                <a:ea typeface="ＭＳ Ｐゴシック" charset="0"/>
                <a:cs typeface="ＭＳ Ｐゴシック" charset="0"/>
              </a:rPr>
              <a:t>WRATH</a:t>
            </a:r>
          </a:p>
        </p:txBody>
      </p:sp>
      <p:sp>
        <p:nvSpPr>
          <p:cNvPr id="9" name="Rectangle 13">
            <a:extLst>
              <a:ext uri="{FF2B5EF4-FFF2-40B4-BE49-F238E27FC236}">
                <a16:creationId xmlns:a16="http://schemas.microsoft.com/office/drawing/2014/main" id="{3B46DB12-982C-4539-DD5F-4412D8BE7C74}"/>
              </a:ext>
            </a:extLst>
          </p:cNvPr>
          <p:cNvSpPr>
            <a:spLocks noChangeArrowheads="1"/>
          </p:cNvSpPr>
          <p:nvPr/>
        </p:nvSpPr>
        <p:spPr bwMode="auto">
          <a:xfrm>
            <a:off x="5697416" y="1524830"/>
            <a:ext cx="1137556" cy="70788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3200" dirty="0">
                <a:solidFill>
                  <a:srgbClr val="800000"/>
                </a:solidFill>
                <a:latin typeface="Times New Roman" charset="0"/>
              </a:rPr>
              <a:t> </a:t>
            </a:r>
            <a:r>
              <a:rPr lang="en-US" sz="4000" dirty="0">
                <a:solidFill>
                  <a:srgbClr val="800000"/>
                </a:solidFill>
              </a:rPr>
              <a:t>FOR</a:t>
            </a:r>
            <a:endParaRPr lang="en-US" sz="4000" dirty="0"/>
          </a:p>
        </p:txBody>
      </p:sp>
      <p:sp>
        <p:nvSpPr>
          <p:cNvPr id="14" name="Up Arrow 13">
            <a:extLst>
              <a:ext uri="{FF2B5EF4-FFF2-40B4-BE49-F238E27FC236}">
                <a16:creationId xmlns:a16="http://schemas.microsoft.com/office/drawing/2014/main" id="{F742F779-4E87-4805-4FEC-4C382BCF7863}"/>
              </a:ext>
            </a:extLst>
          </p:cNvPr>
          <p:cNvSpPr/>
          <p:nvPr/>
        </p:nvSpPr>
        <p:spPr bwMode="auto">
          <a:xfrm>
            <a:off x="4895259" y="1217370"/>
            <a:ext cx="1567302" cy="4114800"/>
          </a:xfrm>
          <a:prstGeom prst="upArrow">
            <a:avLst>
              <a:gd name="adj1" fmla="val 50000"/>
              <a:gd name="adj2" fmla="val 79481"/>
            </a:avLst>
          </a:prstGeom>
          <a:solidFill>
            <a:schemeClr val="bg1"/>
          </a:solidFill>
          <a:ln w="9525" cap="flat" cmpd="sng" algn="ctr">
            <a:solidFill>
              <a:schemeClr val="bg1"/>
            </a:solidFill>
            <a:prstDash val="solid"/>
            <a:round/>
            <a:headEnd type="none" w="med" len="med"/>
            <a:tailEnd type="none" w="med" len="med"/>
          </a:ln>
          <a:effectLst>
            <a:glow rad="101600">
              <a:schemeClr val="accent4">
                <a:satMod val="175000"/>
                <a:alpha val="40000"/>
              </a:schemeClr>
            </a:glow>
          </a:effectLst>
          <a:scene3d>
            <a:camera prst="isometricLeftDown">
              <a:rot lat="2099999" lon="2700002" rev="0"/>
            </a:camera>
            <a:lightRig rig="threePt" dir="t"/>
          </a:scene3d>
          <a:sp3d>
            <a:bevelT w="165100" prst="coolSlant"/>
          </a:sp3d>
        </p:spPr>
        <p:txBody>
          <a:bodyPr vert="vert270"/>
          <a:lstStyle/>
          <a:p>
            <a:pPr>
              <a:defRPr/>
            </a:pPr>
            <a:r>
              <a:rPr lang="en-US" sz="4000" dirty="0">
                <a:solidFill>
                  <a:srgbClr val="000000"/>
                </a:solidFill>
                <a:ea typeface="ＭＳ Ｐゴシック" charset="0"/>
                <a:cs typeface="Times New Roman" pitchFamily="18" charset="0"/>
              </a:rPr>
              <a:t> THE RAPTURE</a:t>
            </a:r>
          </a:p>
        </p:txBody>
      </p:sp>
      <p:grpSp>
        <p:nvGrpSpPr>
          <p:cNvPr id="5" name="Group 4">
            <a:extLst>
              <a:ext uri="{FF2B5EF4-FFF2-40B4-BE49-F238E27FC236}">
                <a16:creationId xmlns:a16="http://schemas.microsoft.com/office/drawing/2014/main" id="{2B91968F-D7C4-ABB0-9D48-DFBA98ACF1EE}"/>
              </a:ext>
            </a:extLst>
          </p:cNvPr>
          <p:cNvGrpSpPr/>
          <p:nvPr/>
        </p:nvGrpSpPr>
        <p:grpSpPr>
          <a:xfrm>
            <a:off x="10805045" y="5962650"/>
            <a:ext cx="1035886" cy="551231"/>
            <a:chOff x="3471863" y="1857374"/>
            <a:chExt cx="5450432" cy="2900367"/>
          </a:xfrm>
        </p:grpSpPr>
        <p:pic>
          <p:nvPicPr>
            <p:cNvPr id="7" name="Picture 6">
              <a:extLst>
                <a:ext uri="{FF2B5EF4-FFF2-40B4-BE49-F238E27FC236}">
                  <a16:creationId xmlns:a16="http://schemas.microsoft.com/office/drawing/2014/main" id="{53F226B3-B15A-ADAE-FC40-DCF1E4D7276E}"/>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5" name="Picture 14">
              <a:extLst>
                <a:ext uri="{FF2B5EF4-FFF2-40B4-BE49-F238E27FC236}">
                  <a16:creationId xmlns:a16="http://schemas.microsoft.com/office/drawing/2014/main" id="{D2B661D3-007D-B4DF-4532-7F7AB7D8FCC8}"/>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6" name="Picture 15">
              <a:extLst>
                <a:ext uri="{FF2B5EF4-FFF2-40B4-BE49-F238E27FC236}">
                  <a16:creationId xmlns:a16="http://schemas.microsoft.com/office/drawing/2014/main" id="{863E7743-CBAE-279C-4344-36B7B9288E9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40970230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ight Arrow 18"/>
          <p:cNvSpPr/>
          <p:nvPr/>
        </p:nvSpPr>
        <p:spPr bwMode="auto">
          <a:xfrm>
            <a:off x="4882749" y="1676400"/>
            <a:ext cx="9448800" cy="2541588"/>
          </a:xfrm>
          <a:prstGeom prst="rightArrow">
            <a:avLst>
              <a:gd name="adj1" fmla="val 50000"/>
              <a:gd name="adj2" fmla="val 89681"/>
            </a:avLst>
          </a:prstGeom>
          <a:gradFill flip="none" rotWithShape="1">
            <a:gsLst>
              <a:gs pos="36000">
                <a:srgbClr val="FFFFFF"/>
              </a:gs>
              <a:gs pos="16000">
                <a:srgbClr val="FFFFFF"/>
              </a:gs>
              <a:gs pos="14000">
                <a:schemeClr val="accent5">
                  <a:lumMod val="50000"/>
                </a:schemeClr>
              </a:gs>
              <a:gs pos="10000">
                <a:srgbClr val="460000"/>
              </a:gs>
              <a:gs pos="8000">
                <a:srgbClr val="990000"/>
              </a:gs>
              <a:gs pos="1000">
                <a:srgbClr val="FFFF00"/>
              </a:gs>
              <a:gs pos="66000">
                <a:schemeClr val="bg1"/>
              </a:gs>
              <a:gs pos="77000">
                <a:schemeClr val="bg1"/>
              </a:gs>
              <a:gs pos="15000">
                <a:schemeClr val="accent5">
                  <a:lumMod val="75000"/>
                </a:schemeClr>
              </a:gs>
              <a:gs pos="40000">
                <a:schemeClr val="bg1"/>
              </a:gs>
            </a:gsLst>
            <a:lin ang="0" scaled="1"/>
            <a:tileRect/>
          </a:gradFill>
          <a:ln w="9525" cap="flat" cmpd="sng" algn="ctr">
            <a:solidFill>
              <a:schemeClr val="bg2">
                <a:lumMod val="75000"/>
              </a:schemeClr>
            </a:solidFill>
            <a:prstDash val="solid"/>
            <a:round/>
            <a:headEnd type="none" w="med" len="med"/>
            <a:tailEnd type="none" w="med" len="med"/>
          </a:ln>
          <a:effectLst/>
          <a:scene3d>
            <a:camera prst="perspectiveRelaxed" fov="6000000">
              <a:rot lat="20079456" lon="17241013" rev="4800000"/>
            </a:camera>
            <a:lightRig rig="threePt" dir="t"/>
          </a:scene3d>
        </p:spPr>
        <p:txBody>
          <a:bodyPr/>
          <a:lstStyle/>
          <a:p>
            <a:pPr>
              <a:defRPr/>
            </a:pPr>
            <a:endParaRPr lang="en-US" dirty="0">
              <a:solidFill>
                <a:srgbClr val="000000"/>
              </a:solidFill>
              <a:ea typeface="ＭＳ Ｐゴシック" charset="0"/>
              <a:cs typeface="ＭＳ Ｐゴシック" charset="0"/>
            </a:endParaRPr>
          </a:p>
        </p:txBody>
      </p:sp>
      <p:sp>
        <p:nvSpPr>
          <p:cNvPr id="2" name="Title 1"/>
          <p:cNvSpPr>
            <a:spLocks noGrp="1"/>
          </p:cNvSpPr>
          <p:nvPr>
            <p:ph type="title"/>
          </p:nvPr>
        </p:nvSpPr>
        <p:spPr/>
        <p:txBody>
          <a:bodyPr/>
          <a:lstStyle/>
          <a:p>
            <a:r>
              <a:rPr lang="en-US" dirty="0"/>
              <a:t>II (1): The Last Trumpet</a:t>
            </a:r>
          </a:p>
        </p:txBody>
      </p:sp>
      <p:sp>
        <p:nvSpPr>
          <p:cNvPr id="10" name="Rectangle 9"/>
          <p:cNvSpPr/>
          <p:nvPr/>
        </p:nvSpPr>
        <p:spPr>
          <a:xfrm rot="19873046">
            <a:off x="2361111" y="5107200"/>
            <a:ext cx="4076768" cy="1148596"/>
          </a:xfrm>
          <a:prstGeom prst="rect">
            <a:avLst/>
          </a:prstGeom>
          <a:noFill/>
          <a:scene3d>
            <a:camera prst="orthographicFront">
              <a:rot lat="2804150" lon="2551981" rev="1864024"/>
            </a:camera>
            <a:lightRig rig="threePt" dir="t"/>
          </a:scene3d>
        </p:spPr>
        <p:txBody>
          <a:bodyPr>
            <a:prstTxWarp prst="textFadeRight">
              <a:avLst>
                <a:gd name="adj" fmla="val 17689"/>
              </a:avLst>
            </a:prstTxWarp>
            <a:spAutoFit/>
            <a:scene3d>
              <a:camera prst="perspectiveRelaxed"/>
              <a:lightRig rig="threePt" dir="t"/>
            </a:scene3d>
          </a:bodyPr>
          <a:lstStyle/>
          <a:p>
            <a:pPr algn="ctr">
              <a:defRPr/>
            </a:pPr>
            <a:r>
              <a:rPr lang="en-US" sz="4000" dirty="0">
                <a:ln w="19050">
                  <a:noFill/>
                  <a:prstDash val="solid"/>
                </a:ln>
                <a:gradFill flip="none" rotWithShape="1">
                  <a:gsLst>
                    <a:gs pos="0">
                      <a:srgbClr val="FFF200"/>
                    </a:gs>
                    <a:gs pos="45000">
                      <a:srgbClr val="FF7A00"/>
                    </a:gs>
                    <a:gs pos="70000">
                      <a:srgbClr val="FF0300"/>
                    </a:gs>
                    <a:gs pos="100000">
                      <a:srgbClr val="4D0808"/>
                    </a:gs>
                  </a:gsLst>
                  <a:lin ang="5400000" scaled="1"/>
                  <a:tileRect/>
                </a:gradFill>
                <a:effectLst>
                  <a:glow rad="228600">
                    <a:srgbClr val="000000">
                      <a:satMod val="175000"/>
                      <a:alpha val="40000"/>
                    </a:srgbClr>
                  </a:glow>
                  <a:outerShdw blurRad="50000" dist="50800" dir="7500000" algn="tl">
                    <a:srgbClr val="000000">
                      <a:shade val="5000"/>
                      <a:alpha val="35000"/>
                    </a:srgbClr>
                  </a:outerShdw>
                </a:effectLst>
              </a:rPr>
              <a:t>TRIBULATION</a:t>
            </a:r>
          </a:p>
        </p:txBody>
      </p:sp>
      <p:sp>
        <p:nvSpPr>
          <p:cNvPr id="11" name="Rectangle 10"/>
          <p:cNvSpPr/>
          <p:nvPr/>
        </p:nvSpPr>
        <p:spPr>
          <a:xfrm rot="19957389">
            <a:off x="6294384" y="3153861"/>
            <a:ext cx="3983243" cy="1077380"/>
          </a:xfrm>
          <a:prstGeom prst="rect">
            <a:avLst/>
          </a:prstGeom>
          <a:noFill/>
          <a:scene3d>
            <a:camera prst="orthographicFront">
              <a:rot lat="2424980" lon="2569051" rev="1884867"/>
            </a:camera>
            <a:lightRig rig="threePt" dir="t"/>
          </a:scene3d>
        </p:spPr>
        <p:txBody>
          <a:bodyPr>
            <a:prstTxWarp prst="textFadeRight">
              <a:avLst>
                <a:gd name="adj" fmla="val 29730"/>
              </a:avLst>
            </a:prstTxWarp>
            <a:spAutoFit/>
            <a:scene3d>
              <a:camera prst="perspectiveRelaxed">
                <a:rot lat="18264253" lon="365967" rev="21316314"/>
              </a:camera>
              <a:lightRig rig="threePt" dir="t"/>
            </a:scene3d>
          </a:bodyPr>
          <a:lstStyle/>
          <a:p>
            <a:pPr algn="ctr">
              <a:defRPr/>
            </a:pPr>
            <a:r>
              <a:rPr lang="en-US" sz="4000" dirty="0">
                <a:ln w="19050">
                  <a:noFill/>
                  <a:prstDash val="solid"/>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0" scaled="0"/>
                </a:gradFill>
                <a:effectLst>
                  <a:glow rad="228600">
                    <a:schemeClr val="tx2">
                      <a:lumMod val="50000"/>
                      <a:alpha val="29000"/>
                    </a:schemeClr>
                  </a:glow>
                  <a:outerShdw blurRad="50000" dist="50800" dir="7500000" algn="tl">
                    <a:srgbClr val="000000">
                      <a:shade val="5000"/>
                      <a:alpha val="35000"/>
                    </a:srgbClr>
                  </a:outerShdw>
                </a:effectLst>
                <a:ea typeface="ＭＳ Ｐゴシック" charset="0"/>
                <a:cs typeface="ＭＳ Ｐゴシック" charset="0"/>
              </a:rPr>
              <a:t>MILLENNIUM</a:t>
            </a:r>
          </a:p>
        </p:txBody>
      </p:sp>
      <p:cxnSp>
        <p:nvCxnSpPr>
          <p:cNvPr id="12" name="Straight Connector 7"/>
          <p:cNvCxnSpPr>
            <a:cxnSpLocks noChangeShapeType="1"/>
          </p:cNvCxnSpPr>
          <p:nvPr/>
        </p:nvCxnSpPr>
        <p:spPr bwMode="auto">
          <a:xfrm>
            <a:off x="1260596" y="5667735"/>
            <a:ext cx="2580753" cy="1607778"/>
          </a:xfrm>
          <a:prstGeom prst="line">
            <a:avLst/>
          </a:prstGeom>
          <a:noFill/>
          <a:ln w="60325">
            <a:solidFill>
              <a:schemeClr val="bg2">
                <a:lumMod val="75000"/>
              </a:schemeClr>
            </a:solidFill>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 name="Straight Connector 40"/>
          <p:cNvCxnSpPr>
            <a:cxnSpLocks noChangeShapeType="1"/>
          </p:cNvCxnSpPr>
          <p:nvPr/>
        </p:nvCxnSpPr>
        <p:spPr bwMode="auto">
          <a:xfrm>
            <a:off x="5263749" y="4217988"/>
            <a:ext cx="1831975" cy="1057275"/>
          </a:xfrm>
          <a:prstGeom prst="line">
            <a:avLst/>
          </a:prstGeom>
          <a:noFill/>
          <a:ln w="60325">
            <a:solidFill>
              <a:schemeClr val="bg2">
                <a:lumMod val="75000"/>
              </a:schemeClr>
            </a:solidFill>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 name="Rectangle 3">
            <a:extLst>
              <a:ext uri="{FF2B5EF4-FFF2-40B4-BE49-F238E27FC236}">
                <a16:creationId xmlns:a16="http://schemas.microsoft.com/office/drawing/2014/main" id="{ED4AAE77-6C86-310F-54A6-C2EF7E498678}"/>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sp>
        <p:nvSpPr>
          <p:cNvPr id="3" name="Rectangle 6">
            <a:extLst>
              <a:ext uri="{FF2B5EF4-FFF2-40B4-BE49-F238E27FC236}">
                <a16:creationId xmlns:a16="http://schemas.microsoft.com/office/drawing/2014/main" id="{78E9454D-F48C-B94B-45A3-D92A8C814A03}"/>
              </a:ext>
            </a:extLst>
          </p:cNvPr>
          <p:cNvSpPr>
            <a:spLocks noChangeArrowheads="1"/>
          </p:cNvSpPr>
          <p:nvPr/>
        </p:nvSpPr>
        <p:spPr bwMode="auto">
          <a:xfrm>
            <a:off x="4451429" y="1329490"/>
            <a:ext cx="1359511" cy="707886"/>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r>
              <a:rPr lang="en-US" sz="4000" dirty="0">
                <a:solidFill>
                  <a:srgbClr val="800000"/>
                </a:solidFill>
              </a:rPr>
              <a:t>WITH </a:t>
            </a:r>
            <a:endParaRPr lang="en-US" sz="4000" dirty="0"/>
          </a:p>
        </p:txBody>
      </p:sp>
      <p:sp>
        <p:nvSpPr>
          <p:cNvPr id="5" name="Rectangle 13">
            <a:extLst>
              <a:ext uri="{FF2B5EF4-FFF2-40B4-BE49-F238E27FC236}">
                <a16:creationId xmlns:a16="http://schemas.microsoft.com/office/drawing/2014/main" id="{06D27133-CDC1-6542-50B6-198A308A0A6B}"/>
              </a:ext>
            </a:extLst>
          </p:cNvPr>
          <p:cNvSpPr>
            <a:spLocks noChangeArrowheads="1"/>
          </p:cNvSpPr>
          <p:nvPr/>
        </p:nvSpPr>
        <p:spPr bwMode="auto">
          <a:xfrm>
            <a:off x="4312884" y="1531799"/>
            <a:ext cx="1137556" cy="70788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3200" dirty="0">
                <a:solidFill>
                  <a:srgbClr val="800000"/>
                </a:solidFill>
                <a:latin typeface="Times New Roman" charset="0"/>
              </a:rPr>
              <a:t> </a:t>
            </a:r>
            <a:r>
              <a:rPr lang="en-US" sz="4000" dirty="0">
                <a:solidFill>
                  <a:srgbClr val="800000"/>
                </a:solidFill>
              </a:rPr>
              <a:t>FOR</a:t>
            </a:r>
            <a:endParaRPr lang="en-US" sz="4000" dirty="0"/>
          </a:p>
        </p:txBody>
      </p:sp>
      <p:sp>
        <p:nvSpPr>
          <p:cNvPr id="6" name="Down Arrow 5">
            <a:extLst>
              <a:ext uri="{FF2B5EF4-FFF2-40B4-BE49-F238E27FC236}">
                <a16:creationId xmlns:a16="http://schemas.microsoft.com/office/drawing/2014/main" id="{72C7481A-AEDC-978A-E4DD-DB8FC436DCE4}"/>
              </a:ext>
            </a:extLst>
          </p:cNvPr>
          <p:cNvSpPr/>
          <p:nvPr/>
        </p:nvSpPr>
        <p:spPr bwMode="auto">
          <a:xfrm>
            <a:off x="5272903" y="1229069"/>
            <a:ext cx="1524000" cy="3548548"/>
          </a:xfrm>
          <a:prstGeom prst="downArrow">
            <a:avLst>
              <a:gd name="adj1" fmla="val 50000"/>
              <a:gd name="adj2" fmla="val 77619"/>
            </a:avLst>
          </a:prstGeom>
          <a:solidFill>
            <a:schemeClr val="bg1"/>
          </a:solidFill>
          <a:ln w="9525" cap="flat" cmpd="sng" algn="ctr">
            <a:solidFill>
              <a:schemeClr val="bg1"/>
            </a:solidFill>
            <a:prstDash val="solid"/>
            <a:round/>
            <a:headEnd type="none" w="med" len="med"/>
            <a:tailEnd type="none" w="med" len="med"/>
          </a:ln>
          <a:effectLst>
            <a:glow rad="101600">
              <a:schemeClr val="accent4">
                <a:satMod val="175000"/>
                <a:alpha val="40000"/>
              </a:schemeClr>
            </a:glow>
          </a:effectLst>
          <a:scene3d>
            <a:camera prst="isometricLeftDown">
              <a:rot lat="1199999" lon="2700000" rev="0"/>
            </a:camera>
            <a:lightRig rig="threePt" dir="t"/>
          </a:scene3d>
          <a:sp3d>
            <a:bevelT w="165100" prst="coolSlant"/>
          </a:sp3d>
        </p:spPr>
        <p:txBody>
          <a:bodyPr vert="vert"/>
          <a:lstStyle/>
          <a:p>
            <a:pPr marL="182880">
              <a:defRPr/>
            </a:pPr>
            <a:r>
              <a:rPr lang="en-US" sz="4000" dirty="0">
                <a:solidFill>
                  <a:srgbClr val="000000"/>
                </a:solidFill>
                <a:ea typeface="ＭＳ Ｐゴシック" charset="0"/>
                <a:cs typeface="Times New Roman" pitchFamily="18" charset="0"/>
              </a:rPr>
              <a:t>THE RETURN</a:t>
            </a:r>
          </a:p>
        </p:txBody>
      </p:sp>
      <p:sp>
        <p:nvSpPr>
          <p:cNvPr id="7" name="Up Arrow 6">
            <a:extLst>
              <a:ext uri="{FF2B5EF4-FFF2-40B4-BE49-F238E27FC236}">
                <a16:creationId xmlns:a16="http://schemas.microsoft.com/office/drawing/2014/main" id="{0E014D19-4C7B-FEDF-DC08-EE377D22D55C}"/>
              </a:ext>
            </a:extLst>
          </p:cNvPr>
          <p:cNvSpPr/>
          <p:nvPr/>
        </p:nvSpPr>
        <p:spPr bwMode="auto">
          <a:xfrm>
            <a:off x="3269446" y="1043260"/>
            <a:ext cx="1940560" cy="5091522"/>
          </a:xfrm>
          <a:prstGeom prst="upArrow">
            <a:avLst>
              <a:gd name="adj1" fmla="val 50000"/>
              <a:gd name="adj2" fmla="val 79481"/>
            </a:avLst>
          </a:prstGeom>
          <a:solidFill>
            <a:schemeClr val="bg1"/>
          </a:solidFill>
          <a:ln w="9525" cap="flat" cmpd="sng" algn="ctr">
            <a:solidFill>
              <a:schemeClr val="bg1"/>
            </a:solidFill>
            <a:prstDash val="solid"/>
            <a:round/>
            <a:headEnd type="none" w="med" len="med"/>
            <a:tailEnd type="none" w="med" len="med"/>
          </a:ln>
          <a:effectLst>
            <a:glow rad="101600">
              <a:schemeClr val="accent4">
                <a:satMod val="175000"/>
                <a:alpha val="40000"/>
              </a:schemeClr>
            </a:glow>
          </a:effectLst>
          <a:scene3d>
            <a:camera prst="isometricLeftDown">
              <a:rot lat="2099999" lon="2700002" rev="0"/>
            </a:camera>
            <a:lightRig rig="threePt" dir="t"/>
          </a:scene3d>
          <a:sp3d>
            <a:bevelT w="165100" prst="coolSlant"/>
          </a:sp3d>
        </p:spPr>
        <p:txBody>
          <a:bodyPr vert="vert270"/>
          <a:lstStyle/>
          <a:p>
            <a:pPr>
              <a:defRPr/>
            </a:pPr>
            <a:r>
              <a:rPr lang="en-US" sz="4800" dirty="0">
                <a:solidFill>
                  <a:srgbClr val="000000"/>
                </a:solidFill>
                <a:ea typeface="ＭＳ Ｐゴシック" charset="0"/>
                <a:cs typeface="Times New Roman" pitchFamily="18" charset="0"/>
              </a:rPr>
              <a:t> THE RAPTURE</a:t>
            </a:r>
          </a:p>
        </p:txBody>
      </p:sp>
      <p:grpSp>
        <p:nvGrpSpPr>
          <p:cNvPr id="8" name="Group 7">
            <a:extLst>
              <a:ext uri="{FF2B5EF4-FFF2-40B4-BE49-F238E27FC236}">
                <a16:creationId xmlns:a16="http://schemas.microsoft.com/office/drawing/2014/main" id="{C640D129-E992-9446-39EB-4BD2A46841CC}"/>
              </a:ext>
            </a:extLst>
          </p:cNvPr>
          <p:cNvGrpSpPr/>
          <p:nvPr/>
        </p:nvGrpSpPr>
        <p:grpSpPr>
          <a:xfrm>
            <a:off x="10805045" y="5962650"/>
            <a:ext cx="1035886" cy="551231"/>
            <a:chOff x="3471863" y="1857374"/>
            <a:chExt cx="5450432" cy="2900367"/>
          </a:xfrm>
        </p:grpSpPr>
        <p:pic>
          <p:nvPicPr>
            <p:cNvPr id="9" name="Picture 8">
              <a:extLst>
                <a:ext uri="{FF2B5EF4-FFF2-40B4-BE49-F238E27FC236}">
                  <a16:creationId xmlns:a16="http://schemas.microsoft.com/office/drawing/2014/main" id="{9C25300A-AB0F-AB7C-DE27-C6C63D8E34DA}"/>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4" name="Picture 13">
              <a:extLst>
                <a:ext uri="{FF2B5EF4-FFF2-40B4-BE49-F238E27FC236}">
                  <a16:creationId xmlns:a16="http://schemas.microsoft.com/office/drawing/2014/main" id="{02F689BD-E249-6F99-355D-52B86A4D4003}"/>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5" name="Picture 14">
              <a:extLst>
                <a:ext uri="{FF2B5EF4-FFF2-40B4-BE49-F238E27FC236}">
                  <a16:creationId xmlns:a16="http://schemas.microsoft.com/office/drawing/2014/main" id="{7BC1051A-0588-D905-BB6D-48377FE78D25}"/>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44009739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ight Arrow 18"/>
          <p:cNvSpPr/>
          <p:nvPr/>
        </p:nvSpPr>
        <p:spPr bwMode="auto">
          <a:xfrm>
            <a:off x="4882749" y="1676400"/>
            <a:ext cx="9448800" cy="2541588"/>
          </a:xfrm>
          <a:prstGeom prst="rightArrow">
            <a:avLst>
              <a:gd name="adj1" fmla="val 50000"/>
              <a:gd name="adj2" fmla="val 89681"/>
            </a:avLst>
          </a:prstGeom>
          <a:gradFill flip="none" rotWithShape="1">
            <a:gsLst>
              <a:gs pos="36000">
                <a:srgbClr val="FFFFFF"/>
              </a:gs>
              <a:gs pos="16000">
                <a:srgbClr val="FFFFFF"/>
              </a:gs>
              <a:gs pos="14000">
                <a:schemeClr val="accent5">
                  <a:lumMod val="50000"/>
                </a:schemeClr>
              </a:gs>
              <a:gs pos="10000">
                <a:srgbClr val="460000"/>
              </a:gs>
              <a:gs pos="8000">
                <a:srgbClr val="990000"/>
              </a:gs>
              <a:gs pos="1000">
                <a:srgbClr val="FFFF00"/>
              </a:gs>
              <a:gs pos="66000">
                <a:schemeClr val="bg1"/>
              </a:gs>
              <a:gs pos="77000">
                <a:schemeClr val="bg1"/>
              </a:gs>
              <a:gs pos="15000">
                <a:schemeClr val="accent5">
                  <a:lumMod val="75000"/>
                </a:schemeClr>
              </a:gs>
              <a:gs pos="40000">
                <a:schemeClr val="bg1"/>
              </a:gs>
            </a:gsLst>
            <a:lin ang="0" scaled="1"/>
            <a:tileRect/>
          </a:gradFill>
          <a:ln w="9525" cap="flat" cmpd="sng" algn="ctr">
            <a:solidFill>
              <a:schemeClr val="bg2">
                <a:lumMod val="75000"/>
              </a:schemeClr>
            </a:solidFill>
            <a:prstDash val="solid"/>
            <a:round/>
            <a:headEnd type="none" w="med" len="med"/>
            <a:tailEnd type="none" w="med" len="med"/>
          </a:ln>
          <a:effectLst/>
          <a:scene3d>
            <a:camera prst="perspectiveRelaxed" fov="6000000">
              <a:rot lat="20079456" lon="17241013" rev="4800000"/>
            </a:camera>
            <a:lightRig rig="threePt" dir="t"/>
          </a:scene3d>
        </p:spPr>
        <p:txBody>
          <a:bodyPr/>
          <a:lstStyle/>
          <a:p>
            <a:pPr>
              <a:defRPr/>
            </a:pPr>
            <a:endParaRPr lang="en-US" dirty="0">
              <a:solidFill>
                <a:srgbClr val="000000"/>
              </a:solidFill>
              <a:ea typeface="ＭＳ Ｐゴシック" charset="0"/>
              <a:cs typeface="ＭＳ Ｐゴシック" charset="0"/>
            </a:endParaRPr>
          </a:p>
        </p:txBody>
      </p:sp>
      <p:sp>
        <p:nvSpPr>
          <p:cNvPr id="2" name="Title 1"/>
          <p:cNvSpPr>
            <a:spLocks noGrp="1"/>
          </p:cNvSpPr>
          <p:nvPr>
            <p:ph type="title"/>
          </p:nvPr>
        </p:nvSpPr>
        <p:spPr/>
        <p:txBody>
          <a:bodyPr/>
          <a:lstStyle/>
          <a:p>
            <a:r>
              <a:rPr lang="en-US" dirty="0"/>
              <a:t>II (1): The Last Trumpet</a:t>
            </a:r>
          </a:p>
        </p:txBody>
      </p:sp>
      <p:sp>
        <p:nvSpPr>
          <p:cNvPr id="10" name="Rectangle 9"/>
          <p:cNvSpPr/>
          <p:nvPr/>
        </p:nvSpPr>
        <p:spPr>
          <a:xfrm rot="19873046">
            <a:off x="2361111" y="5107200"/>
            <a:ext cx="4076768" cy="1148596"/>
          </a:xfrm>
          <a:prstGeom prst="rect">
            <a:avLst/>
          </a:prstGeom>
          <a:noFill/>
          <a:scene3d>
            <a:camera prst="orthographicFront">
              <a:rot lat="2804150" lon="2551981" rev="1864024"/>
            </a:camera>
            <a:lightRig rig="threePt" dir="t"/>
          </a:scene3d>
        </p:spPr>
        <p:txBody>
          <a:bodyPr>
            <a:prstTxWarp prst="textFadeRight">
              <a:avLst>
                <a:gd name="adj" fmla="val 17689"/>
              </a:avLst>
            </a:prstTxWarp>
            <a:spAutoFit/>
            <a:scene3d>
              <a:camera prst="perspectiveRelaxed"/>
              <a:lightRig rig="threePt" dir="t"/>
            </a:scene3d>
          </a:bodyPr>
          <a:lstStyle/>
          <a:p>
            <a:pPr algn="ctr">
              <a:defRPr/>
            </a:pPr>
            <a:r>
              <a:rPr lang="en-US" sz="4000" dirty="0">
                <a:ln w="19050">
                  <a:noFill/>
                  <a:prstDash val="solid"/>
                </a:ln>
                <a:gradFill flip="none" rotWithShape="1">
                  <a:gsLst>
                    <a:gs pos="0">
                      <a:srgbClr val="FFF200"/>
                    </a:gs>
                    <a:gs pos="45000">
                      <a:srgbClr val="FF7A00"/>
                    </a:gs>
                    <a:gs pos="70000">
                      <a:srgbClr val="FF0300"/>
                    </a:gs>
                    <a:gs pos="100000">
                      <a:srgbClr val="4D0808"/>
                    </a:gs>
                  </a:gsLst>
                  <a:lin ang="5400000" scaled="1"/>
                  <a:tileRect/>
                </a:gradFill>
                <a:effectLst>
                  <a:glow rad="228600">
                    <a:srgbClr val="000000">
                      <a:satMod val="175000"/>
                      <a:alpha val="40000"/>
                    </a:srgbClr>
                  </a:glow>
                  <a:outerShdw blurRad="50000" dist="50800" dir="7500000" algn="tl">
                    <a:srgbClr val="000000">
                      <a:shade val="5000"/>
                      <a:alpha val="35000"/>
                    </a:srgbClr>
                  </a:outerShdw>
                </a:effectLst>
              </a:rPr>
              <a:t>TRIBULATION</a:t>
            </a:r>
          </a:p>
        </p:txBody>
      </p:sp>
      <p:sp>
        <p:nvSpPr>
          <p:cNvPr id="11" name="Rectangle 10"/>
          <p:cNvSpPr/>
          <p:nvPr/>
        </p:nvSpPr>
        <p:spPr>
          <a:xfrm rot="19957389">
            <a:off x="6294384" y="3153861"/>
            <a:ext cx="3983243" cy="1077380"/>
          </a:xfrm>
          <a:prstGeom prst="rect">
            <a:avLst/>
          </a:prstGeom>
          <a:noFill/>
          <a:scene3d>
            <a:camera prst="orthographicFront">
              <a:rot lat="2424980" lon="2569051" rev="1884867"/>
            </a:camera>
            <a:lightRig rig="threePt" dir="t"/>
          </a:scene3d>
        </p:spPr>
        <p:txBody>
          <a:bodyPr>
            <a:prstTxWarp prst="textFadeRight">
              <a:avLst>
                <a:gd name="adj" fmla="val 29730"/>
              </a:avLst>
            </a:prstTxWarp>
            <a:spAutoFit/>
            <a:scene3d>
              <a:camera prst="perspectiveRelaxed">
                <a:rot lat="18264253" lon="365967" rev="21316314"/>
              </a:camera>
              <a:lightRig rig="threePt" dir="t"/>
            </a:scene3d>
          </a:bodyPr>
          <a:lstStyle/>
          <a:p>
            <a:pPr algn="ctr">
              <a:defRPr/>
            </a:pPr>
            <a:r>
              <a:rPr lang="en-US" sz="4000" dirty="0">
                <a:ln w="19050">
                  <a:noFill/>
                  <a:prstDash val="solid"/>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0" scaled="0"/>
                </a:gradFill>
                <a:effectLst>
                  <a:glow rad="228600">
                    <a:schemeClr val="tx2">
                      <a:lumMod val="50000"/>
                      <a:alpha val="29000"/>
                    </a:schemeClr>
                  </a:glow>
                  <a:outerShdw blurRad="50000" dist="50800" dir="7500000" algn="tl">
                    <a:srgbClr val="000000">
                      <a:shade val="5000"/>
                      <a:alpha val="35000"/>
                    </a:srgbClr>
                  </a:outerShdw>
                </a:effectLst>
                <a:ea typeface="ＭＳ Ｐゴシック" charset="0"/>
                <a:cs typeface="ＭＳ Ｐゴシック" charset="0"/>
              </a:rPr>
              <a:t>MILLENNIUM</a:t>
            </a:r>
          </a:p>
        </p:txBody>
      </p:sp>
      <p:cxnSp>
        <p:nvCxnSpPr>
          <p:cNvPr id="12" name="Straight Connector 7"/>
          <p:cNvCxnSpPr>
            <a:cxnSpLocks noChangeShapeType="1"/>
          </p:cNvCxnSpPr>
          <p:nvPr/>
        </p:nvCxnSpPr>
        <p:spPr bwMode="auto">
          <a:xfrm>
            <a:off x="1260596" y="5667735"/>
            <a:ext cx="2580753" cy="1607778"/>
          </a:xfrm>
          <a:prstGeom prst="line">
            <a:avLst/>
          </a:prstGeom>
          <a:noFill/>
          <a:ln w="60325">
            <a:solidFill>
              <a:schemeClr val="bg2">
                <a:lumMod val="75000"/>
              </a:schemeClr>
            </a:solidFill>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 name="Straight Connector 40"/>
          <p:cNvCxnSpPr>
            <a:cxnSpLocks noChangeShapeType="1"/>
          </p:cNvCxnSpPr>
          <p:nvPr/>
        </p:nvCxnSpPr>
        <p:spPr bwMode="auto">
          <a:xfrm>
            <a:off x="5263749" y="4217988"/>
            <a:ext cx="1831975" cy="1057275"/>
          </a:xfrm>
          <a:prstGeom prst="line">
            <a:avLst/>
          </a:prstGeom>
          <a:noFill/>
          <a:ln w="60325">
            <a:solidFill>
              <a:schemeClr val="bg2">
                <a:lumMod val="75000"/>
              </a:schemeClr>
            </a:solidFill>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 name="Rectangle 3">
            <a:extLst>
              <a:ext uri="{FF2B5EF4-FFF2-40B4-BE49-F238E27FC236}">
                <a16:creationId xmlns:a16="http://schemas.microsoft.com/office/drawing/2014/main" id="{ED4AAE77-6C86-310F-54A6-C2EF7E498678}"/>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sp>
        <p:nvSpPr>
          <p:cNvPr id="3" name="Rectangle 6">
            <a:extLst>
              <a:ext uri="{FF2B5EF4-FFF2-40B4-BE49-F238E27FC236}">
                <a16:creationId xmlns:a16="http://schemas.microsoft.com/office/drawing/2014/main" id="{78E9454D-F48C-B94B-45A3-D92A8C814A03}"/>
              </a:ext>
            </a:extLst>
          </p:cNvPr>
          <p:cNvSpPr>
            <a:spLocks noChangeArrowheads="1"/>
          </p:cNvSpPr>
          <p:nvPr/>
        </p:nvSpPr>
        <p:spPr bwMode="auto">
          <a:xfrm>
            <a:off x="4451429" y="1329490"/>
            <a:ext cx="1359511" cy="707886"/>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r>
              <a:rPr lang="en-US" sz="4000" dirty="0">
                <a:solidFill>
                  <a:srgbClr val="800000"/>
                </a:solidFill>
              </a:rPr>
              <a:t>WITH </a:t>
            </a:r>
            <a:endParaRPr lang="en-US" sz="4000" dirty="0"/>
          </a:p>
        </p:txBody>
      </p:sp>
      <p:sp>
        <p:nvSpPr>
          <p:cNvPr id="5" name="Rectangle 13">
            <a:extLst>
              <a:ext uri="{FF2B5EF4-FFF2-40B4-BE49-F238E27FC236}">
                <a16:creationId xmlns:a16="http://schemas.microsoft.com/office/drawing/2014/main" id="{06D27133-CDC1-6542-50B6-198A308A0A6B}"/>
              </a:ext>
            </a:extLst>
          </p:cNvPr>
          <p:cNvSpPr>
            <a:spLocks noChangeArrowheads="1"/>
          </p:cNvSpPr>
          <p:nvPr/>
        </p:nvSpPr>
        <p:spPr bwMode="auto">
          <a:xfrm>
            <a:off x="2596619" y="2353582"/>
            <a:ext cx="1137556" cy="70788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en-US" sz="3200" dirty="0">
                <a:solidFill>
                  <a:srgbClr val="800000"/>
                </a:solidFill>
                <a:latin typeface="Times New Roman" charset="0"/>
              </a:rPr>
              <a:t> </a:t>
            </a:r>
            <a:r>
              <a:rPr lang="en-US" sz="4000" dirty="0">
                <a:solidFill>
                  <a:srgbClr val="800000"/>
                </a:solidFill>
              </a:rPr>
              <a:t>FOR</a:t>
            </a:r>
            <a:endParaRPr lang="en-US" sz="4000" dirty="0"/>
          </a:p>
        </p:txBody>
      </p:sp>
      <p:sp>
        <p:nvSpPr>
          <p:cNvPr id="6" name="Down Arrow 5">
            <a:extLst>
              <a:ext uri="{FF2B5EF4-FFF2-40B4-BE49-F238E27FC236}">
                <a16:creationId xmlns:a16="http://schemas.microsoft.com/office/drawing/2014/main" id="{72C7481A-AEDC-978A-E4DD-DB8FC436DCE4}"/>
              </a:ext>
            </a:extLst>
          </p:cNvPr>
          <p:cNvSpPr/>
          <p:nvPr/>
        </p:nvSpPr>
        <p:spPr bwMode="auto">
          <a:xfrm>
            <a:off x="5272903" y="1229069"/>
            <a:ext cx="1524000" cy="3548548"/>
          </a:xfrm>
          <a:prstGeom prst="downArrow">
            <a:avLst>
              <a:gd name="adj1" fmla="val 50000"/>
              <a:gd name="adj2" fmla="val 77619"/>
            </a:avLst>
          </a:prstGeom>
          <a:solidFill>
            <a:schemeClr val="bg1"/>
          </a:solidFill>
          <a:ln w="9525" cap="flat" cmpd="sng" algn="ctr">
            <a:solidFill>
              <a:schemeClr val="bg1"/>
            </a:solidFill>
            <a:prstDash val="solid"/>
            <a:round/>
            <a:headEnd type="none" w="med" len="med"/>
            <a:tailEnd type="none" w="med" len="med"/>
          </a:ln>
          <a:effectLst>
            <a:glow rad="101600">
              <a:schemeClr val="accent4">
                <a:satMod val="175000"/>
                <a:alpha val="40000"/>
              </a:schemeClr>
            </a:glow>
          </a:effectLst>
          <a:scene3d>
            <a:camera prst="isometricLeftDown">
              <a:rot lat="1199999" lon="2700000" rev="0"/>
            </a:camera>
            <a:lightRig rig="threePt" dir="t"/>
          </a:scene3d>
          <a:sp3d>
            <a:bevelT w="165100" prst="coolSlant"/>
          </a:sp3d>
        </p:spPr>
        <p:txBody>
          <a:bodyPr vert="vert"/>
          <a:lstStyle/>
          <a:p>
            <a:pPr marL="182880">
              <a:defRPr/>
            </a:pPr>
            <a:r>
              <a:rPr lang="en-US" sz="4000" dirty="0">
                <a:solidFill>
                  <a:srgbClr val="000000"/>
                </a:solidFill>
                <a:ea typeface="ＭＳ Ｐゴシック" charset="0"/>
                <a:cs typeface="Times New Roman" pitchFamily="18" charset="0"/>
              </a:rPr>
              <a:t>THE RETURN</a:t>
            </a:r>
          </a:p>
        </p:txBody>
      </p:sp>
      <p:sp>
        <p:nvSpPr>
          <p:cNvPr id="7" name="Up Arrow 6">
            <a:extLst>
              <a:ext uri="{FF2B5EF4-FFF2-40B4-BE49-F238E27FC236}">
                <a16:creationId xmlns:a16="http://schemas.microsoft.com/office/drawing/2014/main" id="{0E014D19-4C7B-FEDF-DC08-EE377D22D55C}"/>
              </a:ext>
            </a:extLst>
          </p:cNvPr>
          <p:cNvSpPr/>
          <p:nvPr/>
        </p:nvSpPr>
        <p:spPr bwMode="auto">
          <a:xfrm>
            <a:off x="1553181" y="1865043"/>
            <a:ext cx="1940560" cy="5091522"/>
          </a:xfrm>
          <a:prstGeom prst="upArrow">
            <a:avLst>
              <a:gd name="adj1" fmla="val 50000"/>
              <a:gd name="adj2" fmla="val 79481"/>
            </a:avLst>
          </a:prstGeom>
          <a:solidFill>
            <a:schemeClr val="bg1"/>
          </a:solidFill>
          <a:ln w="9525" cap="flat" cmpd="sng" algn="ctr">
            <a:solidFill>
              <a:schemeClr val="bg1"/>
            </a:solidFill>
            <a:prstDash val="solid"/>
            <a:round/>
            <a:headEnd type="none" w="med" len="med"/>
            <a:tailEnd type="none" w="med" len="med"/>
          </a:ln>
          <a:effectLst>
            <a:glow rad="101600">
              <a:schemeClr val="accent4">
                <a:satMod val="175000"/>
                <a:alpha val="40000"/>
              </a:schemeClr>
            </a:glow>
          </a:effectLst>
          <a:scene3d>
            <a:camera prst="isometricLeftDown">
              <a:rot lat="2099999" lon="2700002" rev="0"/>
            </a:camera>
            <a:lightRig rig="threePt" dir="t"/>
          </a:scene3d>
          <a:sp3d>
            <a:bevelT w="165100" prst="coolSlant"/>
          </a:sp3d>
        </p:spPr>
        <p:txBody>
          <a:bodyPr vert="vert270"/>
          <a:lstStyle/>
          <a:p>
            <a:pPr>
              <a:defRPr/>
            </a:pPr>
            <a:r>
              <a:rPr lang="en-US" sz="4800" dirty="0">
                <a:solidFill>
                  <a:srgbClr val="000000"/>
                </a:solidFill>
                <a:ea typeface="ＭＳ Ｐゴシック" charset="0"/>
                <a:cs typeface="Times New Roman" pitchFamily="18" charset="0"/>
              </a:rPr>
              <a:t> THE RAPTURE</a:t>
            </a:r>
          </a:p>
        </p:txBody>
      </p:sp>
      <p:grpSp>
        <p:nvGrpSpPr>
          <p:cNvPr id="8" name="Group 7">
            <a:extLst>
              <a:ext uri="{FF2B5EF4-FFF2-40B4-BE49-F238E27FC236}">
                <a16:creationId xmlns:a16="http://schemas.microsoft.com/office/drawing/2014/main" id="{A0BD5362-8D28-0B4D-6BBF-E99198899883}"/>
              </a:ext>
            </a:extLst>
          </p:cNvPr>
          <p:cNvGrpSpPr/>
          <p:nvPr/>
        </p:nvGrpSpPr>
        <p:grpSpPr>
          <a:xfrm>
            <a:off x="10805045" y="5962650"/>
            <a:ext cx="1035886" cy="551231"/>
            <a:chOff x="3471863" y="1857374"/>
            <a:chExt cx="5450432" cy="2900367"/>
          </a:xfrm>
        </p:grpSpPr>
        <p:pic>
          <p:nvPicPr>
            <p:cNvPr id="9" name="Picture 8">
              <a:extLst>
                <a:ext uri="{FF2B5EF4-FFF2-40B4-BE49-F238E27FC236}">
                  <a16:creationId xmlns:a16="http://schemas.microsoft.com/office/drawing/2014/main" id="{E8C78DC5-41CF-A428-9770-AB4370215886}"/>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4" name="Picture 13">
              <a:extLst>
                <a:ext uri="{FF2B5EF4-FFF2-40B4-BE49-F238E27FC236}">
                  <a16:creationId xmlns:a16="http://schemas.microsoft.com/office/drawing/2014/main" id="{AD95AEDC-1F3A-F154-49C1-A590E1221CF0}"/>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5" name="Picture 14">
              <a:extLst>
                <a:ext uri="{FF2B5EF4-FFF2-40B4-BE49-F238E27FC236}">
                  <a16:creationId xmlns:a16="http://schemas.microsoft.com/office/drawing/2014/main" id="{D2B7375A-8C46-D5D1-DB05-E4183ADA5C33}"/>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02147706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9695390C-8800-298D-AAF2-16010203C379}"/>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sp>
        <p:nvSpPr>
          <p:cNvPr id="5" name="Oval 4">
            <a:extLst>
              <a:ext uri="{FF2B5EF4-FFF2-40B4-BE49-F238E27FC236}">
                <a16:creationId xmlns:a16="http://schemas.microsoft.com/office/drawing/2014/main" id="{760FF562-C2EB-DFA5-A1E7-A442D79EF066}"/>
              </a:ext>
            </a:extLst>
          </p:cNvPr>
          <p:cNvSpPr/>
          <p:nvPr/>
        </p:nvSpPr>
        <p:spPr bwMode="auto">
          <a:xfrm>
            <a:off x="5298122" y="838783"/>
            <a:ext cx="1537018" cy="1537016"/>
          </a:xfrm>
          <a:prstGeom prst="ellipse">
            <a:avLst/>
          </a:prstGeom>
          <a:solidFill>
            <a:srgbClr val="00AEEF"/>
          </a:solidFill>
          <a:ln>
            <a:noFill/>
          </a:ln>
          <a:effectLst>
            <a:outerShdw blurRad="152400" dist="317500" dir="5400000" sx="90000" sy="-19000" rotWithShape="0">
              <a:prstClr val="black">
                <a:alpha val="15000"/>
              </a:prstClr>
            </a:outerShdw>
          </a:effectLst>
          <a:scene3d>
            <a:camera prst="orthographicFront"/>
            <a:lightRig rig="threePt" dir="t"/>
          </a:scene3d>
          <a:sp3d extrusionH="101600">
            <a:bevelT w="450850" h="939800"/>
            <a:bevelB w="0" h="0"/>
          </a:sp3d>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dirty="0">
                <a:solidFill>
                  <a:schemeClr val="bg2">
                    <a:lumMod val="10000"/>
                  </a:schemeClr>
                </a:solidFill>
                <a:cs typeface="Times New Roman"/>
              </a:rPr>
              <a:t>THE</a:t>
            </a:r>
          </a:p>
          <a:p>
            <a:pPr algn="ctr">
              <a:defRPr/>
            </a:pPr>
            <a:r>
              <a:rPr lang="en-US" dirty="0">
                <a:solidFill>
                  <a:schemeClr val="bg2">
                    <a:lumMod val="10000"/>
                  </a:schemeClr>
                </a:solidFill>
                <a:cs typeface="Times New Roman"/>
              </a:rPr>
              <a:t>LAST</a:t>
            </a:r>
          </a:p>
          <a:p>
            <a:pPr algn="ctr">
              <a:defRPr/>
            </a:pPr>
            <a:r>
              <a:rPr lang="en-US" dirty="0">
                <a:solidFill>
                  <a:schemeClr val="bg2">
                    <a:lumMod val="10000"/>
                  </a:schemeClr>
                </a:solidFill>
                <a:cs typeface="Times New Roman"/>
              </a:rPr>
              <a:t>TRUMPET</a:t>
            </a:r>
          </a:p>
          <a:p>
            <a:pPr algn="ctr">
              <a:defRPr/>
            </a:pPr>
            <a:endParaRPr lang="en-US" sz="1600" dirty="0">
              <a:solidFill>
                <a:schemeClr val="bg2">
                  <a:lumMod val="10000"/>
                </a:schemeClr>
              </a:solidFill>
              <a:cs typeface="Times New Roman"/>
            </a:endParaRPr>
          </a:p>
        </p:txBody>
      </p:sp>
      <p:sp>
        <p:nvSpPr>
          <p:cNvPr id="7" name="Oval 6">
            <a:extLst>
              <a:ext uri="{FF2B5EF4-FFF2-40B4-BE49-F238E27FC236}">
                <a16:creationId xmlns:a16="http://schemas.microsoft.com/office/drawing/2014/main" id="{2ED892DD-9F7C-B211-0C4D-DA3834B0264C}"/>
              </a:ext>
            </a:extLst>
          </p:cNvPr>
          <p:cNvSpPr/>
          <p:nvPr/>
        </p:nvSpPr>
        <p:spPr bwMode="auto">
          <a:xfrm>
            <a:off x="7118466" y="1175389"/>
            <a:ext cx="1661542" cy="1661540"/>
          </a:xfrm>
          <a:prstGeom prst="ellipse">
            <a:avLst/>
          </a:prstGeom>
          <a:solidFill>
            <a:srgbClr val="00AEEF"/>
          </a:solidFill>
          <a:ln>
            <a:noFill/>
          </a:ln>
          <a:effectLst>
            <a:outerShdw blurRad="152400" dist="317500" dir="5400000" sx="90000" sy="-19000" rotWithShape="0">
              <a:prstClr val="black">
                <a:alpha val="15000"/>
              </a:prstClr>
            </a:outerShdw>
          </a:effectLst>
          <a:scene3d>
            <a:camera prst="orthographicFront"/>
            <a:lightRig rig="threePt" dir="t"/>
          </a:scene3d>
          <a:sp3d extrusionH="101600">
            <a:bevelT w="450850" h="939800"/>
            <a:bevelB w="0" h="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000" dirty="0">
                <a:solidFill>
                  <a:schemeClr val="bg2">
                    <a:lumMod val="10000"/>
                  </a:schemeClr>
                </a:solidFill>
                <a:cs typeface="Times New Roman"/>
              </a:rPr>
              <a:t>RESCUE FROM</a:t>
            </a:r>
          </a:p>
          <a:p>
            <a:pPr algn="ctr">
              <a:defRPr/>
            </a:pPr>
            <a:r>
              <a:rPr lang="en-US" sz="2000" dirty="0">
                <a:solidFill>
                  <a:schemeClr val="bg2">
                    <a:lumMod val="10000"/>
                  </a:schemeClr>
                </a:solidFill>
                <a:cs typeface="Times New Roman"/>
              </a:rPr>
              <a:t>WRATH</a:t>
            </a:r>
          </a:p>
        </p:txBody>
      </p:sp>
      <p:sp>
        <p:nvSpPr>
          <p:cNvPr id="8" name="Oval 7">
            <a:extLst>
              <a:ext uri="{FF2B5EF4-FFF2-40B4-BE49-F238E27FC236}">
                <a16:creationId xmlns:a16="http://schemas.microsoft.com/office/drawing/2014/main" id="{A4238078-1B5E-E3ED-7A23-1A8EEE6D7917}"/>
              </a:ext>
            </a:extLst>
          </p:cNvPr>
          <p:cNvSpPr/>
          <p:nvPr/>
        </p:nvSpPr>
        <p:spPr bwMode="auto">
          <a:xfrm>
            <a:off x="2151302" y="2437968"/>
            <a:ext cx="2215386" cy="2215386"/>
          </a:xfrm>
          <a:prstGeom prst="ellipse">
            <a:avLst/>
          </a:prstGeom>
          <a:solidFill>
            <a:srgbClr val="00AEEF"/>
          </a:solidFill>
          <a:ln>
            <a:noFill/>
          </a:ln>
          <a:effectLst>
            <a:outerShdw blurRad="152400" dist="317500" dir="5400000" sx="90000" sy="-19000" rotWithShape="0">
              <a:prstClr val="black">
                <a:alpha val="15000"/>
              </a:prstClr>
            </a:outerShdw>
          </a:effectLst>
          <a:scene3d>
            <a:camera prst="orthographicFront"/>
            <a:lightRig rig="threePt" dir="t"/>
          </a:scene3d>
          <a:sp3d extrusionH="101600">
            <a:bevelT w="635000" h="939800"/>
            <a:bevelB w="0" h="0"/>
          </a:sp3d>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2200" dirty="0">
                <a:solidFill>
                  <a:schemeClr val="bg2">
                    <a:lumMod val="10000"/>
                  </a:schemeClr>
                </a:solidFill>
                <a:cs typeface="Times New Roman"/>
              </a:rPr>
              <a:t>MISSING</a:t>
            </a:r>
          </a:p>
          <a:p>
            <a:pPr algn="ctr">
              <a:defRPr/>
            </a:pPr>
            <a:r>
              <a:rPr lang="en-US" sz="2200" dirty="0">
                <a:solidFill>
                  <a:schemeClr val="bg2">
                    <a:lumMod val="10000"/>
                  </a:schemeClr>
                </a:solidFill>
                <a:cs typeface="Times New Roman"/>
              </a:rPr>
              <a:t>CHURCH IN</a:t>
            </a:r>
          </a:p>
          <a:p>
            <a:pPr algn="ctr">
              <a:defRPr/>
            </a:pPr>
            <a:r>
              <a:rPr lang="en-US" sz="2200" dirty="0">
                <a:solidFill>
                  <a:schemeClr val="bg2">
                    <a:lumMod val="10000"/>
                  </a:schemeClr>
                </a:solidFill>
                <a:cs typeface="Times New Roman"/>
              </a:rPr>
              <a:t>REV 4-19</a:t>
            </a:r>
          </a:p>
        </p:txBody>
      </p:sp>
      <p:sp>
        <p:nvSpPr>
          <p:cNvPr id="9" name="Oval 8">
            <a:extLst>
              <a:ext uri="{FF2B5EF4-FFF2-40B4-BE49-F238E27FC236}">
                <a16:creationId xmlns:a16="http://schemas.microsoft.com/office/drawing/2014/main" id="{372A10C9-21A8-3C10-F930-7A6C3AA3D6A8}"/>
              </a:ext>
            </a:extLst>
          </p:cNvPr>
          <p:cNvSpPr/>
          <p:nvPr/>
        </p:nvSpPr>
        <p:spPr bwMode="auto">
          <a:xfrm>
            <a:off x="3486916" y="3907589"/>
            <a:ext cx="2492310" cy="2492310"/>
          </a:xfrm>
          <a:prstGeom prst="ellipse">
            <a:avLst/>
          </a:prstGeom>
          <a:solidFill>
            <a:srgbClr val="00AEEF"/>
          </a:solidFill>
          <a:ln>
            <a:noFill/>
          </a:ln>
          <a:effectLst>
            <a:outerShdw blurRad="152400" dist="317500" dir="5400000" sx="90000" sy="-19000" rotWithShape="0">
              <a:prstClr val="black">
                <a:alpha val="15000"/>
              </a:prstClr>
            </a:outerShdw>
          </a:effectLst>
          <a:scene3d>
            <a:camera prst="orthographicFront"/>
            <a:lightRig rig="threePt" dir="t"/>
          </a:scene3d>
          <a:sp3d extrusionH="101600">
            <a:bevelT w="673100" h="939800"/>
            <a:bevelB w="0" h="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400" dirty="0">
                <a:solidFill>
                  <a:schemeClr val="bg2">
                    <a:lumMod val="10000"/>
                  </a:schemeClr>
                </a:solidFill>
                <a:cs typeface="Times New Roman"/>
              </a:rPr>
              <a:t>RETURN “WITH”</a:t>
            </a:r>
          </a:p>
          <a:p>
            <a:pPr algn="ctr">
              <a:defRPr/>
            </a:pPr>
            <a:r>
              <a:rPr lang="en-US" sz="2400" dirty="0">
                <a:solidFill>
                  <a:schemeClr val="bg2">
                    <a:lumMod val="10000"/>
                  </a:schemeClr>
                </a:solidFill>
                <a:cs typeface="Times New Roman"/>
              </a:rPr>
              <a:t>AND “FOR”</a:t>
            </a:r>
          </a:p>
          <a:p>
            <a:pPr algn="ctr">
              <a:defRPr/>
            </a:pPr>
            <a:r>
              <a:rPr lang="en-US" sz="2400" dirty="0">
                <a:solidFill>
                  <a:schemeClr val="bg2">
                    <a:lumMod val="10000"/>
                  </a:schemeClr>
                </a:solidFill>
                <a:cs typeface="Times New Roman"/>
              </a:rPr>
              <a:t>SAINTS</a:t>
            </a:r>
          </a:p>
        </p:txBody>
      </p:sp>
      <p:sp>
        <p:nvSpPr>
          <p:cNvPr id="11" name="Oval 10">
            <a:extLst>
              <a:ext uri="{FF2B5EF4-FFF2-40B4-BE49-F238E27FC236}">
                <a16:creationId xmlns:a16="http://schemas.microsoft.com/office/drawing/2014/main" id="{1B4D65D7-FE3C-BE00-B596-44E404307E66}"/>
              </a:ext>
            </a:extLst>
          </p:cNvPr>
          <p:cNvSpPr/>
          <p:nvPr/>
        </p:nvSpPr>
        <p:spPr bwMode="auto">
          <a:xfrm>
            <a:off x="7779592" y="2435365"/>
            <a:ext cx="2215386" cy="2215386"/>
          </a:xfrm>
          <a:prstGeom prst="ellipse">
            <a:avLst/>
          </a:prstGeom>
          <a:solidFill>
            <a:srgbClr val="00AEEF"/>
          </a:solidFill>
          <a:ln>
            <a:noFill/>
          </a:ln>
          <a:effectLst>
            <a:outerShdw blurRad="152400" dist="317500" dir="5400000" sx="90000" sy="-19000" rotWithShape="0">
              <a:prstClr val="black">
                <a:alpha val="15000"/>
              </a:prstClr>
            </a:outerShdw>
          </a:effectLst>
          <a:scene3d>
            <a:camera prst="orthographicFront"/>
            <a:lightRig rig="threePt" dir="t"/>
          </a:scene3d>
          <a:sp3d extrusionH="101600">
            <a:bevelT w="635000" h="939800"/>
            <a:bevelB w="0" h="0"/>
          </a:sp3d>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2200" dirty="0">
                <a:solidFill>
                  <a:schemeClr val="bg2">
                    <a:lumMod val="10000"/>
                  </a:schemeClr>
                </a:solidFill>
                <a:cs typeface="Times New Roman"/>
              </a:rPr>
              <a:t>POSTTRIB +</a:t>
            </a:r>
          </a:p>
          <a:p>
            <a:pPr algn="ctr">
              <a:defRPr/>
            </a:pPr>
            <a:r>
              <a:rPr lang="en-US" sz="2200" dirty="0">
                <a:solidFill>
                  <a:schemeClr val="bg2">
                    <a:lumMod val="10000"/>
                  </a:schemeClr>
                </a:solidFill>
                <a:cs typeface="Times New Roman"/>
              </a:rPr>
              <a:t>MILLENNIAL</a:t>
            </a:r>
          </a:p>
          <a:p>
            <a:pPr algn="ctr">
              <a:defRPr/>
            </a:pPr>
            <a:r>
              <a:rPr lang="en-US" sz="2200" dirty="0">
                <a:solidFill>
                  <a:schemeClr val="bg2">
                    <a:lumMod val="10000"/>
                  </a:schemeClr>
                </a:solidFill>
                <a:cs typeface="Times New Roman"/>
              </a:rPr>
              <a:t>PROBLEM</a:t>
            </a:r>
          </a:p>
        </p:txBody>
      </p:sp>
      <p:sp>
        <p:nvSpPr>
          <p:cNvPr id="12" name="Oval 11">
            <a:extLst>
              <a:ext uri="{FF2B5EF4-FFF2-40B4-BE49-F238E27FC236}">
                <a16:creationId xmlns:a16="http://schemas.microsoft.com/office/drawing/2014/main" id="{982BD429-05B9-F8F7-59FB-60D7E2D4FDD3}"/>
              </a:ext>
            </a:extLst>
          </p:cNvPr>
          <p:cNvSpPr/>
          <p:nvPr/>
        </p:nvSpPr>
        <p:spPr bwMode="auto">
          <a:xfrm>
            <a:off x="6167053" y="3907589"/>
            <a:ext cx="2492310" cy="2492310"/>
          </a:xfrm>
          <a:prstGeom prst="ellipse">
            <a:avLst/>
          </a:prstGeom>
          <a:solidFill>
            <a:srgbClr val="00AEEF"/>
          </a:solidFill>
          <a:ln>
            <a:noFill/>
          </a:ln>
          <a:effectLst>
            <a:outerShdw blurRad="152400" dist="317500" dir="5400000" sx="90000" sy="-19000" rotWithShape="0">
              <a:prstClr val="black">
                <a:alpha val="15000"/>
              </a:prstClr>
            </a:outerShdw>
          </a:effectLst>
          <a:scene3d>
            <a:camera prst="orthographicFront"/>
            <a:lightRig rig="threePt" dir="t"/>
          </a:scene3d>
          <a:sp3d extrusionH="101600">
            <a:bevelT w="673100" h="939800"/>
            <a:bevelB w="0" h="0"/>
          </a:sp3d>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2400" dirty="0">
                <a:solidFill>
                  <a:schemeClr val="bg2">
                    <a:lumMod val="10000"/>
                  </a:schemeClr>
                </a:solidFill>
                <a:cs typeface="Times New Roman"/>
              </a:rPr>
              <a:t>REMOVAL</a:t>
            </a:r>
          </a:p>
          <a:p>
            <a:pPr algn="ctr">
              <a:defRPr/>
            </a:pPr>
            <a:r>
              <a:rPr lang="en-US" sz="2400" dirty="0">
                <a:solidFill>
                  <a:schemeClr val="bg2">
                    <a:lumMod val="10000"/>
                  </a:schemeClr>
                </a:solidFill>
                <a:cs typeface="Times New Roman"/>
              </a:rPr>
              <a:t>OF THE</a:t>
            </a:r>
          </a:p>
          <a:p>
            <a:pPr algn="ctr">
              <a:defRPr/>
            </a:pPr>
            <a:r>
              <a:rPr lang="en-US" sz="2400" dirty="0">
                <a:solidFill>
                  <a:schemeClr val="bg2">
                    <a:lumMod val="10000"/>
                  </a:schemeClr>
                </a:solidFill>
                <a:cs typeface="Times New Roman"/>
              </a:rPr>
              <a:t>RESTRAINER</a:t>
            </a:r>
          </a:p>
          <a:p>
            <a:pPr algn="ctr">
              <a:defRPr/>
            </a:pPr>
            <a:r>
              <a:rPr lang="en-US" sz="2400" dirty="0">
                <a:solidFill>
                  <a:schemeClr val="bg2">
                    <a:lumMod val="10000"/>
                  </a:schemeClr>
                </a:solidFill>
                <a:cs typeface="Times New Roman"/>
              </a:rPr>
              <a:t>IN 2 THESS. 2</a:t>
            </a:r>
          </a:p>
        </p:txBody>
      </p:sp>
      <p:grpSp>
        <p:nvGrpSpPr>
          <p:cNvPr id="2" name="Group 1">
            <a:extLst>
              <a:ext uri="{FF2B5EF4-FFF2-40B4-BE49-F238E27FC236}">
                <a16:creationId xmlns:a16="http://schemas.microsoft.com/office/drawing/2014/main" id="{001C1A51-C794-5619-5550-3426EB97E31B}"/>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6E3D140F-DB14-A12E-08DD-A622E048FA00}"/>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FE152ADB-04D8-8765-AEEA-27B310354133}"/>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0" name="Picture 9">
              <a:extLst>
                <a:ext uri="{FF2B5EF4-FFF2-40B4-BE49-F238E27FC236}">
                  <a16:creationId xmlns:a16="http://schemas.microsoft.com/office/drawing/2014/main" id="{E73104A1-2ED6-39EF-3C69-C0AB55761455}"/>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407905029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8162751" cy="6001643"/>
          </a:xfrm>
          <a:prstGeom prst="rect">
            <a:avLst/>
          </a:prstGeom>
        </p:spPr>
        <p:txBody>
          <a:bodyPr wrap="square">
            <a:spAutoFit/>
          </a:bodyPr>
          <a:lstStyle/>
          <a:p>
            <a:r>
              <a:rPr lang="en-US" sz="3200" dirty="0">
                <a:solidFill>
                  <a:srgbClr val="FFF32B"/>
                </a:solidFill>
                <a:latin typeface="Abadi" panose="020B0604020104020204" pitchFamily="34" charset="0"/>
                <a:ea typeface="Calibri" panose="020F0502020204030204" pitchFamily="34" charset="0"/>
              </a:rPr>
              <a:t>SUMMARY</a:t>
            </a:r>
          </a:p>
          <a:p>
            <a:pPr marL="514350" indent="-514350">
              <a:buAutoNum type="arabicPeriod"/>
            </a:pPr>
            <a:r>
              <a:rPr lang="en-US" sz="3200" dirty="0">
                <a:solidFill>
                  <a:srgbClr val="FFF32B"/>
                </a:solidFill>
                <a:latin typeface="Abadi" panose="020B0604020104020204" pitchFamily="34" charset="0"/>
                <a:ea typeface="Calibri" panose="020F0502020204030204" pitchFamily="34" charset="0"/>
              </a:rPr>
              <a:t>John refers to the church (</a:t>
            </a:r>
            <a:r>
              <a:rPr lang="en-US" sz="3200" i="1" dirty="0" err="1">
                <a:solidFill>
                  <a:srgbClr val="FFF32B"/>
                </a:solidFill>
                <a:latin typeface="Abadi" panose="020B0604020104020204" pitchFamily="34" charset="0"/>
                <a:ea typeface="Calibri" panose="020F0502020204030204" pitchFamily="34" charset="0"/>
              </a:rPr>
              <a:t>ekklesia</a:t>
            </a:r>
            <a:r>
              <a:rPr lang="en-US" sz="3200" dirty="0">
                <a:solidFill>
                  <a:srgbClr val="FFF32B"/>
                </a:solidFill>
                <a:latin typeface="Abadi" panose="020B0604020104020204" pitchFamily="34" charset="0"/>
                <a:ea typeface="Calibri" panose="020F0502020204030204" pitchFamily="34" charset="0"/>
              </a:rPr>
              <a:t>) repeatedly in Revelation 1–3.</a:t>
            </a:r>
          </a:p>
          <a:p>
            <a:pPr marL="514350" indent="-514350">
              <a:buAutoNum type="arabicPeriod"/>
            </a:pPr>
            <a:r>
              <a:rPr lang="en-US" sz="3200" dirty="0">
                <a:solidFill>
                  <a:srgbClr val="FFF32B"/>
                </a:solidFill>
                <a:latin typeface="Abadi" panose="020B0604020104020204" pitchFamily="34" charset="0"/>
                <a:ea typeface="Calibri" panose="020F0502020204030204" pitchFamily="34" charset="0"/>
              </a:rPr>
              <a:t>In the description of future things after Revelation 4 (seals, trumpets, and bowls), tribulation believers appear, but the word “church” (</a:t>
            </a:r>
            <a:r>
              <a:rPr lang="en-US" sz="3200" i="1" dirty="0" err="1">
                <a:solidFill>
                  <a:srgbClr val="FFF32B"/>
                </a:solidFill>
                <a:latin typeface="Abadi" panose="020B0604020104020204" pitchFamily="34" charset="0"/>
                <a:ea typeface="Calibri" panose="020F0502020204030204" pitchFamily="34" charset="0"/>
              </a:rPr>
              <a:t>ekklesia</a:t>
            </a:r>
            <a:r>
              <a:rPr lang="en-US" sz="3200" dirty="0">
                <a:solidFill>
                  <a:srgbClr val="FFF32B"/>
                </a:solidFill>
                <a:latin typeface="Abadi" panose="020B0604020104020204" pitchFamily="34" charset="0"/>
                <a:ea typeface="Calibri" panose="020F0502020204030204" pitchFamily="34" charset="0"/>
              </a:rPr>
              <a:t>) is never used</a:t>
            </a:r>
          </a:p>
          <a:p>
            <a:pPr marL="514350" indent="-514350">
              <a:buAutoNum type="arabicPeriod"/>
            </a:pPr>
            <a:r>
              <a:rPr lang="en-US" sz="3200" dirty="0">
                <a:solidFill>
                  <a:srgbClr val="FFF32B"/>
                </a:solidFill>
                <a:latin typeface="Abadi" panose="020B0604020104020204" pitchFamily="34" charset="0"/>
                <a:ea typeface="Calibri" panose="020F0502020204030204" pitchFamily="34" charset="0"/>
              </a:rPr>
              <a:t>The pretribulation rapture of the church helps explain why “church” (</a:t>
            </a:r>
            <a:r>
              <a:rPr lang="en-US" sz="3200" i="1" dirty="0" err="1">
                <a:solidFill>
                  <a:srgbClr val="FFF32B"/>
                </a:solidFill>
                <a:latin typeface="Abadi" panose="020B0604020104020204" pitchFamily="34" charset="0"/>
                <a:ea typeface="Calibri" panose="020F0502020204030204" pitchFamily="34" charset="0"/>
              </a:rPr>
              <a:t>ekklesia</a:t>
            </a:r>
            <a:r>
              <a:rPr lang="en-US" sz="3200" dirty="0">
                <a:solidFill>
                  <a:srgbClr val="FFF32B"/>
                </a:solidFill>
                <a:latin typeface="Abadi" panose="020B0604020104020204" pitchFamily="34" charset="0"/>
                <a:ea typeface="Calibri" panose="020F0502020204030204" pitchFamily="34" charset="0"/>
              </a:rPr>
              <a:t>) is not mentioned during the tribulation descriptions</a:t>
            </a:r>
          </a:p>
          <a:p>
            <a:pPr marL="514350" indent="-514350">
              <a:buAutoNum type="arabicPeriod"/>
            </a:pPr>
            <a:endParaRPr lang="en-US" sz="3200" dirty="0">
              <a:solidFill>
                <a:schemeClr val="bg1"/>
              </a:solidFill>
              <a:latin typeface="Abadi" panose="020B0604020104020204" pitchFamily="34" charset="0"/>
              <a:ea typeface="Calibri" panose="020F0502020204030204" pitchFamily="34" charset="0"/>
            </a:endParaRPr>
          </a:p>
        </p:txBody>
      </p:sp>
      <p:pic>
        <p:nvPicPr>
          <p:cNvPr id="3" name="Picture 17">
            <a:extLst>
              <a:ext uri="{FF2B5EF4-FFF2-40B4-BE49-F238E27FC236}">
                <a16:creationId xmlns:a16="http://schemas.microsoft.com/office/drawing/2014/main" id="{A5A13539-0BA7-E9C3-4A76-367C54630640}"/>
              </a:ext>
            </a:extLst>
          </p:cNvPr>
          <p:cNvPicPr preferRelativeResize="0">
            <a:picLocks noChangeArrowheads="1"/>
          </p:cNvPicPr>
          <p:nvPr/>
        </p:nvPicPr>
        <p:blipFill>
          <a:blip r:embed="rId3" cstate="email">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a:fillRect/>
          </a:stretch>
        </p:blipFill>
        <p:spPr bwMode="auto">
          <a:xfrm>
            <a:off x="8695426" y="1212502"/>
            <a:ext cx="3053359" cy="3803633"/>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B308D148-0B30-BAD1-729B-F6E7029E6F94}"/>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64ADBE9B-D05A-7487-1DC4-419C660AA2C6}"/>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AD83E659-3C66-F3A8-5763-3B4E54F0A1C2}"/>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427C1942-39A4-841A-A60D-6D18FAABABB6}"/>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BCFCE9E9-FDB0-AB03-13BA-8E5191CA69C5}"/>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87613026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ight Arrow 18"/>
          <p:cNvSpPr/>
          <p:nvPr/>
        </p:nvSpPr>
        <p:spPr bwMode="auto">
          <a:xfrm>
            <a:off x="4882749" y="1676400"/>
            <a:ext cx="9448800" cy="2541588"/>
          </a:xfrm>
          <a:prstGeom prst="rightArrow">
            <a:avLst>
              <a:gd name="adj1" fmla="val 50000"/>
              <a:gd name="adj2" fmla="val 89681"/>
            </a:avLst>
          </a:prstGeom>
          <a:gradFill flip="none" rotWithShape="1">
            <a:gsLst>
              <a:gs pos="36000">
                <a:srgbClr val="FFFFFF"/>
              </a:gs>
              <a:gs pos="16000">
                <a:srgbClr val="FFFFFF"/>
              </a:gs>
              <a:gs pos="14000">
                <a:schemeClr val="accent5">
                  <a:lumMod val="50000"/>
                </a:schemeClr>
              </a:gs>
              <a:gs pos="10000">
                <a:srgbClr val="460000"/>
              </a:gs>
              <a:gs pos="8000">
                <a:srgbClr val="990000"/>
              </a:gs>
              <a:gs pos="1000">
                <a:srgbClr val="FFFF00"/>
              </a:gs>
              <a:gs pos="66000">
                <a:schemeClr val="bg1"/>
              </a:gs>
              <a:gs pos="77000">
                <a:schemeClr val="bg1"/>
              </a:gs>
              <a:gs pos="15000">
                <a:schemeClr val="accent5">
                  <a:lumMod val="75000"/>
                </a:schemeClr>
              </a:gs>
              <a:gs pos="40000">
                <a:schemeClr val="bg1"/>
              </a:gs>
            </a:gsLst>
            <a:lin ang="0" scaled="1"/>
            <a:tileRect/>
          </a:gradFill>
          <a:ln w="9525" cap="flat" cmpd="sng" algn="ctr">
            <a:solidFill>
              <a:schemeClr val="bg2">
                <a:lumMod val="75000"/>
              </a:schemeClr>
            </a:solidFill>
            <a:prstDash val="solid"/>
            <a:round/>
            <a:headEnd type="none" w="med" len="med"/>
            <a:tailEnd type="none" w="med" len="med"/>
          </a:ln>
          <a:effectLst/>
          <a:scene3d>
            <a:camera prst="perspectiveRelaxed" fov="6000000">
              <a:rot lat="20079456" lon="17241013" rev="4800000"/>
            </a:camera>
            <a:lightRig rig="threePt" dir="t"/>
          </a:scene3d>
        </p:spPr>
        <p:txBody>
          <a:bodyPr/>
          <a:lstStyle/>
          <a:p>
            <a:pPr>
              <a:defRPr/>
            </a:pPr>
            <a:endParaRPr lang="en-US" dirty="0">
              <a:solidFill>
                <a:srgbClr val="000000"/>
              </a:solidFill>
              <a:ea typeface="ＭＳ Ｐゴシック" charset="0"/>
              <a:cs typeface="ＭＳ Ｐゴシック" charset="0"/>
            </a:endParaRPr>
          </a:p>
        </p:txBody>
      </p:sp>
      <p:sp>
        <p:nvSpPr>
          <p:cNvPr id="2" name="Title 1"/>
          <p:cNvSpPr>
            <a:spLocks noGrp="1"/>
          </p:cNvSpPr>
          <p:nvPr>
            <p:ph type="title"/>
          </p:nvPr>
        </p:nvSpPr>
        <p:spPr/>
        <p:txBody>
          <a:bodyPr/>
          <a:lstStyle/>
          <a:p>
            <a:r>
              <a:rPr lang="en-US" dirty="0"/>
              <a:t>II (1): The Last Trumpet</a:t>
            </a:r>
          </a:p>
        </p:txBody>
      </p:sp>
      <p:sp>
        <p:nvSpPr>
          <p:cNvPr id="10" name="Rectangle 9"/>
          <p:cNvSpPr/>
          <p:nvPr/>
        </p:nvSpPr>
        <p:spPr>
          <a:xfrm rot="19873046">
            <a:off x="2514982" y="4074977"/>
            <a:ext cx="3769026" cy="3020538"/>
          </a:xfrm>
          <a:prstGeom prst="rect">
            <a:avLst/>
          </a:prstGeom>
          <a:noFill/>
          <a:scene3d>
            <a:camera prst="orthographicFront">
              <a:rot lat="2804150" lon="2551981" rev="1864024"/>
            </a:camera>
            <a:lightRig rig="threePt" dir="t"/>
          </a:scene3d>
        </p:spPr>
        <p:txBody>
          <a:bodyPr>
            <a:prstTxWarp prst="textFadeRight">
              <a:avLst>
                <a:gd name="adj" fmla="val 17689"/>
              </a:avLst>
            </a:prstTxWarp>
            <a:spAutoFit/>
            <a:scene3d>
              <a:camera prst="perspectiveRelaxed"/>
              <a:lightRig rig="threePt" dir="t"/>
            </a:scene3d>
          </a:bodyPr>
          <a:lstStyle/>
          <a:p>
            <a:pPr algn="ctr">
              <a:defRPr/>
            </a:pPr>
            <a:r>
              <a:rPr lang="en-US" sz="4000" dirty="0">
                <a:ln w="19050">
                  <a:noFill/>
                  <a:prstDash val="solid"/>
                </a:ln>
                <a:gradFill flip="none" rotWithShape="1">
                  <a:gsLst>
                    <a:gs pos="0">
                      <a:srgbClr val="FFF200"/>
                    </a:gs>
                    <a:gs pos="45000">
                      <a:srgbClr val="FF7A00"/>
                    </a:gs>
                    <a:gs pos="70000">
                      <a:srgbClr val="FF0300"/>
                    </a:gs>
                    <a:gs pos="100000">
                      <a:srgbClr val="4D0808"/>
                    </a:gs>
                  </a:gsLst>
                  <a:lin ang="5400000" scaled="1"/>
                  <a:tileRect/>
                </a:gradFill>
                <a:effectLst>
                  <a:glow rad="228600">
                    <a:srgbClr val="000000">
                      <a:satMod val="175000"/>
                      <a:alpha val="40000"/>
                    </a:srgbClr>
                  </a:glow>
                  <a:outerShdw blurRad="50000" dist="50800" dir="7500000" algn="tl">
                    <a:srgbClr val="000000">
                      <a:shade val="5000"/>
                      <a:alpha val="35000"/>
                    </a:srgbClr>
                  </a:outerShdw>
                </a:effectLst>
              </a:rPr>
              <a:t>NO </a:t>
            </a:r>
          </a:p>
          <a:p>
            <a:pPr algn="ctr">
              <a:defRPr/>
            </a:pPr>
            <a:r>
              <a:rPr lang="en-US" sz="4000" dirty="0">
                <a:ln w="19050">
                  <a:noFill/>
                  <a:prstDash val="solid"/>
                </a:ln>
                <a:gradFill flip="none" rotWithShape="1">
                  <a:gsLst>
                    <a:gs pos="0">
                      <a:srgbClr val="FFF200"/>
                    </a:gs>
                    <a:gs pos="45000">
                      <a:srgbClr val="FF7A00"/>
                    </a:gs>
                    <a:gs pos="70000">
                      <a:srgbClr val="FF0300"/>
                    </a:gs>
                    <a:gs pos="100000">
                      <a:srgbClr val="4D0808"/>
                    </a:gs>
                  </a:gsLst>
                  <a:lin ang="5400000" scaled="1"/>
                  <a:tileRect/>
                </a:gradFill>
                <a:effectLst>
                  <a:glow rad="228600">
                    <a:srgbClr val="000000">
                      <a:satMod val="175000"/>
                      <a:alpha val="40000"/>
                    </a:srgbClr>
                  </a:glow>
                  <a:outerShdw blurRad="50000" dist="50800" dir="7500000" algn="tl">
                    <a:srgbClr val="000000">
                      <a:shade val="5000"/>
                      <a:alpha val="35000"/>
                    </a:srgbClr>
                  </a:outerShdw>
                </a:effectLst>
              </a:rPr>
              <a:t>CHURCH</a:t>
            </a:r>
          </a:p>
          <a:p>
            <a:pPr algn="ctr">
              <a:defRPr/>
            </a:pPr>
            <a:r>
              <a:rPr lang="en-US" sz="4000" dirty="0">
                <a:ln w="19050">
                  <a:noFill/>
                  <a:prstDash val="solid"/>
                </a:ln>
                <a:gradFill flip="none" rotWithShape="1">
                  <a:gsLst>
                    <a:gs pos="0">
                      <a:srgbClr val="FFF200"/>
                    </a:gs>
                    <a:gs pos="45000">
                      <a:srgbClr val="FF7A00"/>
                    </a:gs>
                    <a:gs pos="70000">
                      <a:srgbClr val="FF0300"/>
                    </a:gs>
                    <a:gs pos="100000">
                      <a:srgbClr val="4D0808"/>
                    </a:gs>
                  </a:gsLst>
                  <a:lin ang="5400000" scaled="1"/>
                  <a:tileRect/>
                </a:gradFill>
                <a:effectLst>
                  <a:glow rad="228600">
                    <a:srgbClr val="000000">
                      <a:satMod val="175000"/>
                      <a:alpha val="40000"/>
                    </a:srgbClr>
                  </a:glow>
                  <a:outerShdw blurRad="50000" dist="50800" dir="7500000" algn="tl">
                    <a:srgbClr val="000000">
                      <a:shade val="5000"/>
                      <a:alpha val="35000"/>
                    </a:srgbClr>
                  </a:outerShdw>
                </a:effectLst>
              </a:rPr>
              <a:t>MENTIONED</a:t>
            </a:r>
          </a:p>
        </p:txBody>
      </p:sp>
      <p:sp>
        <p:nvSpPr>
          <p:cNvPr id="11" name="Rectangle 10"/>
          <p:cNvSpPr/>
          <p:nvPr/>
        </p:nvSpPr>
        <p:spPr>
          <a:xfrm rot="19957389">
            <a:off x="6294384" y="3153861"/>
            <a:ext cx="3983243" cy="1077380"/>
          </a:xfrm>
          <a:prstGeom prst="rect">
            <a:avLst/>
          </a:prstGeom>
          <a:noFill/>
          <a:scene3d>
            <a:camera prst="orthographicFront">
              <a:rot lat="2424980" lon="2569051" rev="1884867"/>
            </a:camera>
            <a:lightRig rig="threePt" dir="t"/>
          </a:scene3d>
        </p:spPr>
        <p:txBody>
          <a:bodyPr>
            <a:prstTxWarp prst="textFadeRight">
              <a:avLst>
                <a:gd name="adj" fmla="val 29730"/>
              </a:avLst>
            </a:prstTxWarp>
            <a:spAutoFit/>
            <a:scene3d>
              <a:camera prst="perspectiveRelaxed">
                <a:rot lat="18264253" lon="365967" rev="21316314"/>
              </a:camera>
              <a:lightRig rig="threePt" dir="t"/>
            </a:scene3d>
          </a:bodyPr>
          <a:lstStyle/>
          <a:p>
            <a:pPr algn="ctr">
              <a:defRPr/>
            </a:pPr>
            <a:r>
              <a:rPr lang="en-US" sz="4000" dirty="0">
                <a:ln w="19050">
                  <a:noFill/>
                  <a:prstDash val="solid"/>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0" scaled="0"/>
                </a:gradFill>
                <a:effectLst>
                  <a:glow rad="228600">
                    <a:schemeClr val="tx2">
                      <a:lumMod val="50000"/>
                      <a:alpha val="29000"/>
                    </a:schemeClr>
                  </a:glow>
                  <a:outerShdw blurRad="50000" dist="50800" dir="7500000" algn="tl">
                    <a:srgbClr val="000000">
                      <a:shade val="5000"/>
                      <a:alpha val="35000"/>
                    </a:srgbClr>
                  </a:outerShdw>
                </a:effectLst>
                <a:ea typeface="ＭＳ Ｐゴシック" charset="0"/>
                <a:cs typeface="ＭＳ Ｐゴシック" charset="0"/>
              </a:rPr>
              <a:t>MILLENNIUM</a:t>
            </a:r>
          </a:p>
        </p:txBody>
      </p:sp>
      <p:cxnSp>
        <p:nvCxnSpPr>
          <p:cNvPr id="12" name="Straight Connector 7"/>
          <p:cNvCxnSpPr>
            <a:cxnSpLocks noChangeShapeType="1"/>
          </p:cNvCxnSpPr>
          <p:nvPr/>
        </p:nvCxnSpPr>
        <p:spPr bwMode="auto">
          <a:xfrm>
            <a:off x="1260596" y="5667735"/>
            <a:ext cx="2580753" cy="1607778"/>
          </a:xfrm>
          <a:prstGeom prst="line">
            <a:avLst/>
          </a:prstGeom>
          <a:noFill/>
          <a:ln w="60325">
            <a:solidFill>
              <a:schemeClr val="bg2">
                <a:lumMod val="75000"/>
              </a:schemeClr>
            </a:solidFill>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 name="Straight Connector 40"/>
          <p:cNvCxnSpPr>
            <a:cxnSpLocks noChangeShapeType="1"/>
          </p:cNvCxnSpPr>
          <p:nvPr/>
        </p:nvCxnSpPr>
        <p:spPr bwMode="auto">
          <a:xfrm>
            <a:off x="5263749" y="4217988"/>
            <a:ext cx="1831975" cy="1057275"/>
          </a:xfrm>
          <a:prstGeom prst="line">
            <a:avLst/>
          </a:prstGeom>
          <a:noFill/>
          <a:ln w="60325">
            <a:solidFill>
              <a:schemeClr val="bg2">
                <a:lumMod val="75000"/>
              </a:schemeClr>
            </a:solidFill>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 name="Rectangle 3">
            <a:extLst>
              <a:ext uri="{FF2B5EF4-FFF2-40B4-BE49-F238E27FC236}">
                <a16:creationId xmlns:a16="http://schemas.microsoft.com/office/drawing/2014/main" id="{ED4AAE77-6C86-310F-54A6-C2EF7E498678}"/>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sp>
        <p:nvSpPr>
          <p:cNvPr id="7" name="Up Arrow 6">
            <a:extLst>
              <a:ext uri="{FF2B5EF4-FFF2-40B4-BE49-F238E27FC236}">
                <a16:creationId xmlns:a16="http://schemas.microsoft.com/office/drawing/2014/main" id="{0E014D19-4C7B-FEDF-DC08-EE377D22D55C}"/>
              </a:ext>
            </a:extLst>
          </p:cNvPr>
          <p:cNvSpPr/>
          <p:nvPr/>
        </p:nvSpPr>
        <p:spPr bwMode="auto">
          <a:xfrm>
            <a:off x="1633391" y="1690688"/>
            <a:ext cx="1940560" cy="5314003"/>
          </a:xfrm>
          <a:prstGeom prst="upArrow">
            <a:avLst>
              <a:gd name="adj1" fmla="val 50000"/>
              <a:gd name="adj2" fmla="val 79481"/>
            </a:avLst>
          </a:prstGeom>
          <a:solidFill>
            <a:schemeClr val="bg1"/>
          </a:solidFill>
          <a:ln w="9525" cap="flat" cmpd="sng" algn="ctr">
            <a:solidFill>
              <a:schemeClr val="bg1"/>
            </a:solidFill>
            <a:prstDash val="solid"/>
            <a:round/>
            <a:headEnd type="none" w="med" len="med"/>
            <a:tailEnd type="none" w="med" len="med"/>
          </a:ln>
          <a:effectLst>
            <a:glow rad="101600">
              <a:schemeClr val="accent4">
                <a:satMod val="175000"/>
                <a:alpha val="40000"/>
              </a:schemeClr>
            </a:glow>
          </a:effectLst>
          <a:scene3d>
            <a:camera prst="isometricLeftDown">
              <a:rot lat="2099999" lon="2700002" rev="0"/>
            </a:camera>
            <a:lightRig rig="threePt" dir="t"/>
          </a:scene3d>
          <a:sp3d>
            <a:bevelT w="165100" prst="coolSlant"/>
          </a:sp3d>
        </p:spPr>
        <p:txBody>
          <a:bodyPr vert="vert270"/>
          <a:lstStyle/>
          <a:p>
            <a:pPr>
              <a:defRPr/>
            </a:pPr>
            <a:r>
              <a:rPr lang="en-US" sz="4000" dirty="0">
                <a:solidFill>
                  <a:srgbClr val="000000"/>
                </a:solidFill>
                <a:ea typeface="ＭＳ Ｐゴシック" charset="0"/>
                <a:cs typeface="Times New Roman" pitchFamily="18" charset="0"/>
              </a:rPr>
              <a:t> </a:t>
            </a:r>
            <a:r>
              <a:rPr lang="en-US" sz="3800" dirty="0">
                <a:solidFill>
                  <a:srgbClr val="000000"/>
                </a:solidFill>
                <a:ea typeface="ＭＳ Ｐゴシック" charset="0"/>
                <a:cs typeface="Times New Roman" pitchFamily="18" charset="0"/>
              </a:rPr>
              <a:t>CHURCH RAPTURED?</a:t>
            </a:r>
          </a:p>
        </p:txBody>
      </p:sp>
      <p:grpSp>
        <p:nvGrpSpPr>
          <p:cNvPr id="3" name="Group 2">
            <a:extLst>
              <a:ext uri="{FF2B5EF4-FFF2-40B4-BE49-F238E27FC236}">
                <a16:creationId xmlns:a16="http://schemas.microsoft.com/office/drawing/2014/main" id="{BE897970-2867-0BEB-E7B7-963324FD4DD2}"/>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EB62A2D9-D4A3-48B4-51A8-ADA20365C444}"/>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23E7A12A-FC1F-85D9-E9A8-B9A1B84D812C}"/>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8" name="Picture 7">
              <a:extLst>
                <a:ext uri="{FF2B5EF4-FFF2-40B4-BE49-F238E27FC236}">
                  <a16:creationId xmlns:a16="http://schemas.microsoft.com/office/drawing/2014/main" id="{B08DFE2D-C0A8-E307-9141-CA7E733CDA9C}"/>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33273775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9695390C-8800-298D-AAF2-16010203C379}"/>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sp>
        <p:nvSpPr>
          <p:cNvPr id="5" name="Oval 4">
            <a:extLst>
              <a:ext uri="{FF2B5EF4-FFF2-40B4-BE49-F238E27FC236}">
                <a16:creationId xmlns:a16="http://schemas.microsoft.com/office/drawing/2014/main" id="{760FF562-C2EB-DFA5-A1E7-A442D79EF066}"/>
              </a:ext>
            </a:extLst>
          </p:cNvPr>
          <p:cNvSpPr/>
          <p:nvPr/>
        </p:nvSpPr>
        <p:spPr bwMode="auto">
          <a:xfrm>
            <a:off x="5298122" y="838783"/>
            <a:ext cx="1537018" cy="1537016"/>
          </a:xfrm>
          <a:prstGeom prst="ellipse">
            <a:avLst/>
          </a:prstGeom>
          <a:solidFill>
            <a:srgbClr val="00AEEF"/>
          </a:solidFill>
          <a:ln>
            <a:noFill/>
          </a:ln>
          <a:effectLst>
            <a:outerShdw blurRad="152400" dist="317500" dir="5400000" sx="90000" sy="-19000" rotWithShape="0">
              <a:prstClr val="black">
                <a:alpha val="15000"/>
              </a:prstClr>
            </a:outerShdw>
          </a:effectLst>
          <a:scene3d>
            <a:camera prst="orthographicFront"/>
            <a:lightRig rig="threePt" dir="t"/>
          </a:scene3d>
          <a:sp3d extrusionH="101600">
            <a:bevelT w="450850" h="939800"/>
            <a:bevelB w="0" h="0"/>
          </a:sp3d>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dirty="0">
                <a:solidFill>
                  <a:schemeClr val="bg2">
                    <a:lumMod val="10000"/>
                  </a:schemeClr>
                </a:solidFill>
                <a:cs typeface="Times New Roman"/>
              </a:rPr>
              <a:t>THE</a:t>
            </a:r>
          </a:p>
          <a:p>
            <a:pPr algn="ctr">
              <a:defRPr/>
            </a:pPr>
            <a:r>
              <a:rPr lang="en-US" dirty="0">
                <a:solidFill>
                  <a:schemeClr val="bg2">
                    <a:lumMod val="10000"/>
                  </a:schemeClr>
                </a:solidFill>
                <a:cs typeface="Times New Roman"/>
              </a:rPr>
              <a:t>LAST</a:t>
            </a:r>
          </a:p>
          <a:p>
            <a:pPr algn="ctr">
              <a:defRPr/>
            </a:pPr>
            <a:r>
              <a:rPr lang="en-US" dirty="0">
                <a:solidFill>
                  <a:schemeClr val="bg2">
                    <a:lumMod val="10000"/>
                  </a:schemeClr>
                </a:solidFill>
                <a:cs typeface="Times New Roman"/>
              </a:rPr>
              <a:t>TRUMPET</a:t>
            </a:r>
          </a:p>
          <a:p>
            <a:pPr algn="ctr">
              <a:defRPr/>
            </a:pPr>
            <a:endParaRPr lang="en-US" sz="1600" dirty="0">
              <a:solidFill>
                <a:schemeClr val="bg2">
                  <a:lumMod val="10000"/>
                </a:schemeClr>
              </a:solidFill>
              <a:cs typeface="Times New Roman"/>
            </a:endParaRPr>
          </a:p>
        </p:txBody>
      </p:sp>
      <p:sp>
        <p:nvSpPr>
          <p:cNvPr id="6" name="Oval 5">
            <a:extLst>
              <a:ext uri="{FF2B5EF4-FFF2-40B4-BE49-F238E27FC236}">
                <a16:creationId xmlns:a16="http://schemas.microsoft.com/office/drawing/2014/main" id="{BF232351-0172-67B4-0A40-97483EDB3DF0}"/>
              </a:ext>
            </a:extLst>
          </p:cNvPr>
          <p:cNvSpPr/>
          <p:nvPr/>
        </p:nvSpPr>
        <p:spPr bwMode="auto">
          <a:xfrm>
            <a:off x="3366273" y="1175389"/>
            <a:ext cx="1661542" cy="1661540"/>
          </a:xfrm>
          <a:prstGeom prst="ellipse">
            <a:avLst/>
          </a:prstGeom>
          <a:solidFill>
            <a:srgbClr val="00AEEF"/>
          </a:solidFill>
          <a:ln>
            <a:noFill/>
          </a:ln>
          <a:effectLst>
            <a:outerShdw blurRad="152400" dist="317500" dir="5400000" sx="90000" sy="-19000" rotWithShape="0">
              <a:prstClr val="black">
                <a:alpha val="15000"/>
              </a:prstClr>
            </a:outerShdw>
          </a:effectLst>
          <a:scene3d>
            <a:camera prst="orthographicFront"/>
            <a:lightRig rig="threePt" dir="t"/>
          </a:scene3d>
          <a:sp3d extrusionH="101600">
            <a:bevelT w="450850" h="939800"/>
            <a:bevelB w="0" h="0"/>
          </a:sp3d>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2000" dirty="0">
                <a:solidFill>
                  <a:schemeClr val="bg2">
                    <a:lumMod val="10000"/>
                  </a:schemeClr>
                </a:solidFill>
                <a:cs typeface="Times New Roman"/>
              </a:rPr>
              <a:t>IMMINENT</a:t>
            </a:r>
          </a:p>
          <a:p>
            <a:pPr algn="ctr">
              <a:defRPr/>
            </a:pPr>
            <a:r>
              <a:rPr lang="en-US" sz="2000" dirty="0">
                <a:solidFill>
                  <a:schemeClr val="bg2">
                    <a:lumMod val="10000"/>
                  </a:schemeClr>
                </a:solidFill>
                <a:cs typeface="Times New Roman"/>
              </a:rPr>
              <a:t>RETURN</a:t>
            </a:r>
          </a:p>
          <a:p>
            <a:pPr algn="ctr">
              <a:defRPr/>
            </a:pPr>
            <a:r>
              <a:rPr lang="en-US" sz="2000" dirty="0">
                <a:solidFill>
                  <a:schemeClr val="bg2">
                    <a:lumMod val="10000"/>
                  </a:schemeClr>
                </a:solidFill>
                <a:cs typeface="Times New Roman"/>
              </a:rPr>
              <a:t>OF CHRIST</a:t>
            </a:r>
          </a:p>
        </p:txBody>
      </p:sp>
      <p:sp>
        <p:nvSpPr>
          <p:cNvPr id="7" name="Oval 6">
            <a:extLst>
              <a:ext uri="{FF2B5EF4-FFF2-40B4-BE49-F238E27FC236}">
                <a16:creationId xmlns:a16="http://schemas.microsoft.com/office/drawing/2014/main" id="{2ED892DD-9F7C-B211-0C4D-DA3834B0264C}"/>
              </a:ext>
            </a:extLst>
          </p:cNvPr>
          <p:cNvSpPr/>
          <p:nvPr/>
        </p:nvSpPr>
        <p:spPr bwMode="auto">
          <a:xfrm>
            <a:off x="7118466" y="1175389"/>
            <a:ext cx="1661542" cy="1661540"/>
          </a:xfrm>
          <a:prstGeom prst="ellipse">
            <a:avLst/>
          </a:prstGeom>
          <a:solidFill>
            <a:srgbClr val="00AEEF"/>
          </a:solidFill>
          <a:ln>
            <a:noFill/>
          </a:ln>
          <a:effectLst>
            <a:outerShdw blurRad="152400" dist="317500" dir="5400000" sx="90000" sy="-19000" rotWithShape="0">
              <a:prstClr val="black">
                <a:alpha val="15000"/>
              </a:prstClr>
            </a:outerShdw>
          </a:effectLst>
          <a:scene3d>
            <a:camera prst="orthographicFront"/>
            <a:lightRig rig="threePt" dir="t"/>
          </a:scene3d>
          <a:sp3d extrusionH="101600">
            <a:bevelT w="450850" h="939800"/>
            <a:bevelB w="0" h="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000" dirty="0">
                <a:solidFill>
                  <a:schemeClr val="bg2">
                    <a:lumMod val="10000"/>
                  </a:schemeClr>
                </a:solidFill>
                <a:cs typeface="Times New Roman"/>
              </a:rPr>
              <a:t>RESCUE FROM</a:t>
            </a:r>
          </a:p>
          <a:p>
            <a:pPr algn="ctr">
              <a:defRPr/>
            </a:pPr>
            <a:r>
              <a:rPr lang="en-US" sz="2000" dirty="0">
                <a:solidFill>
                  <a:schemeClr val="bg2">
                    <a:lumMod val="10000"/>
                  </a:schemeClr>
                </a:solidFill>
                <a:cs typeface="Times New Roman"/>
              </a:rPr>
              <a:t>WRATH</a:t>
            </a:r>
          </a:p>
        </p:txBody>
      </p:sp>
      <p:sp>
        <p:nvSpPr>
          <p:cNvPr id="8" name="Oval 7">
            <a:extLst>
              <a:ext uri="{FF2B5EF4-FFF2-40B4-BE49-F238E27FC236}">
                <a16:creationId xmlns:a16="http://schemas.microsoft.com/office/drawing/2014/main" id="{A4238078-1B5E-E3ED-7A23-1A8EEE6D7917}"/>
              </a:ext>
            </a:extLst>
          </p:cNvPr>
          <p:cNvSpPr/>
          <p:nvPr/>
        </p:nvSpPr>
        <p:spPr bwMode="auto">
          <a:xfrm>
            <a:off x="2151302" y="2437968"/>
            <a:ext cx="2215386" cy="2215386"/>
          </a:xfrm>
          <a:prstGeom prst="ellipse">
            <a:avLst/>
          </a:prstGeom>
          <a:solidFill>
            <a:srgbClr val="00AEEF"/>
          </a:solidFill>
          <a:ln>
            <a:noFill/>
          </a:ln>
          <a:effectLst>
            <a:outerShdw blurRad="152400" dist="317500" dir="5400000" sx="90000" sy="-19000" rotWithShape="0">
              <a:prstClr val="black">
                <a:alpha val="15000"/>
              </a:prstClr>
            </a:outerShdw>
          </a:effectLst>
          <a:scene3d>
            <a:camera prst="orthographicFront"/>
            <a:lightRig rig="threePt" dir="t"/>
          </a:scene3d>
          <a:sp3d extrusionH="101600">
            <a:bevelT w="635000" h="939800"/>
            <a:bevelB w="0" h="0"/>
          </a:sp3d>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2200" dirty="0">
                <a:solidFill>
                  <a:schemeClr val="bg2">
                    <a:lumMod val="10000"/>
                  </a:schemeClr>
                </a:solidFill>
                <a:cs typeface="Times New Roman"/>
              </a:rPr>
              <a:t>MISSING</a:t>
            </a:r>
          </a:p>
          <a:p>
            <a:pPr algn="ctr">
              <a:defRPr/>
            </a:pPr>
            <a:r>
              <a:rPr lang="en-US" sz="2200" dirty="0">
                <a:solidFill>
                  <a:schemeClr val="bg2">
                    <a:lumMod val="10000"/>
                  </a:schemeClr>
                </a:solidFill>
                <a:cs typeface="Times New Roman"/>
              </a:rPr>
              <a:t>CHURCH IN</a:t>
            </a:r>
          </a:p>
          <a:p>
            <a:pPr algn="ctr">
              <a:defRPr/>
            </a:pPr>
            <a:r>
              <a:rPr lang="en-US" sz="2200" dirty="0">
                <a:solidFill>
                  <a:schemeClr val="bg2">
                    <a:lumMod val="10000"/>
                  </a:schemeClr>
                </a:solidFill>
                <a:cs typeface="Times New Roman"/>
              </a:rPr>
              <a:t>REV 4-19</a:t>
            </a:r>
          </a:p>
        </p:txBody>
      </p:sp>
      <p:sp>
        <p:nvSpPr>
          <p:cNvPr id="9" name="Oval 8">
            <a:extLst>
              <a:ext uri="{FF2B5EF4-FFF2-40B4-BE49-F238E27FC236}">
                <a16:creationId xmlns:a16="http://schemas.microsoft.com/office/drawing/2014/main" id="{372A10C9-21A8-3C10-F930-7A6C3AA3D6A8}"/>
              </a:ext>
            </a:extLst>
          </p:cNvPr>
          <p:cNvSpPr/>
          <p:nvPr/>
        </p:nvSpPr>
        <p:spPr bwMode="auto">
          <a:xfrm>
            <a:off x="3486916" y="3907589"/>
            <a:ext cx="2492310" cy="2492310"/>
          </a:xfrm>
          <a:prstGeom prst="ellipse">
            <a:avLst/>
          </a:prstGeom>
          <a:solidFill>
            <a:srgbClr val="00AEEF"/>
          </a:solidFill>
          <a:ln>
            <a:noFill/>
          </a:ln>
          <a:effectLst>
            <a:outerShdw blurRad="152400" dist="317500" dir="5400000" sx="90000" sy="-19000" rotWithShape="0">
              <a:prstClr val="black">
                <a:alpha val="15000"/>
              </a:prstClr>
            </a:outerShdw>
          </a:effectLst>
          <a:scene3d>
            <a:camera prst="orthographicFront"/>
            <a:lightRig rig="threePt" dir="t"/>
          </a:scene3d>
          <a:sp3d extrusionH="101600">
            <a:bevelT w="673100" h="939800"/>
            <a:bevelB w="0" h="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400" dirty="0">
                <a:solidFill>
                  <a:schemeClr val="bg2">
                    <a:lumMod val="10000"/>
                  </a:schemeClr>
                </a:solidFill>
                <a:cs typeface="Times New Roman"/>
              </a:rPr>
              <a:t>RETURN “WITH”</a:t>
            </a:r>
          </a:p>
          <a:p>
            <a:pPr algn="ctr">
              <a:defRPr/>
            </a:pPr>
            <a:r>
              <a:rPr lang="en-US" sz="2400" dirty="0">
                <a:solidFill>
                  <a:schemeClr val="bg2">
                    <a:lumMod val="10000"/>
                  </a:schemeClr>
                </a:solidFill>
                <a:cs typeface="Times New Roman"/>
              </a:rPr>
              <a:t>AND “FOR”</a:t>
            </a:r>
          </a:p>
          <a:p>
            <a:pPr algn="ctr">
              <a:defRPr/>
            </a:pPr>
            <a:r>
              <a:rPr lang="en-US" sz="2400" dirty="0">
                <a:solidFill>
                  <a:schemeClr val="bg2">
                    <a:lumMod val="10000"/>
                  </a:schemeClr>
                </a:solidFill>
                <a:cs typeface="Times New Roman"/>
              </a:rPr>
              <a:t>SAINTS</a:t>
            </a:r>
          </a:p>
        </p:txBody>
      </p:sp>
      <p:sp>
        <p:nvSpPr>
          <p:cNvPr id="11" name="Oval 10">
            <a:extLst>
              <a:ext uri="{FF2B5EF4-FFF2-40B4-BE49-F238E27FC236}">
                <a16:creationId xmlns:a16="http://schemas.microsoft.com/office/drawing/2014/main" id="{1B4D65D7-FE3C-BE00-B596-44E404307E66}"/>
              </a:ext>
            </a:extLst>
          </p:cNvPr>
          <p:cNvSpPr/>
          <p:nvPr/>
        </p:nvSpPr>
        <p:spPr bwMode="auto">
          <a:xfrm>
            <a:off x="7779592" y="2435365"/>
            <a:ext cx="2215386" cy="2215386"/>
          </a:xfrm>
          <a:prstGeom prst="ellipse">
            <a:avLst/>
          </a:prstGeom>
          <a:solidFill>
            <a:srgbClr val="00AEEF"/>
          </a:solidFill>
          <a:ln>
            <a:noFill/>
          </a:ln>
          <a:effectLst>
            <a:outerShdw blurRad="152400" dist="317500" dir="5400000" sx="90000" sy="-19000" rotWithShape="0">
              <a:prstClr val="black">
                <a:alpha val="15000"/>
              </a:prstClr>
            </a:outerShdw>
          </a:effectLst>
          <a:scene3d>
            <a:camera prst="orthographicFront"/>
            <a:lightRig rig="threePt" dir="t"/>
          </a:scene3d>
          <a:sp3d extrusionH="101600">
            <a:bevelT w="635000" h="939800"/>
            <a:bevelB w="0" h="0"/>
          </a:sp3d>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2200" dirty="0">
                <a:solidFill>
                  <a:schemeClr val="bg2">
                    <a:lumMod val="10000"/>
                  </a:schemeClr>
                </a:solidFill>
                <a:cs typeface="Times New Roman"/>
              </a:rPr>
              <a:t>POSTTRIB +</a:t>
            </a:r>
          </a:p>
          <a:p>
            <a:pPr algn="ctr">
              <a:defRPr/>
            </a:pPr>
            <a:r>
              <a:rPr lang="en-US" sz="2200" dirty="0">
                <a:solidFill>
                  <a:schemeClr val="bg2">
                    <a:lumMod val="10000"/>
                  </a:schemeClr>
                </a:solidFill>
                <a:cs typeface="Times New Roman"/>
              </a:rPr>
              <a:t>MILLENNIAL</a:t>
            </a:r>
          </a:p>
          <a:p>
            <a:pPr algn="ctr">
              <a:defRPr/>
            </a:pPr>
            <a:r>
              <a:rPr lang="en-US" sz="2200" dirty="0">
                <a:solidFill>
                  <a:schemeClr val="bg2">
                    <a:lumMod val="10000"/>
                  </a:schemeClr>
                </a:solidFill>
                <a:cs typeface="Times New Roman"/>
              </a:rPr>
              <a:t>PROBLEM</a:t>
            </a:r>
          </a:p>
        </p:txBody>
      </p:sp>
      <p:sp>
        <p:nvSpPr>
          <p:cNvPr id="12" name="Oval 11">
            <a:extLst>
              <a:ext uri="{FF2B5EF4-FFF2-40B4-BE49-F238E27FC236}">
                <a16:creationId xmlns:a16="http://schemas.microsoft.com/office/drawing/2014/main" id="{982BD429-05B9-F8F7-59FB-60D7E2D4FDD3}"/>
              </a:ext>
            </a:extLst>
          </p:cNvPr>
          <p:cNvSpPr/>
          <p:nvPr/>
        </p:nvSpPr>
        <p:spPr bwMode="auto">
          <a:xfrm>
            <a:off x="6167053" y="3907589"/>
            <a:ext cx="2492310" cy="2492310"/>
          </a:xfrm>
          <a:prstGeom prst="ellipse">
            <a:avLst/>
          </a:prstGeom>
          <a:solidFill>
            <a:srgbClr val="00AEEF"/>
          </a:solidFill>
          <a:ln>
            <a:noFill/>
          </a:ln>
          <a:effectLst>
            <a:outerShdw blurRad="152400" dist="317500" dir="5400000" sx="90000" sy="-19000" rotWithShape="0">
              <a:prstClr val="black">
                <a:alpha val="15000"/>
              </a:prstClr>
            </a:outerShdw>
          </a:effectLst>
          <a:scene3d>
            <a:camera prst="orthographicFront"/>
            <a:lightRig rig="threePt" dir="t"/>
          </a:scene3d>
          <a:sp3d extrusionH="101600">
            <a:bevelT w="673100" h="939800"/>
            <a:bevelB w="0" h="0"/>
          </a:sp3d>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2400" dirty="0">
                <a:solidFill>
                  <a:schemeClr val="bg2">
                    <a:lumMod val="10000"/>
                  </a:schemeClr>
                </a:solidFill>
                <a:cs typeface="Times New Roman"/>
              </a:rPr>
              <a:t>REMOVAL</a:t>
            </a:r>
          </a:p>
          <a:p>
            <a:pPr algn="ctr">
              <a:defRPr/>
            </a:pPr>
            <a:r>
              <a:rPr lang="en-US" sz="2400" dirty="0">
                <a:solidFill>
                  <a:schemeClr val="bg2">
                    <a:lumMod val="10000"/>
                  </a:schemeClr>
                </a:solidFill>
                <a:cs typeface="Times New Roman"/>
              </a:rPr>
              <a:t>OF THE</a:t>
            </a:r>
          </a:p>
          <a:p>
            <a:pPr algn="ctr">
              <a:defRPr/>
            </a:pPr>
            <a:r>
              <a:rPr lang="en-US" sz="2400" dirty="0">
                <a:solidFill>
                  <a:schemeClr val="bg2">
                    <a:lumMod val="10000"/>
                  </a:schemeClr>
                </a:solidFill>
                <a:cs typeface="Times New Roman"/>
              </a:rPr>
              <a:t>RESTRAINER</a:t>
            </a:r>
          </a:p>
          <a:p>
            <a:pPr algn="ctr">
              <a:defRPr/>
            </a:pPr>
            <a:r>
              <a:rPr lang="en-US" sz="2400" dirty="0">
                <a:solidFill>
                  <a:schemeClr val="bg2">
                    <a:lumMod val="10000"/>
                  </a:schemeClr>
                </a:solidFill>
                <a:cs typeface="Times New Roman"/>
              </a:rPr>
              <a:t>IN 2 THESS. 2</a:t>
            </a:r>
          </a:p>
        </p:txBody>
      </p:sp>
      <p:grpSp>
        <p:nvGrpSpPr>
          <p:cNvPr id="2" name="Group 1">
            <a:extLst>
              <a:ext uri="{FF2B5EF4-FFF2-40B4-BE49-F238E27FC236}">
                <a16:creationId xmlns:a16="http://schemas.microsoft.com/office/drawing/2014/main" id="{D20C5C42-298B-FFBB-AC03-3BFB5F8FF7C4}"/>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6D73AE23-C3DD-4BEF-275F-F3756193DC22}"/>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0" name="Picture 9">
              <a:extLst>
                <a:ext uri="{FF2B5EF4-FFF2-40B4-BE49-F238E27FC236}">
                  <a16:creationId xmlns:a16="http://schemas.microsoft.com/office/drawing/2014/main" id="{8336241D-5A8E-BD45-9C99-EE7DAB235EF9}"/>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3" name="Picture 12">
              <a:extLst>
                <a:ext uri="{FF2B5EF4-FFF2-40B4-BE49-F238E27FC236}">
                  <a16:creationId xmlns:a16="http://schemas.microsoft.com/office/drawing/2014/main" id="{A7D6285E-D258-35A5-5CE9-6D62D150B2D5}"/>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01899577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8162751" cy="4031873"/>
          </a:xfrm>
          <a:prstGeom prst="rect">
            <a:avLst/>
          </a:prstGeom>
        </p:spPr>
        <p:txBody>
          <a:bodyPr wrap="square">
            <a:spAutoFit/>
          </a:bodyPr>
          <a:lstStyle/>
          <a:p>
            <a:r>
              <a:rPr lang="en-US" sz="3200" dirty="0">
                <a:solidFill>
                  <a:srgbClr val="FFF32B"/>
                </a:solidFill>
                <a:latin typeface="Abadi" panose="020B0604020104020204" pitchFamily="34" charset="0"/>
                <a:ea typeface="Calibri" panose="020F0502020204030204" pitchFamily="34" charset="0"/>
              </a:rPr>
              <a:t>SUMMARY</a:t>
            </a:r>
          </a:p>
          <a:p>
            <a:pPr marL="514350" indent="-514350">
              <a:buAutoNum type="arabicPeriod"/>
            </a:pPr>
            <a:r>
              <a:rPr lang="en-US" sz="3200" dirty="0">
                <a:solidFill>
                  <a:srgbClr val="FFF32B"/>
                </a:solidFill>
                <a:latin typeface="Abadi" panose="020B0604020104020204" pitchFamily="34" charset="0"/>
                <a:ea typeface="Calibri" panose="020F0502020204030204" pitchFamily="34" charset="0"/>
              </a:rPr>
              <a:t>We are told to wait for the return of Christ, which will occur when we do not expect it (Matt 24:42, 44; 1 </a:t>
            </a:r>
            <a:r>
              <a:rPr lang="en-US" sz="3200" dirty="0" err="1">
                <a:solidFill>
                  <a:srgbClr val="FFF32B"/>
                </a:solidFill>
                <a:latin typeface="Abadi" panose="020B0604020104020204" pitchFamily="34" charset="0"/>
                <a:ea typeface="Calibri" panose="020F0502020204030204" pitchFamily="34" charset="0"/>
              </a:rPr>
              <a:t>Thess</a:t>
            </a:r>
            <a:r>
              <a:rPr lang="en-US" sz="3200" dirty="0">
                <a:solidFill>
                  <a:srgbClr val="FFF32B"/>
                </a:solidFill>
                <a:latin typeface="Abadi" panose="020B0604020104020204" pitchFamily="34" charset="0"/>
                <a:ea typeface="Calibri" panose="020F0502020204030204" pitchFamily="34" charset="0"/>
              </a:rPr>
              <a:t> 1:9–10).</a:t>
            </a:r>
          </a:p>
          <a:p>
            <a:pPr marL="514350" indent="-514350">
              <a:buAutoNum type="arabicPeriod"/>
            </a:pPr>
            <a:r>
              <a:rPr lang="en-US" sz="3200" dirty="0">
                <a:solidFill>
                  <a:srgbClr val="FFF32B"/>
                </a:solidFill>
                <a:latin typeface="Abadi" panose="020B0604020104020204" pitchFamily="34" charset="0"/>
                <a:ea typeface="Calibri" panose="020F0502020204030204" pitchFamily="34" charset="0"/>
              </a:rPr>
              <a:t>Nobody knows the day or hour of Christ’s coming (Matt 24:36)</a:t>
            </a:r>
          </a:p>
          <a:p>
            <a:pPr marL="514350" indent="-514350">
              <a:buAutoNum type="arabicPeriod"/>
            </a:pPr>
            <a:r>
              <a:rPr lang="en-US" sz="3200" dirty="0">
                <a:solidFill>
                  <a:srgbClr val="FFF32B"/>
                </a:solidFill>
                <a:latin typeface="Abadi" panose="020B0604020104020204" pitchFamily="34" charset="0"/>
                <a:ea typeface="Calibri" panose="020F0502020204030204" pitchFamily="34" charset="0"/>
              </a:rPr>
              <a:t>Only a pretribulation rapture fully satisfies imminency.  </a:t>
            </a:r>
          </a:p>
        </p:txBody>
      </p:sp>
      <p:pic>
        <p:nvPicPr>
          <p:cNvPr id="3" name="Picture 17">
            <a:extLst>
              <a:ext uri="{FF2B5EF4-FFF2-40B4-BE49-F238E27FC236}">
                <a16:creationId xmlns:a16="http://schemas.microsoft.com/office/drawing/2014/main" id="{A5A13539-0BA7-E9C3-4A76-367C54630640}"/>
              </a:ext>
            </a:extLst>
          </p:cNvPr>
          <p:cNvPicPr preferRelativeResize="0">
            <a:picLocks noChangeArrowheads="1"/>
          </p:cNvPicPr>
          <p:nvPr/>
        </p:nvPicPr>
        <p:blipFill>
          <a:blip r:embed="rId3" cstate="email">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a:fillRect/>
          </a:stretch>
        </p:blipFill>
        <p:spPr bwMode="auto">
          <a:xfrm>
            <a:off x="8695426" y="1212502"/>
            <a:ext cx="3053359" cy="3803633"/>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B308D148-0B30-BAD1-729B-F6E7029E6F94}"/>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095CDDB7-C88A-8EAD-5547-27797D979344}"/>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7B875361-17A2-07EE-0143-74E2955FCC9B}"/>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65F05668-F627-5C6E-A718-F33C2643C14A}"/>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4CDF035E-602A-A3FB-4922-8D5D32E7288F}"/>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9240617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e 2">
            <a:extLst>
              <a:ext uri="{FF2B5EF4-FFF2-40B4-BE49-F238E27FC236}">
                <a16:creationId xmlns:a16="http://schemas.microsoft.com/office/drawing/2014/main" id="{1217500C-B717-9D01-BE2C-11FCCA007A73}"/>
              </a:ext>
            </a:extLst>
          </p:cNvPr>
          <p:cNvSpPr/>
          <p:nvPr/>
        </p:nvSpPr>
        <p:spPr>
          <a:xfrm rot="10800000">
            <a:off x="2696931" y="1506381"/>
            <a:ext cx="6407851" cy="4571384"/>
          </a:xfrm>
          <a:prstGeom prst="pie">
            <a:avLst>
              <a:gd name="adj1" fmla="val 0"/>
              <a:gd name="adj2" fmla="val 10806063"/>
            </a:avLst>
          </a:prstGeom>
          <a:solidFill>
            <a:srgbClr val="C00000">
              <a:alpha val="55000"/>
            </a:srgbClr>
          </a:solid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4" name="Line 3">
            <a:extLst>
              <a:ext uri="{FF2B5EF4-FFF2-40B4-BE49-F238E27FC236}">
                <a16:creationId xmlns:a16="http://schemas.microsoft.com/office/drawing/2014/main" id="{0E65D780-52A8-0546-B80A-8B16392D4670}"/>
              </a:ext>
            </a:extLst>
          </p:cNvPr>
          <p:cNvSpPr>
            <a:spLocks noChangeShapeType="1"/>
          </p:cNvSpPr>
          <p:nvPr/>
        </p:nvSpPr>
        <p:spPr bwMode="auto">
          <a:xfrm>
            <a:off x="111067" y="3768438"/>
            <a:ext cx="11854639" cy="15410"/>
          </a:xfrm>
          <a:prstGeom prst="line">
            <a:avLst/>
          </a:prstGeom>
          <a:noFill/>
          <a:ln w="63500">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37" name="Line 6">
            <a:extLst>
              <a:ext uri="{FF2B5EF4-FFF2-40B4-BE49-F238E27FC236}">
                <a16:creationId xmlns:a16="http://schemas.microsoft.com/office/drawing/2014/main" id="{32E8D7BE-792F-1442-BD13-24E6B28C9475}"/>
              </a:ext>
            </a:extLst>
          </p:cNvPr>
          <p:cNvSpPr>
            <a:spLocks noChangeShapeType="1"/>
          </p:cNvSpPr>
          <p:nvPr/>
        </p:nvSpPr>
        <p:spPr bwMode="auto">
          <a:xfrm>
            <a:off x="9116400" y="3200113"/>
            <a:ext cx="5808" cy="1077113"/>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14" name="Line 6">
            <a:extLst>
              <a:ext uri="{FF2B5EF4-FFF2-40B4-BE49-F238E27FC236}">
                <a16:creationId xmlns:a16="http://schemas.microsoft.com/office/drawing/2014/main" id="{85AEB157-F23A-CC45-BADB-1D1EDBEE0EE5}"/>
              </a:ext>
            </a:extLst>
          </p:cNvPr>
          <p:cNvSpPr>
            <a:spLocks noChangeShapeType="1"/>
          </p:cNvSpPr>
          <p:nvPr/>
        </p:nvSpPr>
        <p:spPr bwMode="auto">
          <a:xfrm>
            <a:off x="488267" y="2971843"/>
            <a:ext cx="0" cy="780269"/>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dirty="0">
              <a:latin typeface="Abadi" panose="020B0604020104020204" pitchFamily="34" charset="0"/>
              <a:ea typeface="Arial" charset="0"/>
              <a:cs typeface="Arial" charset="0"/>
            </a:endParaRPr>
          </a:p>
        </p:txBody>
      </p:sp>
      <p:sp>
        <p:nvSpPr>
          <p:cNvPr id="16" name="Line 6">
            <a:extLst>
              <a:ext uri="{FF2B5EF4-FFF2-40B4-BE49-F238E27FC236}">
                <a16:creationId xmlns:a16="http://schemas.microsoft.com/office/drawing/2014/main" id="{8BFD6659-F4C7-8F46-B5D1-5F1F782F14A4}"/>
              </a:ext>
            </a:extLst>
          </p:cNvPr>
          <p:cNvSpPr>
            <a:spLocks noChangeShapeType="1"/>
          </p:cNvSpPr>
          <p:nvPr/>
        </p:nvSpPr>
        <p:spPr bwMode="auto">
          <a:xfrm flipH="1">
            <a:off x="288375" y="3237078"/>
            <a:ext cx="402144" cy="0"/>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2" name="Rectangle 1">
            <a:extLst>
              <a:ext uri="{FF2B5EF4-FFF2-40B4-BE49-F238E27FC236}">
                <a16:creationId xmlns:a16="http://schemas.microsoft.com/office/drawing/2014/main" id="{43E35C7D-5523-8764-B664-46B6C8CA4C28}"/>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Context</a:t>
            </a:r>
          </a:p>
        </p:txBody>
      </p:sp>
      <p:sp>
        <p:nvSpPr>
          <p:cNvPr id="4" name="TextBox 3">
            <a:extLst>
              <a:ext uri="{FF2B5EF4-FFF2-40B4-BE49-F238E27FC236}">
                <a16:creationId xmlns:a16="http://schemas.microsoft.com/office/drawing/2014/main" id="{B2C650EF-451B-E722-62A8-8EAC5C1ECDBF}"/>
              </a:ext>
            </a:extLst>
          </p:cNvPr>
          <p:cNvSpPr txBox="1"/>
          <p:nvPr/>
        </p:nvSpPr>
        <p:spPr>
          <a:xfrm>
            <a:off x="4676617" y="1592458"/>
            <a:ext cx="2448478" cy="954107"/>
          </a:xfrm>
          <a:prstGeom prst="rect">
            <a:avLst/>
          </a:prstGeom>
          <a:noFill/>
        </p:spPr>
        <p:txBody>
          <a:bodyPr wrap="square">
            <a:spAutoFit/>
          </a:bodyPr>
          <a:lstStyle/>
          <a:p>
            <a:pPr algn="ctr"/>
            <a:r>
              <a:rPr lang="en-NZ" sz="2800" b="1" dirty="0">
                <a:solidFill>
                  <a:schemeClr val="bg1"/>
                </a:solidFill>
                <a:latin typeface="Abadi" panose="020B0604020104020204" pitchFamily="34" charset="0"/>
              </a:rPr>
              <a:t>FUTURE</a:t>
            </a:r>
          </a:p>
          <a:p>
            <a:pPr algn="ctr"/>
            <a:r>
              <a:rPr lang="en-NZ" sz="2800" b="1" dirty="0">
                <a:solidFill>
                  <a:schemeClr val="bg1"/>
                </a:solidFill>
                <a:latin typeface="Abadi" panose="020B0604020104020204" pitchFamily="34" charset="0"/>
              </a:rPr>
              <a:t>TRIBULATION</a:t>
            </a:r>
            <a:endParaRPr lang="en-US" sz="2800" dirty="0"/>
          </a:p>
        </p:txBody>
      </p:sp>
      <p:sp>
        <p:nvSpPr>
          <p:cNvPr id="5" name="Line 6">
            <a:extLst>
              <a:ext uri="{FF2B5EF4-FFF2-40B4-BE49-F238E27FC236}">
                <a16:creationId xmlns:a16="http://schemas.microsoft.com/office/drawing/2014/main" id="{575DFF90-1074-2F49-ABD7-255CD0E3483B}"/>
              </a:ext>
            </a:extLst>
          </p:cNvPr>
          <p:cNvSpPr>
            <a:spLocks noChangeShapeType="1"/>
          </p:cNvSpPr>
          <p:nvPr/>
        </p:nvSpPr>
        <p:spPr bwMode="auto">
          <a:xfrm>
            <a:off x="2668356" y="3196011"/>
            <a:ext cx="0" cy="1140687"/>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dirty="0">
              <a:latin typeface="Abadi" panose="020B0604020104020204" pitchFamily="34" charset="0"/>
              <a:ea typeface="Arial" charset="0"/>
              <a:cs typeface="Arial" charset="0"/>
            </a:endParaRPr>
          </a:p>
        </p:txBody>
      </p:sp>
      <p:pic>
        <p:nvPicPr>
          <p:cNvPr id="6" name="Picture 5">
            <a:extLst>
              <a:ext uri="{FF2B5EF4-FFF2-40B4-BE49-F238E27FC236}">
                <a16:creationId xmlns:a16="http://schemas.microsoft.com/office/drawing/2014/main" id="{3497E09E-B430-310E-2B41-428B9C928D59}"/>
              </a:ext>
            </a:extLst>
          </p:cNvPr>
          <p:cNvPicPr>
            <a:picLocks noChangeAspect="1"/>
          </p:cNvPicPr>
          <p:nvPr/>
        </p:nvPicPr>
        <p:blipFill rotWithShape="1">
          <a:blip r:embed="rId3" cstate="email">
            <a:duotone>
              <a:schemeClr val="bg2">
                <a:shade val="45000"/>
                <a:satMod val="135000"/>
              </a:schemeClr>
              <a:prstClr val="white"/>
            </a:duotone>
            <a:extLst>
              <a:ext uri="{BEBA8EAE-BF5A-486C-A8C5-ECC9F3942E4B}">
                <a14:imgProps xmlns:a14="http://schemas.microsoft.com/office/drawing/2010/main">
                  <a14:imgLayer r:embed="rId4">
                    <a14:imgEffect>
                      <a14:backgroundRemoval t="1705" b="99148" l="0" r="100000"/>
                    </a14:imgEffect>
                    <a14:imgEffect>
                      <a14:sharpenSoften amount="50000"/>
                    </a14:imgEffect>
                  </a14:imgLayer>
                </a14:imgProps>
              </a:ext>
              <a:ext uri="{28A0092B-C50C-407E-A947-70E740481C1C}">
                <a14:useLocalDpi xmlns:a14="http://schemas.microsoft.com/office/drawing/2010/main"/>
              </a:ext>
            </a:extLst>
          </a:blip>
          <a:srcRect/>
          <a:stretch/>
        </p:blipFill>
        <p:spPr>
          <a:xfrm>
            <a:off x="983616" y="2121869"/>
            <a:ext cx="554561" cy="1699948"/>
          </a:xfrm>
          <a:prstGeom prst="rect">
            <a:avLst/>
          </a:prstGeom>
          <a:effectLst/>
        </p:spPr>
      </p:pic>
      <p:sp>
        <p:nvSpPr>
          <p:cNvPr id="7" name="TextBox 6">
            <a:extLst>
              <a:ext uri="{FF2B5EF4-FFF2-40B4-BE49-F238E27FC236}">
                <a16:creationId xmlns:a16="http://schemas.microsoft.com/office/drawing/2014/main" id="{BE2C1AB9-19FE-0C54-F10D-F69F125CE15B}"/>
              </a:ext>
            </a:extLst>
          </p:cNvPr>
          <p:cNvSpPr txBox="1"/>
          <p:nvPr/>
        </p:nvSpPr>
        <p:spPr>
          <a:xfrm>
            <a:off x="1730176" y="4581939"/>
            <a:ext cx="8616420" cy="2000548"/>
          </a:xfrm>
          <a:prstGeom prst="rect">
            <a:avLst/>
          </a:prstGeom>
          <a:noFill/>
        </p:spPr>
        <p:txBody>
          <a:bodyPr wrap="square">
            <a:spAutoFit/>
          </a:bodyPr>
          <a:lstStyle/>
          <a:p>
            <a:pPr algn="ctr"/>
            <a:r>
              <a:rPr lang="en-NZ" sz="4000" b="1" dirty="0">
                <a:solidFill>
                  <a:srgbClr val="FFC000"/>
                </a:solidFill>
                <a:latin typeface="Abadi" panose="020B0604020104020204" pitchFamily="34" charset="0"/>
              </a:rPr>
              <a:t>PARTIAL/MULTI-PHASE RAPTURE</a:t>
            </a:r>
            <a:endParaRPr lang="en-NZ" sz="1800" b="1" dirty="0">
              <a:solidFill>
                <a:srgbClr val="FFC000"/>
              </a:solidFill>
              <a:latin typeface="Abadi" panose="020B0604020104020204" pitchFamily="34" charset="0"/>
            </a:endParaRPr>
          </a:p>
          <a:p>
            <a:pPr algn="ctr"/>
            <a:r>
              <a:rPr lang="en-NZ" sz="2800" b="1" dirty="0">
                <a:solidFill>
                  <a:schemeClr val="bg1"/>
                </a:solidFill>
                <a:latin typeface="Abadi" panose="020B0604020104020204" pitchFamily="34" charset="0"/>
              </a:rPr>
              <a:t>The timing of the rapture depends on holiness of believers, with some taken up earlier, some later, throughout the future Tribulation period. </a:t>
            </a:r>
          </a:p>
        </p:txBody>
      </p:sp>
      <p:sp>
        <p:nvSpPr>
          <p:cNvPr id="9" name="Text Box 7">
            <a:extLst>
              <a:ext uri="{FF2B5EF4-FFF2-40B4-BE49-F238E27FC236}">
                <a16:creationId xmlns:a16="http://schemas.microsoft.com/office/drawing/2014/main" id="{B64ADAB7-AF0D-F2F9-724A-5FE80D1692E5}"/>
              </a:ext>
            </a:extLst>
          </p:cNvPr>
          <p:cNvSpPr txBox="1">
            <a:spLocks noChangeArrowheads="1"/>
          </p:cNvSpPr>
          <p:nvPr/>
        </p:nvSpPr>
        <p:spPr bwMode="auto">
          <a:xfrm>
            <a:off x="8284901" y="934881"/>
            <a:ext cx="1712713"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FFFF00"/>
                </a:solidFill>
                <a:latin typeface="Abadi" panose="020B0604020104020204" pitchFamily="34" charset="0"/>
                <a:ea typeface="Arial" charset="0"/>
                <a:cs typeface="Arial" charset="0"/>
              </a:rPr>
              <a:t>Return</a:t>
            </a:r>
          </a:p>
          <a:p>
            <a:pPr algn="ctr" eaLnBrk="1" hangingPunct="1"/>
            <a:r>
              <a:rPr lang="en-US" altLang="en-US" sz="3200" b="0" dirty="0">
                <a:solidFill>
                  <a:srgbClr val="FFFF00"/>
                </a:solidFill>
                <a:latin typeface="Abadi" panose="020B0604020104020204" pitchFamily="34" charset="0"/>
                <a:ea typeface="Arial" charset="0"/>
                <a:cs typeface="Arial" charset="0"/>
              </a:rPr>
              <a:t>of Christ</a:t>
            </a:r>
          </a:p>
        </p:txBody>
      </p:sp>
      <p:sp>
        <p:nvSpPr>
          <p:cNvPr id="10" name="Line 3">
            <a:extLst>
              <a:ext uri="{FF2B5EF4-FFF2-40B4-BE49-F238E27FC236}">
                <a16:creationId xmlns:a16="http://schemas.microsoft.com/office/drawing/2014/main" id="{3AD394FF-D61C-13F1-66FE-162BD3D4F058}"/>
              </a:ext>
            </a:extLst>
          </p:cNvPr>
          <p:cNvSpPr>
            <a:spLocks noChangeShapeType="1"/>
          </p:cNvSpPr>
          <p:nvPr/>
        </p:nvSpPr>
        <p:spPr bwMode="auto">
          <a:xfrm flipH="1">
            <a:off x="9135449" y="1969827"/>
            <a:ext cx="0" cy="556002"/>
          </a:xfrm>
          <a:prstGeom prst="line">
            <a:avLst/>
          </a:prstGeom>
          <a:noFill/>
          <a:ln w="63500">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22" name="Line 3">
            <a:extLst>
              <a:ext uri="{FF2B5EF4-FFF2-40B4-BE49-F238E27FC236}">
                <a16:creationId xmlns:a16="http://schemas.microsoft.com/office/drawing/2014/main" id="{1853CA1D-EB9F-B997-BCAA-5F7291CF28F4}"/>
              </a:ext>
            </a:extLst>
          </p:cNvPr>
          <p:cNvSpPr>
            <a:spLocks noChangeShapeType="1"/>
          </p:cNvSpPr>
          <p:nvPr/>
        </p:nvSpPr>
        <p:spPr bwMode="auto">
          <a:xfrm flipV="1">
            <a:off x="5870522" y="2564039"/>
            <a:ext cx="22116" cy="939586"/>
          </a:xfrm>
          <a:prstGeom prst="line">
            <a:avLst/>
          </a:prstGeom>
          <a:noFill/>
          <a:ln w="177800" cap="sq">
            <a:solidFill>
              <a:srgbClr val="FFC000"/>
            </a:solidFill>
            <a:round/>
            <a:headEnd type="none"/>
            <a:tailEnd type="stealth" w="med" len="med"/>
          </a:ln>
          <a:effectLst>
            <a:glow rad="718842">
              <a:schemeClr val="bg1">
                <a:alpha val="88146"/>
              </a:schemeClr>
            </a:glow>
            <a:softEdge rad="0"/>
          </a:effectLst>
          <a:extLst>
            <a:ext uri="{909E8E84-426E-40DD-AFC4-6F175D3DCCD1}">
              <a14:hiddenFill xmlns:a14="http://schemas.microsoft.com/office/drawing/2010/main">
                <a:noFill/>
              </a14:hiddenFill>
            </a:ext>
          </a:extLst>
        </p:spPr>
        <p:txBody>
          <a:bodyPr/>
          <a:lstStyle/>
          <a:p>
            <a:endParaRPr lang="en-US" sz="2900" dirty="0">
              <a:highlight>
                <a:srgbClr val="800080"/>
              </a:highlight>
              <a:latin typeface="Abadi" panose="020B0604020104020204" pitchFamily="34" charset="0"/>
              <a:ea typeface="Arial" charset="0"/>
              <a:cs typeface="Arial" charset="0"/>
            </a:endParaRPr>
          </a:p>
        </p:txBody>
      </p:sp>
      <p:sp>
        <p:nvSpPr>
          <p:cNvPr id="23" name="Line 3">
            <a:extLst>
              <a:ext uri="{FF2B5EF4-FFF2-40B4-BE49-F238E27FC236}">
                <a16:creationId xmlns:a16="http://schemas.microsoft.com/office/drawing/2014/main" id="{14108021-16A2-86A6-F87C-FDF1DD158BB7}"/>
              </a:ext>
            </a:extLst>
          </p:cNvPr>
          <p:cNvSpPr>
            <a:spLocks noChangeShapeType="1"/>
          </p:cNvSpPr>
          <p:nvPr/>
        </p:nvSpPr>
        <p:spPr bwMode="auto">
          <a:xfrm flipV="1">
            <a:off x="2668917" y="2546180"/>
            <a:ext cx="22116" cy="939586"/>
          </a:xfrm>
          <a:prstGeom prst="line">
            <a:avLst/>
          </a:prstGeom>
          <a:noFill/>
          <a:ln w="177800" cap="sq">
            <a:solidFill>
              <a:srgbClr val="FFC000"/>
            </a:solidFill>
            <a:round/>
            <a:headEnd type="none"/>
            <a:tailEnd type="stealth" w="med" len="med"/>
          </a:ln>
          <a:effectLst>
            <a:glow rad="718842">
              <a:schemeClr val="bg1">
                <a:alpha val="88146"/>
              </a:schemeClr>
            </a:glow>
            <a:softEdge rad="0"/>
          </a:effectLst>
          <a:extLst>
            <a:ext uri="{909E8E84-426E-40DD-AFC4-6F175D3DCCD1}">
              <a14:hiddenFill xmlns:a14="http://schemas.microsoft.com/office/drawing/2010/main">
                <a:noFill/>
              </a14:hiddenFill>
            </a:ext>
          </a:extLst>
        </p:spPr>
        <p:txBody>
          <a:bodyPr/>
          <a:lstStyle/>
          <a:p>
            <a:endParaRPr lang="en-US" sz="2900" dirty="0">
              <a:highlight>
                <a:srgbClr val="800080"/>
              </a:highlight>
              <a:latin typeface="Abadi" panose="020B0604020104020204" pitchFamily="34" charset="0"/>
              <a:ea typeface="Arial" charset="0"/>
              <a:cs typeface="Arial" charset="0"/>
            </a:endParaRPr>
          </a:p>
        </p:txBody>
      </p:sp>
      <p:sp>
        <p:nvSpPr>
          <p:cNvPr id="25" name="Line 3">
            <a:extLst>
              <a:ext uri="{FF2B5EF4-FFF2-40B4-BE49-F238E27FC236}">
                <a16:creationId xmlns:a16="http://schemas.microsoft.com/office/drawing/2014/main" id="{3488243F-5345-0A7C-43BA-01189B58089B}"/>
              </a:ext>
            </a:extLst>
          </p:cNvPr>
          <p:cNvSpPr>
            <a:spLocks noChangeShapeType="1"/>
          </p:cNvSpPr>
          <p:nvPr/>
        </p:nvSpPr>
        <p:spPr bwMode="auto">
          <a:xfrm flipV="1">
            <a:off x="9119141" y="2563173"/>
            <a:ext cx="22116" cy="939586"/>
          </a:xfrm>
          <a:prstGeom prst="line">
            <a:avLst/>
          </a:prstGeom>
          <a:noFill/>
          <a:ln w="177800" cap="sq">
            <a:solidFill>
              <a:srgbClr val="FFC000"/>
            </a:solidFill>
            <a:round/>
            <a:headEnd type="none"/>
            <a:tailEnd type="stealth" w="med" len="med"/>
          </a:ln>
          <a:effectLst>
            <a:glow rad="718842">
              <a:schemeClr val="bg1">
                <a:alpha val="88146"/>
              </a:schemeClr>
            </a:glow>
            <a:softEdge rad="0"/>
          </a:effectLst>
          <a:extLst>
            <a:ext uri="{909E8E84-426E-40DD-AFC4-6F175D3DCCD1}">
              <a14:hiddenFill xmlns:a14="http://schemas.microsoft.com/office/drawing/2010/main">
                <a:noFill/>
              </a14:hiddenFill>
            </a:ext>
          </a:extLst>
        </p:spPr>
        <p:txBody>
          <a:bodyPr/>
          <a:lstStyle/>
          <a:p>
            <a:endParaRPr lang="en-US" sz="2900" dirty="0">
              <a:highlight>
                <a:srgbClr val="800080"/>
              </a:highlight>
              <a:latin typeface="Abadi" panose="020B0604020104020204" pitchFamily="34" charset="0"/>
              <a:ea typeface="Arial" charset="0"/>
              <a:cs typeface="Arial" charset="0"/>
            </a:endParaRPr>
          </a:p>
        </p:txBody>
      </p:sp>
      <p:sp>
        <p:nvSpPr>
          <p:cNvPr id="26" name="Line 3">
            <a:extLst>
              <a:ext uri="{FF2B5EF4-FFF2-40B4-BE49-F238E27FC236}">
                <a16:creationId xmlns:a16="http://schemas.microsoft.com/office/drawing/2014/main" id="{70F60C9C-E1A8-740A-7B5E-D75E6686BAA9}"/>
              </a:ext>
            </a:extLst>
          </p:cNvPr>
          <p:cNvSpPr>
            <a:spLocks noChangeShapeType="1"/>
          </p:cNvSpPr>
          <p:nvPr/>
        </p:nvSpPr>
        <p:spPr bwMode="auto">
          <a:xfrm flipV="1">
            <a:off x="7545119" y="2546180"/>
            <a:ext cx="22116" cy="939586"/>
          </a:xfrm>
          <a:prstGeom prst="line">
            <a:avLst/>
          </a:prstGeom>
          <a:noFill/>
          <a:ln w="177800" cap="sq">
            <a:solidFill>
              <a:srgbClr val="FFC000"/>
            </a:solidFill>
            <a:round/>
            <a:headEnd type="none"/>
            <a:tailEnd type="stealth" w="med" len="med"/>
          </a:ln>
          <a:effectLst>
            <a:glow rad="718842">
              <a:schemeClr val="bg1">
                <a:alpha val="88146"/>
              </a:schemeClr>
            </a:glow>
            <a:softEdge rad="0"/>
          </a:effectLst>
          <a:extLst>
            <a:ext uri="{909E8E84-426E-40DD-AFC4-6F175D3DCCD1}">
              <a14:hiddenFill xmlns:a14="http://schemas.microsoft.com/office/drawing/2010/main">
                <a:noFill/>
              </a14:hiddenFill>
            </a:ext>
          </a:extLst>
        </p:spPr>
        <p:txBody>
          <a:bodyPr/>
          <a:lstStyle/>
          <a:p>
            <a:endParaRPr lang="en-US" sz="2900" dirty="0">
              <a:highlight>
                <a:srgbClr val="800080"/>
              </a:highlight>
              <a:latin typeface="Abadi" panose="020B0604020104020204" pitchFamily="34" charset="0"/>
              <a:ea typeface="Arial" charset="0"/>
              <a:cs typeface="Arial" charset="0"/>
            </a:endParaRPr>
          </a:p>
        </p:txBody>
      </p:sp>
      <p:sp>
        <p:nvSpPr>
          <p:cNvPr id="27" name="Line 3">
            <a:extLst>
              <a:ext uri="{FF2B5EF4-FFF2-40B4-BE49-F238E27FC236}">
                <a16:creationId xmlns:a16="http://schemas.microsoft.com/office/drawing/2014/main" id="{40C212E8-1BBA-5462-C976-1716E0048114}"/>
              </a:ext>
            </a:extLst>
          </p:cNvPr>
          <p:cNvSpPr>
            <a:spLocks noChangeShapeType="1"/>
          </p:cNvSpPr>
          <p:nvPr/>
        </p:nvSpPr>
        <p:spPr bwMode="auto">
          <a:xfrm flipV="1">
            <a:off x="4206983" y="2527728"/>
            <a:ext cx="22116" cy="939586"/>
          </a:xfrm>
          <a:prstGeom prst="line">
            <a:avLst/>
          </a:prstGeom>
          <a:noFill/>
          <a:ln w="177800" cap="sq">
            <a:solidFill>
              <a:srgbClr val="FFC000"/>
            </a:solidFill>
            <a:round/>
            <a:headEnd type="none"/>
            <a:tailEnd type="stealth" w="med" len="med"/>
          </a:ln>
          <a:effectLst>
            <a:glow rad="718842">
              <a:schemeClr val="bg1">
                <a:alpha val="88146"/>
              </a:schemeClr>
            </a:glow>
            <a:softEdge rad="0"/>
          </a:effectLst>
          <a:extLst>
            <a:ext uri="{909E8E84-426E-40DD-AFC4-6F175D3DCCD1}">
              <a14:hiddenFill xmlns:a14="http://schemas.microsoft.com/office/drawing/2010/main">
                <a:noFill/>
              </a14:hiddenFill>
            </a:ext>
          </a:extLst>
        </p:spPr>
        <p:txBody>
          <a:bodyPr/>
          <a:lstStyle/>
          <a:p>
            <a:endParaRPr lang="en-US" sz="2900" dirty="0">
              <a:highlight>
                <a:srgbClr val="800080"/>
              </a:highlight>
              <a:latin typeface="Abadi" panose="020B0604020104020204" pitchFamily="34" charset="0"/>
              <a:ea typeface="Arial" charset="0"/>
              <a:cs typeface="Arial" charset="0"/>
            </a:endParaRPr>
          </a:p>
        </p:txBody>
      </p:sp>
      <p:grpSp>
        <p:nvGrpSpPr>
          <p:cNvPr id="8" name="Group 7">
            <a:extLst>
              <a:ext uri="{FF2B5EF4-FFF2-40B4-BE49-F238E27FC236}">
                <a16:creationId xmlns:a16="http://schemas.microsoft.com/office/drawing/2014/main" id="{C53669E9-A4F3-3DC0-C3D4-24C7840BF516}"/>
              </a:ext>
            </a:extLst>
          </p:cNvPr>
          <p:cNvGrpSpPr/>
          <p:nvPr/>
        </p:nvGrpSpPr>
        <p:grpSpPr>
          <a:xfrm>
            <a:off x="10805045" y="5962650"/>
            <a:ext cx="1035886" cy="551231"/>
            <a:chOff x="3471863" y="1857374"/>
            <a:chExt cx="5450432" cy="2900367"/>
          </a:xfrm>
        </p:grpSpPr>
        <p:pic>
          <p:nvPicPr>
            <p:cNvPr id="11" name="Picture 10">
              <a:extLst>
                <a:ext uri="{FF2B5EF4-FFF2-40B4-BE49-F238E27FC236}">
                  <a16:creationId xmlns:a16="http://schemas.microsoft.com/office/drawing/2014/main" id="{A5EA2E12-EF2B-8289-7BA4-1B604AB1A842}"/>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2" name="Picture 11">
              <a:extLst>
                <a:ext uri="{FF2B5EF4-FFF2-40B4-BE49-F238E27FC236}">
                  <a16:creationId xmlns:a16="http://schemas.microsoft.com/office/drawing/2014/main" id="{78897F69-4ED0-C711-5F24-CA5054781FFF}"/>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3" name="Picture 12">
              <a:extLst>
                <a:ext uri="{FF2B5EF4-FFF2-40B4-BE49-F238E27FC236}">
                  <a16:creationId xmlns:a16="http://schemas.microsoft.com/office/drawing/2014/main" id="{61690AD5-A398-058C-2BBE-DD167D4C6250}"/>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83864790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1000"/>
                                  </p:stCondLst>
                                  <p:childTnLst>
                                    <p:set>
                                      <p:cBhvr>
                                        <p:cTn id="9" dur="1" fill="hold">
                                          <p:stCondLst>
                                            <p:cond delay="0"/>
                                          </p:stCondLst>
                                        </p:cTn>
                                        <p:tgtEl>
                                          <p:spTgt spid="27"/>
                                        </p:tgtEl>
                                        <p:attrNameLst>
                                          <p:attrName>style.visibility</p:attrName>
                                        </p:attrNameLst>
                                      </p:cBhvr>
                                      <p:to>
                                        <p:strVal val="visible"/>
                                      </p:to>
                                    </p:set>
                                  </p:childTnLst>
                                </p:cTn>
                              </p:par>
                            </p:childTnLst>
                          </p:cTn>
                        </p:par>
                        <p:par>
                          <p:cTn id="10" fill="hold">
                            <p:stCondLst>
                              <p:cond delay="1000"/>
                            </p:stCondLst>
                            <p:childTnLst>
                              <p:par>
                                <p:cTn id="11" presetID="1" presetClass="entr" presetSubtype="0" fill="hold" grpId="0" nodeType="afterEffect">
                                  <p:stCondLst>
                                    <p:cond delay="1000"/>
                                  </p:stCondLst>
                                  <p:childTnLst>
                                    <p:set>
                                      <p:cBhvr>
                                        <p:cTn id="12" dur="1" fill="hold">
                                          <p:stCondLst>
                                            <p:cond delay="0"/>
                                          </p:stCondLst>
                                        </p:cTn>
                                        <p:tgtEl>
                                          <p:spTgt spid="22"/>
                                        </p:tgtEl>
                                        <p:attrNameLst>
                                          <p:attrName>style.visibility</p:attrName>
                                        </p:attrNameLst>
                                      </p:cBhvr>
                                      <p:to>
                                        <p:strVal val="visible"/>
                                      </p:to>
                                    </p:set>
                                  </p:childTnLst>
                                </p:cTn>
                              </p:par>
                            </p:childTnLst>
                          </p:cTn>
                        </p:par>
                        <p:par>
                          <p:cTn id="13" fill="hold">
                            <p:stCondLst>
                              <p:cond delay="2000"/>
                            </p:stCondLst>
                            <p:childTnLst>
                              <p:par>
                                <p:cTn id="14" presetID="1" presetClass="entr" presetSubtype="0" fill="hold" grpId="0" nodeType="afterEffect">
                                  <p:stCondLst>
                                    <p:cond delay="1000"/>
                                  </p:stCondLst>
                                  <p:childTnLst>
                                    <p:set>
                                      <p:cBhvr>
                                        <p:cTn id="15" dur="1" fill="hold">
                                          <p:stCondLst>
                                            <p:cond delay="0"/>
                                          </p:stCondLst>
                                        </p:cTn>
                                        <p:tgtEl>
                                          <p:spTgt spid="26"/>
                                        </p:tgtEl>
                                        <p:attrNameLst>
                                          <p:attrName>style.visibility</p:attrName>
                                        </p:attrNameLst>
                                      </p:cBhvr>
                                      <p:to>
                                        <p:strVal val="visible"/>
                                      </p:to>
                                    </p:set>
                                  </p:childTnLst>
                                </p:cTn>
                              </p:par>
                            </p:childTnLst>
                          </p:cTn>
                        </p:par>
                        <p:par>
                          <p:cTn id="16" fill="hold">
                            <p:stCondLst>
                              <p:cond delay="3000"/>
                            </p:stCondLst>
                            <p:childTnLst>
                              <p:par>
                                <p:cTn id="17" presetID="1" presetClass="entr" presetSubtype="0" fill="hold" grpId="0" nodeType="afterEffect">
                                  <p:stCondLst>
                                    <p:cond delay="1000"/>
                                  </p:stCondLst>
                                  <p:childTnLst>
                                    <p:set>
                                      <p:cBhvr>
                                        <p:cTn id="18"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animBg="1"/>
      <p:bldP spid="25" grpId="0" animBg="1"/>
      <p:bldP spid="26" grpId="0" animBg="1"/>
      <p:bldP spid="27" grpId="0" animBg="1"/>
    </p:bldLst>
  </p:timing>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ight Arrow 18"/>
          <p:cNvSpPr/>
          <p:nvPr/>
        </p:nvSpPr>
        <p:spPr bwMode="auto">
          <a:xfrm>
            <a:off x="4882749" y="1676400"/>
            <a:ext cx="9448800" cy="2541588"/>
          </a:xfrm>
          <a:prstGeom prst="rightArrow">
            <a:avLst>
              <a:gd name="adj1" fmla="val 50000"/>
              <a:gd name="adj2" fmla="val 89681"/>
            </a:avLst>
          </a:prstGeom>
          <a:gradFill flip="none" rotWithShape="1">
            <a:gsLst>
              <a:gs pos="36000">
                <a:srgbClr val="FFFFFF"/>
              </a:gs>
              <a:gs pos="16000">
                <a:srgbClr val="FFFFFF"/>
              </a:gs>
              <a:gs pos="14000">
                <a:schemeClr val="accent5">
                  <a:lumMod val="50000"/>
                </a:schemeClr>
              </a:gs>
              <a:gs pos="10000">
                <a:srgbClr val="460000"/>
              </a:gs>
              <a:gs pos="8000">
                <a:srgbClr val="990000"/>
              </a:gs>
              <a:gs pos="1000">
                <a:srgbClr val="FFFF00"/>
              </a:gs>
              <a:gs pos="66000">
                <a:schemeClr val="bg1"/>
              </a:gs>
              <a:gs pos="77000">
                <a:schemeClr val="bg1"/>
              </a:gs>
              <a:gs pos="15000">
                <a:schemeClr val="accent5">
                  <a:lumMod val="75000"/>
                </a:schemeClr>
              </a:gs>
              <a:gs pos="40000">
                <a:schemeClr val="bg1"/>
              </a:gs>
            </a:gsLst>
            <a:lin ang="0" scaled="1"/>
            <a:tileRect/>
          </a:gradFill>
          <a:ln w="9525" cap="flat" cmpd="sng" algn="ctr">
            <a:solidFill>
              <a:schemeClr val="bg2">
                <a:lumMod val="75000"/>
              </a:schemeClr>
            </a:solidFill>
            <a:prstDash val="solid"/>
            <a:round/>
            <a:headEnd type="none" w="med" len="med"/>
            <a:tailEnd type="none" w="med" len="med"/>
          </a:ln>
          <a:effectLst/>
          <a:scene3d>
            <a:camera prst="perspectiveRelaxed" fov="6000000">
              <a:rot lat="20079456" lon="17241013" rev="4800000"/>
            </a:camera>
            <a:lightRig rig="threePt" dir="t"/>
          </a:scene3d>
        </p:spPr>
        <p:txBody>
          <a:bodyPr/>
          <a:lstStyle/>
          <a:p>
            <a:pPr>
              <a:defRPr/>
            </a:pPr>
            <a:endParaRPr lang="en-US" dirty="0">
              <a:solidFill>
                <a:srgbClr val="000000"/>
              </a:solidFill>
              <a:ea typeface="ＭＳ Ｐゴシック" charset="0"/>
              <a:cs typeface="ＭＳ Ｐゴシック" charset="0"/>
            </a:endParaRPr>
          </a:p>
        </p:txBody>
      </p:sp>
      <p:sp>
        <p:nvSpPr>
          <p:cNvPr id="2" name="Title 1"/>
          <p:cNvSpPr>
            <a:spLocks noGrp="1"/>
          </p:cNvSpPr>
          <p:nvPr>
            <p:ph type="title"/>
          </p:nvPr>
        </p:nvSpPr>
        <p:spPr/>
        <p:txBody>
          <a:bodyPr/>
          <a:lstStyle/>
          <a:p>
            <a:r>
              <a:rPr lang="en-US" dirty="0"/>
              <a:t>II (1): The Last Trumpet</a:t>
            </a:r>
          </a:p>
        </p:txBody>
      </p:sp>
      <p:sp>
        <p:nvSpPr>
          <p:cNvPr id="11" name="Rectangle 10"/>
          <p:cNvSpPr/>
          <p:nvPr/>
        </p:nvSpPr>
        <p:spPr>
          <a:xfrm rot="19957389">
            <a:off x="6294384" y="3153861"/>
            <a:ext cx="3983243" cy="1077380"/>
          </a:xfrm>
          <a:prstGeom prst="rect">
            <a:avLst/>
          </a:prstGeom>
          <a:noFill/>
          <a:scene3d>
            <a:camera prst="orthographicFront">
              <a:rot lat="2424980" lon="2569051" rev="1884867"/>
            </a:camera>
            <a:lightRig rig="threePt" dir="t"/>
          </a:scene3d>
        </p:spPr>
        <p:txBody>
          <a:bodyPr>
            <a:prstTxWarp prst="textFadeRight">
              <a:avLst>
                <a:gd name="adj" fmla="val 29730"/>
              </a:avLst>
            </a:prstTxWarp>
            <a:spAutoFit/>
            <a:scene3d>
              <a:camera prst="perspectiveRelaxed">
                <a:rot lat="18264253" lon="365967" rev="21316314"/>
              </a:camera>
              <a:lightRig rig="threePt" dir="t"/>
            </a:scene3d>
          </a:bodyPr>
          <a:lstStyle/>
          <a:p>
            <a:pPr algn="ctr">
              <a:defRPr/>
            </a:pPr>
            <a:r>
              <a:rPr lang="en-US" sz="4000" dirty="0">
                <a:ln w="19050">
                  <a:noFill/>
                  <a:prstDash val="solid"/>
                </a:ln>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0" scaled="0"/>
                </a:gradFill>
                <a:effectLst>
                  <a:glow rad="228600">
                    <a:schemeClr val="tx2">
                      <a:lumMod val="50000"/>
                      <a:alpha val="29000"/>
                    </a:schemeClr>
                  </a:glow>
                  <a:outerShdw blurRad="50000" dist="50800" dir="7500000" algn="tl">
                    <a:srgbClr val="000000">
                      <a:shade val="5000"/>
                      <a:alpha val="35000"/>
                    </a:srgbClr>
                  </a:outerShdw>
                </a:effectLst>
                <a:ea typeface="ＭＳ Ｐゴシック" charset="0"/>
                <a:cs typeface="ＭＳ Ｐゴシック" charset="0"/>
              </a:rPr>
              <a:t>MILLENNIUM</a:t>
            </a:r>
          </a:p>
        </p:txBody>
      </p:sp>
      <p:cxnSp>
        <p:nvCxnSpPr>
          <p:cNvPr id="12" name="Straight Connector 7"/>
          <p:cNvCxnSpPr>
            <a:cxnSpLocks noChangeShapeType="1"/>
          </p:cNvCxnSpPr>
          <p:nvPr/>
        </p:nvCxnSpPr>
        <p:spPr bwMode="auto">
          <a:xfrm>
            <a:off x="1260596" y="5667735"/>
            <a:ext cx="2580753" cy="1607778"/>
          </a:xfrm>
          <a:prstGeom prst="line">
            <a:avLst/>
          </a:prstGeom>
          <a:noFill/>
          <a:ln w="60325">
            <a:solidFill>
              <a:schemeClr val="bg2">
                <a:lumMod val="75000"/>
              </a:schemeClr>
            </a:solidFill>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 name="Straight Connector 40"/>
          <p:cNvCxnSpPr>
            <a:cxnSpLocks noChangeShapeType="1"/>
          </p:cNvCxnSpPr>
          <p:nvPr/>
        </p:nvCxnSpPr>
        <p:spPr bwMode="auto">
          <a:xfrm>
            <a:off x="5263749" y="4217988"/>
            <a:ext cx="1831975" cy="1057275"/>
          </a:xfrm>
          <a:prstGeom prst="line">
            <a:avLst/>
          </a:prstGeom>
          <a:noFill/>
          <a:ln w="60325">
            <a:solidFill>
              <a:schemeClr val="bg2">
                <a:lumMod val="75000"/>
              </a:schemeClr>
            </a:solidFill>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 name="Rectangle 3">
            <a:extLst>
              <a:ext uri="{FF2B5EF4-FFF2-40B4-BE49-F238E27FC236}">
                <a16:creationId xmlns:a16="http://schemas.microsoft.com/office/drawing/2014/main" id="{ED4AAE77-6C86-310F-54A6-C2EF7E498678}"/>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sp>
        <p:nvSpPr>
          <p:cNvPr id="3" name="Rectangle 2">
            <a:extLst>
              <a:ext uri="{FF2B5EF4-FFF2-40B4-BE49-F238E27FC236}">
                <a16:creationId xmlns:a16="http://schemas.microsoft.com/office/drawing/2014/main" id="{584F231A-F72B-95B8-DE60-376E1CC7D1F2}"/>
              </a:ext>
            </a:extLst>
          </p:cNvPr>
          <p:cNvSpPr/>
          <p:nvPr/>
        </p:nvSpPr>
        <p:spPr>
          <a:xfrm rot="19873046">
            <a:off x="2361111" y="5107200"/>
            <a:ext cx="4076768" cy="1148596"/>
          </a:xfrm>
          <a:prstGeom prst="rect">
            <a:avLst/>
          </a:prstGeom>
          <a:noFill/>
          <a:scene3d>
            <a:camera prst="orthographicFront">
              <a:rot lat="2804150" lon="2551981" rev="1864024"/>
            </a:camera>
            <a:lightRig rig="threePt" dir="t"/>
          </a:scene3d>
        </p:spPr>
        <p:txBody>
          <a:bodyPr>
            <a:prstTxWarp prst="textFadeRight">
              <a:avLst>
                <a:gd name="adj" fmla="val 17689"/>
              </a:avLst>
            </a:prstTxWarp>
            <a:spAutoFit/>
            <a:scene3d>
              <a:camera prst="perspectiveRelaxed"/>
              <a:lightRig rig="threePt" dir="t"/>
            </a:scene3d>
          </a:bodyPr>
          <a:lstStyle/>
          <a:p>
            <a:pPr algn="ctr">
              <a:defRPr/>
            </a:pPr>
            <a:r>
              <a:rPr lang="en-US" sz="4000" dirty="0">
                <a:ln w="19050">
                  <a:noFill/>
                  <a:prstDash val="solid"/>
                </a:ln>
                <a:gradFill flip="none" rotWithShape="1">
                  <a:gsLst>
                    <a:gs pos="0">
                      <a:srgbClr val="FFF200"/>
                    </a:gs>
                    <a:gs pos="45000">
                      <a:srgbClr val="FF7A00"/>
                    </a:gs>
                    <a:gs pos="70000">
                      <a:srgbClr val="FF0300"/>
                    </a:gs>
                    <a:gs pos="100000">
                      <a:srgbClr val="4D0808"/>
                    </a:gs>
                  </a:gsLst>
                  <a:lin ang="5400000" scaled="1"/>
                  <a:tileRect/>
                </a:gradFill>
                <a:effectLst>
                  <a:glow rad="228600">
                    <a:srgbClr val="000000">
                      <a:satMod val="175000"/>
                      <a:alpha val="40000"/>
                    </a:srgbClr>
                  </a:glow>
                  <a:outerShdw blurRad="50000" dist="50800" dir="7500000" algn="tl">
                    <a:srgbClr val="000000">
                      <a:shade val="5000"/>
                      <a:alpha val="35000"/>
                    </a:srgbClr>
                  </a:outerShdw>
                </a:effectLst>
              </a:rPr>
              <a:t>TRIBULATION</a:t>
            </a:r>
          </a:p>
        </p:txBody>
      </p:sp>
      <p:sp>
        <p:nvSpPr>
          <p:cNvPr id="7" name="Up Arrow 6">
            <a:extLst>
              <a:ext uri="{FF2B5EF4-FFF2-40B4-BE49-F238E27FC236}">
                <a16:creationId xmlns:a16="http://schemas.microsoft.com/office/drawing/2014/main" id="{0E014D19-4C7B-FEDF-DC08-EE377D22D55C}"/>
              </a:ext>
            </a:extLst>
          </p:cNvPr>
          <p:cNvSpPr/>
          <p:nvPr/>
        </p:nvSpPr>
        <p:spPr bwMode="auto">
          <a:xfrm>
            <a:off x="1633391" y="1690688"/>
            <a:ext cx="1940560" cy="5314003"/>
          </a:xfrm>
          <a:prstGeom prst="upArrow">
            <a:avLst>
              <a:gd name="adj1" fmla="val 50000"/>
              <a:gd name="adj2" fmla="val 79481"/>
            </a:avLst>
          </a:prstGeom>
          <a:solidFill>
            <a:schemeClr val="bg1"/>
          </a:solidFill>
          <a:ln w="9525" cap="flat" cmpd="sng" algn="ctr">
            <a:solidFill>
              <a:schemeClr val="bg1"/>
            </a:solidFill>
            <a:prstDash val="solid"/>
            <a:round/>
            <a:headEnd type="none" w="med" len="med"/>
            <a:tailEnd type="none" w="med" len="med"/>
          </a:ln>
          <a:effectLst>
            <a:glow rad="101600">
              <a:schemeClr val="accent4">
                <a:satMod val="175000"/>
                <a:alpha val="40000"/>
              </a:schemeClr>
            </a:glow>
          </a:effectLst>
          <a:scene3d>
            <a:camera prst="isometricLeftDown">
              <a:rot lat="2099999" lon="2700002" rev="0"/>
            </a:camera>
            <a:lightRig rig="threePt" dir="t"/>
          </a:scene3d>
          <a:sp3d>
            <a:bevelT w="165100" prst="coolSlant"/>
          </a:sp3d>
        </p:spPr>
        <p:txBody>
          <a:bodyPr vert="vert270"/>
          <a:lstStyle/>
          <a:p>
            <a:pPr>
              <a:defRPr/>
            </a:pPr>
            <a:r>
              <a:rPr lang="en-US" sz="4000" dirty="0">
                <a:solidFill>
                  <a:srgbClr val="000000"/>
                </a:solidFill>
                <a:ea typeface="ＭＳ Ｐゴシック" charset="0"/>
                <a:cs typeface="Times New Roman" pitchFamily="18" charset="0"/>
              </a:rPr>
              <a:t>   SUDDEN RAPTURE</a:t>
            </a:r>
            <a:endParaRPr lang="en-US" sz="3800" dirty="0">
              <a:solidFill>
                <a:srgbClr val="000000"/>
              </a:solidFill>
              <a:ea typeface="ＭＳ Ｐゴシック" charset="0"/>
              <a:cs typeface="Times New Roman" pitchFamily="18" charset="0"/>
            </a:endParaRPr>
          </a:p>
        </p:txBody>
      </p:sp>
      <p:grpSp>
        <p:nvGrpSpPr>
          <p:cNvPr id="5" name="Group 4">
            <a:extLst>
              <a:ext uri="{FF2B5EF4-FFF2-40B4-BE49-F238E27FC236}">
                <a16:creationId xmlns:a16="http://schemas.microsoft.com/office/drawing/2014/main" id="{7F21109B-0A28-9FDF-EBBF-AC23086A614D}"/>
              </a:ext>
            </a:extLst>
          </p:cNvPr>
          <p:cNvGrpSpPr/>
          <p:nvPr/>
        </p:nvGrpSpPr>
        <p:grpSpPr>
          <a:xfrm>
            <a:off x="10805045" y="5962650"/>
            <a:ext cx="1035886" cy="551231"/>
            <a:chOff x="3471863" y="1857374"/>
            <a:chExt cx="5450432" cy="2900367"/>
          </a:xfrm>
        </p:grpSpPr>
        <p:pic>
          <p:nvPicPr>
            <p:cNvPr id="6" name="Picture 5">
              <a:extLst>
                <a:ext uri="{FF2B5EF4-FFF2-40B4-BE49-F238E27FC236}">
                  <a16:creationId xmlns:a16="http://schemas.microsoft.com/office/drawing/2014/main" id="{905FBDB1-F6D0-5776-26C8-11A085239AB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8" name="Picture 7">
              <a:extLst>
                <a:ext uri="{FF2B5EF4-FFF2-40B4-BE49-F238E27FC236}">
                  <a16:creationId xmlns:a16="http://schemas.microsoft.com/office/drawing/2014/main" id="{68DC915F-3634-5A51-F013-1040D62FB1E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9" name="Picture 8">
              <a:extLst>
                <a:ext uri="{FF2B5EF4-FFF2-40B4-BE49-F238E27FC236}">
                  <a16:creationId xmlns:a16="http://schemas.microsoft.com/office/drawing/2014/main" id="{74A403CD-FA66-2B23-EE4A-689A3D0CD9C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84662917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val 5">
            <a:extLst>
              <a:ext uri="{FF2B5EF4-FFF2-40B4-BE49-F238E27FC236}">
                <a16:creationId xmlns:a16="http://schemas.microsoft.com/office/drawing/2014/main" id="{BF232351-0172-67B4-0A40-97483EDB3DF0}"/>
              </a:ext>
            </a:extLst>
          </p:cNvPr>
          <p:cNvSpPr/>
          <p:nvPr/>
        </p:nvSpPr>
        <p:spPr bwMode="auto">
          <a:xfrm>
            <a:off x="3366273" y="1175389"/>
            <a:ext cx="1661542" cy="1661540"/>
          </a:xfrm>
          <a:prstGeom prst="ellipse">
            <a:avLst/>
          </a:prstGeom>
          <a:solidFill>
            <a:srgbClr val="00AEEF"/>
          </a:solidFill>
          <a:ln>
            <a:noFill/>
          </a:ln>
          <a:effectLst>
            <a:outerShdw blurRad="152400" dist="317500" dir="5400000" sx="90000" sy="-19000" rotWithShape="0">
              <a:prstClr val="black">
                <a:alpha val="15000"/>
              </a:prstClr>
            </a:outerShdw>
          </a:effectLst>
          <a:scene3d>
            <a:camera prst="orthographicFront"/>
            <a:lightRig rig="threePt" dir="t"/>
          </a:scene3d>
          <a:sp3d extrusionH="101600">
            <a:bevelT w="450850" h="939800"/>
            <a:bevelB w="0" h="0"/>
          </a:sp3d>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2000" dirty="0">
                <a:solidFill>
                  <a:schemeClr val="bg2">
                    <a:lumMod val="10000"/>
                  </a:schemeClr>
                </a:solidFill>
                <a:cs typeface="Times New Roman"/>
              </a:rPr>
              <a:t>IMMINENT</a:t>
            </a:r>
          </a:p>
          <a:p>
            <a:pPr algn="ctr">
              <a:defRPr/>
            </a:pPr>
            <a:r>
              <a:rPr lang="en-US" sz="2000" dirty="0">
                <a:solidFill>
                  <a:schemeClr val="bg2">
                    <a:lumMod val="10000"/>
                  </a:schemeClr>
                </a:solidFill>
                <a:cs typeface="Times New Roman"/>
              </a:rPr>
              <a:t>RETURN</a:t>
            </a:r>
          </a:p>
          <a:p>
            <a:pPr algn="ctr">
              <a:defRPr/>
            </a:pPr>
            <a:r>
              <a:rPr lang="en-US" sz="2000" dirty="0">
                <a:solidFill>
                  <a:schemeClr val="bg2">
                    <a:lumMod val="10000"/>
                  </a:schemeClr>
                </a:solidFill>
                <a:cs typeface="Times New Roman"/>
              </a:rPr>
              <a:t>OF CHRIST</a:t>
            </a:r>
          </a:p>
        </p:txBody>
      </p:sp>
      <p:sp>
        <p:nvSpPr>
          <p:cNvPr id="7" name="Oval 6">
            <a:extLst>
              <a:ext uri="{FF2B5EF4-FFF2-40B4-BE49-F238E27FC236}">
                <a16:creationId xmlns:a16="http://schemas.microsoft.com/office/drawing/2014/main" id="{2ED892DD-9F7C-B211-0C4D-DA3834B0264C}"/>
              </a:ext>
            </a:extLst>
          </p:cNvPr>
          <p:cNvSpPr/>
          <p:nvPr/>
        </p:nvSpPr>
        <p:spPr bwMode="auto">
          <a:xfrm>
            <a:off x="7118466" y="1175389"/>
            <a:ext cx="1661542" cy="1661540"/>
          </a:xfrm>
          <a:prstGeom prst="ellipse">
            <a:avLst/>
          </a:prstGeom>
          <a:solidFill>
            <a:srgbClr val="00AEEF"/>
          </a:solidFill>
          <a:ln>
            <a:noFill/>
          </a:ln>
          <a:effectLst>
            <a:outerShdw blurRad="152400" dist="317500" dir="5400000" sx="90000" sy="-19000" rotWithShape="0">
              <a:prstClr val="black">
                <a:alpha val="15000"/>
              </a:prstClr>
            </a:outerShdw>
          </a:effectLst>
          <a:scene3d>
            <a:camera prst="orthographicFront"/>
            <a:lightRig rig="threePt" dir="t"/>
          </a:scene3d>
          <a:sp3d extrusionH="101600">
            <a:bevelT w="450850" h="939800"/>
            <a:bevelB w="0" h="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000" dirty="0">
                <a:solidFill>
                  <a:schemeClr val="bg2">
                    <a:lumMod val="10000"/>
                  </a:schemeClr>
                </a:solidFill>
                <a:cs typeface="Times New Roman"/>
              </a:rPr>
              <a:t>RESCUE FROM</a:t>
            </a:r>
          </a:p>
          <a:p>
            <a:pPr algn="ctr">
              <a:defRPr/>
            </a:pPr>
            <a:r>
              <a:rPr lang="en-US" sz="2000" dirty="0">
                <a:solidFill>
                  <a:schemeClr val="bg2">
                    <a:lumMod val="10000"/>
                  </a:schemeClr>
                </a:solidFill>
                <a:cs typeface="Times New Roman"/>
              </a:rPr>
              <a:t>WRATH</a:t>
            </a:r>
          </a:p>
        </p:txBody>
      </p:sp>
      <p:sp>
        <p:nvSpPr>
          <p:cNvPr id="5" name="Oval 4">
            <a:extLst>
              <a:ext uri="{FF2B5EF4-FFF2-40B4-BE49-F238E27FC236}">
                <a16:creationId xmlns:a16="http://schemas.microsoft.com/office/drawing/2014/main" id="{760FF562-C2EB-DFA5-A1E7-A442D79EF066}"/>
              </a:ext>
            </a:extLst>
          </p:cNvPr>
          <p:cNvSpPr/>
          <p:nvPr/>
        </p:nvSpPr>
        <p:spPr bwMode="auto">
          <a:xfrm>
            <a:off x="5298122" y="838783"/>
            <a:ext cx="1537018" cy="1537016"/>
          </a:xfrm>
          <a:prstGeom prst="ellipse">
            <a:avLst/>
          </a:prstGeom>
          <a:solidFill>
            <a:srgbClr val="00AEEF"/>
          </a:solidFill>
          <a:ln>
            <a:noFill/>
          </a:ln>
          <a:effectLst>
            <a:outerShdw blurRad="152400" dist="317500" dir="5400000" sx="90000" sy="-19000" rotWithShape="0">
              <a:prstClr val="black">
                <a:alpha val="15000"/>
              </a:prstClr>
            </a:outerShdw>
          </a:effectLst>
          <a:scene3d>
            <a:camera prst="orthographicFront"/>
            <a:lightRig rig="threePt" dir="t"/>
          </a:scene3d>
          <a:sp3d extrusionH="101600">
            <a:bevelT w="450850" h="939800"/>
            <a:bevelB w="0" h="0"/>
          </a:sp3d>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dirty="0">
                <a:solidFill>
                  <a:schemeClr val="bg2">
                    <a:lumMod val="10000"/>
                  </a:schemeClr>
                </a:solidFill>
                <a:cs typeface="Times New Roman"/>
              </a:rPr>
              <a:t>THE</a:t>
            </a:r>
          </a:p>
          <a:p>
            <a:pPr algn="ctr">
              <a:defRPr/>
            </a:pPr>
            <a:r>
              <a:rPr lang="en-US" dirty="0">
                <a:solidFill>
                  <a:schemeClr val="bg2">
                    <a:lumMod val="10000"/>
                  </a:schemeClr>
                </a:solidFill>
                <a:cs typeface="Times New Roman"/>
              </a:rPr>
              <a:t>LAST</a:t>
            </a:r>
          </a:p>
          <a:p>
            <a:pPr algn="ctr">
              <a:defRPr/>
            </a:pPr>
            <a:r>
              <a:rPr lang="en-US" dirty="0">
                <a:solidFill>
                  <a:schemeClr val="bg2">
                    <a:lumMod val="10000"/>
                  </a:schemeClr>
                </a:solidFill>
                <a:cs typeface="Times New Roman"/>
              </a:rPr>
              <a:t>TRUMPET</a:t>
            </a:r>
          </a:p>
          <a:p>
            <a:pPr algn="ctr">
              <a:defRPr/>
            </a:pPr>
            <a:endParaRPr lang="en-US" sz="1600" dirty="0">
              <a:solidFill>
                <a:schemeClr val="bg2">
                  <a:lumMod val="10000"/>
                </a:schemeClr>
              </a:solidFill>
              <a:cs typeface="Times New Roman"/>
            </a:endParaRPr>
          </a:p>
        </p:txBody>
      </p:sp>
      <p:sp>
        <p:nvSpPr>
          <p:cNvPr id="4" name="Oval 3">
            <a:extLst>
              <a:ext uri="{FF2B5EF4-FFF2-40B4-BE49-F238E27FC236}">
                <a16:creationId xmlns:a16="http://schemas.microsoft.com/office/drawing/2014/main" id="{182FF5F0-5D01-7A67-7257-7D7D5636EE4F}"/>
              </a:ext>
            </a:extLst>
          </p:cNvPr>
          <p:cNvSpPr/>
          <p:nvPr/>
        </p:nvSpPr>
        <p:spPr bwMode="auto">
          <a:xfrm>
            <a:off x="4366688" y="1625952"/>
            <a:ext cx="3412904" cy="3412904"/>
          </a:xfrm>
          <a:prstGeom prst="ellipse">
            <a:avLst/>
          </a:prstGeom>
          <a:solidFill>
            <a:srgbClr val="FFF32B"/>
          </a:solidFill>
          <a:ln>
            <a:noFill/>
          </a:ln>
          <a:effectLst>
            <a:outerShdw blurRad="152400" dist="317500" dir="5400000" sx="90000" sy="-19000" rotWithShape="0">
              <a:prstClr val="black">
                <a:alpha val="15000"/>
              </a:prstClr>
            </a:outerShdw>
          </a:effectLst>
          <a:scene3d>
            <a:camera prst="orthographicFront"/>
            <a:lightRig rig="threePt" dir="t"/>
          </a:scene3d>
          <a:sp3d extrusionH="101600">
            <a:bevelT w="673100" h="939800"/>
            <a:bevelB w="0" h="0"/>
          </a:sp3d>
        </p:spPr>
        <p:style>
          <a:lnRef idx="2">
            <a:schemeClr val="accent1">
              <a:shade val="50000"/>
            </a:schemeClr>
          </a:lnRef>
          <a:fillRef idx="1">
            <a:schemeClr val="accent1"/>
          </a:fillRef>
          <a:effectRef idx="0">
            <a:schemeClr val="accent1"/>
          </a:effectRef>
          <a:fontRef idx="minor">
            <a:schemeClr val="lt1"/>
          </a:fontRef>
        </p:style>
        <p:txBody>
          <a:bodyPr lIns="0" tIns="0" rIns="0" bIns="0" anchor="t"/>
          <a:lstStyle/>
          <a:p>
            <a:pPr algn="ctr">
              <a:defRPr/>
            </a:pPr>
            <a:r>
              <a:rPr lang="en-US" sz="2600" dirty="0">
                <a:solidFill>
                  <a:schemeClr val="bg2">
                    <a:lumMod val="10000"/>
                  </a:schemeClr>
                </a:solidFill>
                <a:cs typeface="Times New Roman"/>
              </a:rPr>
              <a:t>ORIGINAL EXEGETICAL ARGUMENT FOR PRETRIBULATION RAPTURE</a:t>
            </a:r>
          </a:p>
        </p:txBody>
      </p:sp>
      <p:sp>
        <p:nvSpPr>
          <p:cNvPr id="3" name="Rectangle 2">
            <a:extLst>
              <a:ext uri="{FF2B5EF4-FFF2-40B4-BE49-F238E27FC236}">
                <a16:creationId xmlns:a16="http://schemas.microsoft.com/office/drawing/2014/main" id="{9695390C-8800-298D-AAF2-16010203C379}"/>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sp>
        <p:nvSpPr>
          <p:cNvPr id="8" name="Oval 7">
            <a:extLst>
              <a:ext uri="{FF2B5EF4-FFF2-40B4-BE49-F238E27FC236}">
                <a16:creationId xmlns:a16="http://schemas.microsoft.com/office/drawing/2014/main" id="{A4238078-1B5E-E3ED-7A23-1A8EEE6D7917}"/>
              </a:ext>
            </a:extLst>
          </p:cNvPr>
          <p:cNvSpPr/>
          <p:nvPr/>
        </p:nvSpPr>
        <p:spPr bwMode="auto">
          <a:xfrm>
            <a:off x="2151302" y="2437968"/>
            <a:ext cx="2215386" cy="2215386"/>
          </a:xfrm>
          <a:prstGeom prst="ellipse">
            <a:avLst/>
          </a:prstGeom>
          <a:solidFill>
            <a:srgbClr val="00AEEF"/>
          </a:solidFill>
          <a:ln>
            <a:noFill/>
          </a:ln>
          <a:effectLst>
            <a:outerShdw blurRad="152400" dist="317500" dir="5400000" sx="90000" sy="-19000" rotWithShape="0">
              <a:prstClr val="black">
                <a:alpha val="15000"/>
              </a:prstClr>
            </a:outerShdw>
          </a:effectLst>
          <a:scene3d>
            <a:camera prst="orthographicFront"/>
            <a:lightRig rig="threePt" dir="t"/>
          </a:scene3d>
          <a:sp3d extrusionH="101600">
            <a:bevelT w="635000" h="939800"/>
            <a:bevelB w="0" h="0"/>
          </a:sp3d>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2200" dirty="0">
                <a:solidFill>
                  <a:schemeClr val="bg2">
                    <a:lumMod val="10000"/>
                  </a:schemeClr>
                </a:solidFill>
                <a:cs typeface="Times New Roman"/>
              </a:rPr>
              <a:t>MISSING</a:t>
            </a:r>
          </a:p>
          <a:p>
            <a:pPr algn="ctr">
              <a:defRPr/>
            </a:pPr>
            <a:r>
              <a:rPr lang="en-US" sz="2200" dirty="0">
                <a:solidFill>
                  <a:schemeClr val="bg2">
                    <a:lumMod val="10000"/>
                  </a:schemeClr>
                </a:solidFill>
                <a:cs typeface="Times New Roman"/>
              </a:rPr>
              <a:t>CHURCH IN</a:t>
            </a:r>
          </a:p>
          <a:p>
            <a:pPr algn="ctr">
              <a:defRPr/>
            </a:pPr>
            <a:r>
              <a:rPr lang="en-US" sz="2200" dirty="0">
                <a:solidFill>
                  <a:schemeClr val="bg2">
                    <a:lumMod val="10000"/>
                  </a:schemeClr>
                </a:solidFill>
                <a:cs typeface="Times New Roman"/>
              </a:rPr>
              <a:t>REV 4-19</a:t>
            </a:r>
          </a:p>
        </p:txBody>
      </p:sp>
      <p:sp>
        <p:nvSpPr>
          <p:cNvPr id="9" name="Oval 8">
            <a:extLst>
              <a:ext uri="{FF2B5EF4-FFF2-40B4-BE49-F238E27FC236}">
                <a16:creationId xmlns:a16="http://schemas.microsoft.com/office/drawing/2014/main" id="{372A10C9-21A8-3C10-F930-7A6C3AA3D6A8}"/>
              </a:ext>
            </a:extLst>
          </p:cNvPr>
          <p:cNvSpPr/>
          <p:nvPr/>
        </p:nvSpPr>
        <p:spPr bwMode="auto">
          <a:xfrm>
            <a:off x="3486916" y="3907589"/>
            <a:ext cx="2492310" cy="2492310"/>
          </a:xfrm>
          <a:prstGeom prst="ellipse">
            <a:avLst/>
          </a:prstGeom>
          <a:solidFill>
            <a:srgbClr val="00AEEF"/>
          </a:solidFill>
          <a:ln>
            <a:noFill/>
          </a:ln>
          <a:effectLst>
            <a:outerShdw blurRad="152400" dist="317500" dir="5400000" sx="90000" sy="-19000" rotWithShape="0">
              <a:prstClr val="black">
                <a:alpha val="15000"/>
              </a:prstClr>
            </a:outerShdw>
          </a:effectLst>
          <a:scene3d>
            <a:camera prst="orthographicFront"/>
            <a:lightRig rig="threePt" dir="t"/>
          </a:scene3d>
          <a:sp3d extrusionH="101600">
            <a:bevelT w="673100" h="939800"/>
            <a:bevelB w="0" h="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400" dirty="0">
                <a:solidFill>
                  <a:schemeClr val="bg2">
                    <a:lumMod val="10000"/>
                  </a:schemeClr>
                </a:solidFill>
                <a:cs typeface="Times New Roman"/>
              </a:rPr>
              <a:t>RETURN “WITH”</a:t>
            </a:r>
          </a:p>
          <a:p>
            <a:pPr algn="ctr">
              <a:defRPr/>
            </a:pPr>
            <a:r>
              <a:rPr lang="en-US" sz="2400" dirty="0">
                <a:solidFill>
                  <a:schemeClr val="bg2">
                    <a:lumMod val="10000"/>
                  </a:schemeClr>
                </a:solidFill>
                <a:cs typeface="Times New Roman"/>
              </a:rPr>
              <a:t>AND “FOR”</a:t>
            </a:r>
          </a:p>
          <a:p>
            <a:pPr algn="ctr">
              <a:defRPr/>
            </a:pPr>
            <a:r>
              <a:rPr lang="en-US" sz="2400" dirty="0">
                <a:solidFill>
                  <a:schemeClr val="bg2">
                    <a:lumMod val="10000"/>
                  </a:schemeClr>
                </a:solidFill>
                <a:cs typeface="Times New Roman"/>
              </a:rPr>
              <a:t>SAINTS</a:t>
            </a:r>
          </a:p>
        </p:txBody>
      </p:sp>
      <p:sp>
        <p:nvSpPr>
          <p:cNvPr id="11" name="Oval 10">
            <a:extLst>
              <a:ext uri="{FF2B5EF4-FFF2-40B4-BE49-F238E27FC236}">
                <a16:creationId xmlns:a16="http://schemas.microsoft.com/office/drawing/2014/main" id="{1B4D65D7-FE3C-BE00-B596-44E404307E66}"/>
              </a:ext>
            </a:extLst>
          </p:cNvPr>
          <p:cNvSpPr/>
          <p:nvPr/>
        </p:nvSpPr>
        <p:spPr bwMode="auto">
          <a:xfrm>
            <a:off x="7779592" y="2435365"/>
            <a:ext cx="2215386" cy="2215386"/>
          </a:xfrm>
          <a:prstGeom prst="ellipse">
            <a:avLst/>
          </a:prstGeom>
          <a:solidFill>
            <a:srgbClr val="00AEEF"/>
          </a:solidFill>
          <a:ln>
            <a:noFill/>
          </a:ln>
          <a:effectLst>
            <a:outerShdw blurRad="152400" dist="317500" dir="5400000" sx="90000" sy="-19000" rotWithShape="0">
              <a:prstClr val="black">
                <a:alpha val="15000"/>
              </a:prstClr>
            </a:outerShdw>
          </a:effectLst>
          <a:scene3d>
            <a:camera prst="orthographicFront"/>
            <a:lightRig rig="threePt" dir="t"/>
          </a:scene3d>
          <a:sp3d extrusionH="101600">
            <a:bevelT w="635000" h="939800"/>
            <a:bevelB w="0" h="0"/>
          </a:sp3d>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2200" dirty="0">
                <a:solidFill>
                  <a:schemeClr val="bg2">
                    <a:lumMod val="10000"/>
                  </a:schemeClr>
                </a:solidFill>
                <a:cs typeface="Times New Roman"/>
              </a:rPr>
              <a:t>POSTTRIB +</a:t>
            </a:r>
          </a:p>
          <a:p>
            <a:pPr algn="ctr">
              <a:defRPr/>
            </a:pPr>
            <a:r>
              <a:rPr lang="en-US" sz="2200" dirty="0">
                <a:solidFill>
                  <a:schemeClr val="bg2">
                    <a:lumMod val="10000"/>
                  </a:schemeClr>
                </a:solidFill>
                <a:cs typeface="Times New Roman"/>
              </a:rPr>
              <a:t>MILLENNIAL</a:t>
            </a:r>
          </a:p>
          <a:p>
            <a:pPr algn="ctr">
              <a:defRPr/>
            </a:pPr>
            <a:r>
              <a:rPr lang="en-US" sz="2200" dirty="0">
                <a:solidFill>
                  <a:schemeClr val="bg2">
                    <a:lumMod val="10000"/>
                  </a:schemeClr>
                </a:solidFill>
                <a:cs typeface="Times New Roman"/>
              </a:rPr>
              <a:t>PROBLEM</a:t>
            </a:r>
          </a:p>
        </p:txBody>
      </p:sp>
      <p:sp>
        <p:nvSpPr>
          <p:cNvPr id="12" name="Oval 11">
            <a:extLst>
              <a:ext uri="{FF2B5EF4-FFF2-40B4-BE49-F238E27FC236}">
                <a16:creationId xmlns:a16="http://schemas.microsoft.com/office/drawing/2014/main" id="{982BD429-05B9-F8F7-59FB-60D7E2D4FDD3}"/>
              </a:ext>
            </a:extLst>
          </p:cNvPr>
          <p:cNvSpPr/>
          <p:nvPr/>
        </p:nvSpPr>
        <p:spPr bwMode="auto">
          <a:xfrm>
            <a:off x="6167053" y="3907589"/>
            <a:ext cx="2492310" cy="2492310"/>
          </a:xfrm>
          <a:prstGeom prst="ellipse">
            <a:avLst/>
          </a:prstGeom>
          <a:solidFill>
            <a:srgbClr val="00AEEF"/>
          </a:solidFill>
          <a:ln>
            <a:noFill/>
          </a:ln>
          <a:effectLst>
            <a:outerShdw blurRad="152400" dist="317500" dir="5400000" sx="90000" sy="-19000" rotWithShape="0">
              <a:prstClr val="black">
                <a:alpha val="15000"/>
              </a:prstClr>
            </a:outerShdw>
          </a:effectLst>
          <a:scene3d>
            <a:camera prst="orthographicFront"/>
            <a:lightRig rig="threePt" dir="t"/>
          </a:scene3d>
          <a:sp3d extrusionH="101600">
            <a:bevelT w="673100" h="939800"/>
            <a:bevelB w="0" h="0"/>
          </a:sp3d>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2400" dirty="0">
                <a:solidFill>
                  <a:schemeClr val="bg2">
                    <a:lumMod val="10000"/>
                  </a:schemeClr>
                </a:solidFill>
                <a:cs typeface="Times New Roman"/>
              </a:rPr>
              <a:t>REMOVAL</a:t>
            </a:r>
          </a:p>
          <a:p>
            <a:pPr algn="ctr">
              <a:defRPr/>
            </a:pPr>
            <a:r>
              <a:rPr lang="en-US" sz="2400" dirty="0">
                <a:solidFill>
                  <a:schemeClr val="bg2">
                    <a:lumMod val="10000"/>
                  </a:schemeClr>
                </a:solidFill>
                <a:cs typeface="Times New Roman"/>
              </a:rPr>
              <a:t>OF THE</a:t>
            </a:r>
          </a:p>
          <a:p>
            <a:pPr algn="ctr">
              <a:defRPr/>
            </a:pPr>
            <a:r>
              <a:rPr lang="en-US" sz="2400" dirty="0">
                <a:solidFill>
                  <a:schemeClr val="bg2">
                    <a:lumMod val="10000"/>
                  </a:schemeClr>
                </a:solidFill>
                <a:cs typeface="Times New Roman"/>
              </a:rPr>
              <a:t>RESTRAINER</a:t>
            </a:r>
          </a:p>
          <a:p>
            <a:pPr algn="ctr">
              <a:defRPr/>
            </a:pPr>
            <a:r>
              <a:rPr lang="en-US" sz="2400" dirty="0">
                <a:solidFill>
                  <a:schemeClr val="bg2">
                    <a:lumMod val="10000"/>
                  </a:schemeClr>
                </a:solidFill>
                <a:cs typeface="Times New Roman"/>
              </a:rPr>
              <a:t>IN 2 THESS. 2</a:t>
            </a:r>
          </a:p>
        </p:txBody>
      </p:sp>
      <p:grpSp>
        <p:nvGrpSpPr>
          <p:cNvPr id="2" name="Group 1">
            <a:extLst>
              <a:ext uri="{FF2B5EF4-FFF2-40B4-BE49-F238E27FC236}">
                <a16:creationId xmlns:a16="http://schemas.microsoft.com/office/drawing/2014/main" id="{B7354D49-4F01-2460-7257-0A2A9FB51A9B}"/>
              </a:ext>
            </a:extLst>
          </p:cNvPr>
          <p:cNvGrpSpPr/>
          <p:nvPr/>
        </p:nvGrpSpPr>
        <p:grpSpPr>
          <a:xfrm>
            <a:off x="10805045" y="5962650"/>
            <a:ext cx="1035886" cy="551231"/>
            <a:chOff x="3471863" y="1857374"/>
            <a:chExt cx="5450432" cy="2900367"/>
          </a:xfrm>
        </p:grpSpPr>
        <p:pic>
          <p:nvPicPr>
            <p:cNvPr id="10" name="Picture 9">
              <a:extLst>
                <a:ext uri="{FF2B5EF4-FFF2-40B4-BE49-F238E27FC236}">
                  <a16:creationId xmlns:a16="http://schemas.microsoft.com/office/drawing/2014/main" id="{7442C304-E280-54C9-C78A-07A88349835D}"/>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3" name="Picture 12">
              <a:extLst>
                <a:ext uri="{FF2B5EF4-FFF2-40B4-BE49-F238E27FC236}">
                  <a16:creationId xmlns:a16="http://schemas.microsoft.com/office/drawing/2014/main" id="{2549268C-2F46-7AE7-2A3B-761E67388670}"/>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4" name="Picture 13">
              <a:extLst>
                <a:ext uri="{FF2B5EF4-FFF2-40B4-BE49-F238E27FC236}">
                  <a16:creationId xmlns:a16="http://schemas.microsoft.com/office/drawing/2014/main" id="{A73FD537-4503-A000-0900-FB0021ADE27F}"/>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00207513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9695390C-8800-298D-AAF2-16010203C379}"/>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pic>
        <p:nvPicPr>
          <p:cNvPr id="1036" name="Picture 12">
            <a:extLst>
              <a:ext uri="{FF2B5EF4-FFF2-40B4-BE49-F238E27FC236}">
                <a16:creationId xmlns:a16="http://schemas.microsoft.com/office/drawing/2014/main" id="{C7F01E19-15FD-824C-8255-33F74A13E7FE}"/>
              </a:ext>
            </a:extLst>
          </p:cNvPr>
          <p:cNvPicPr>
            <a:picLocks noChangeAspect="1" noChangeArrowheads="1"/>
          </p:cNvPicPr>
          <p:nvPr/>
        </p:nvPicPr>
        <p:blipFill rotWithShape="1">
          <a:blip r:embed="rId3" cstate="email">
            <a:extLst>
              <a:ext uri="{BEBA8EAE-BF5A-486C-A8C5-ECC9F3942E4B}">
                <a14:imgProps xmlns:a14="http://schemas.microsoft.com/office/drawing/2010/main">
                  <a14:imgLayer r:embed="rId4">
                    <a14:imgEffect>
                      <a14:backgroundRemoval t="4213" b="98596" l="0" r="99691"/>
                    </a14:imgEffect>
                    <a14:imgEffect>
                      <a14:sharpenSoften amount="25000"/>
                    </a14:imgEffect>
                  </a14:imgLayer>
                </a14:imgProps>
              </a:ext>
              <a:ext uri="{28A0092B-C50C-407E-A947-70E740481C1C}">
                <a14:useLocalDpi xmlns:a14="http://schemas.microsoft.com/office/drawing/2010/main"/>
              </a:ext>
            </a:extLst>
          </a:blip>
          <a:srcRect/>
          <a:stretch/>
        </p:blipFill>
        <p:spPr bwMode="auto">
          <a:xfrm>
            <a:off x="3343275" y="545703"/>
            <a:ext cx="5429250" cy="5957094"/>
          </a:xfrm>
          <a:prstGeom prst="rect">
            <a:avLst/>
          </a:prstGeom>
          <a:noFill/>
          <a:extLst>
            <a:ext uri="{909E8E84-426E-40DD-AFC4-6F175D3DCCD1}">
              <a14:hiddenFill xmlns:a14="http://schemas.microsoft.com/office/drawing/2010/main">
                <a:solidFill>
                  <a:srgbClr val="FFFFFF"/>
                </a:solidFill>
              </a14:hiddenFill>
            </a:ext>
          </a:extLst>
        </p:spPr>
      </p:pic>
      <p:grpSp>
        <p:nvGrpSpPr>
          <p:cNvPr id="5" name="Group 4">
            <a:extLst>
              <a:ext uri="{FF2B5EF4-FFF2-40B4-BE49-F238E27FC236}">
                <a16:creationId xmlns:a16="http://schemas.microsoft.com/office/drawing/2014/main" id="{337B7BD5-E6EE-2FC0-C81D-0972DF8FB5F6}"/>
              </a:ext>
            </a:extLst>
          </p:cNvPr>
          <p:cNvGrpSpPr/>
          <p:nvPr/>
        </p:nvGrpSpPr>
        <p:grpSpPr>
          <a:xfrm>
            <a:off x="10805045" y="5962650"/>
            <a:ext cx="1035886" cy="551231"/>
            <a:chOff x="3471863" y="1857374"/>
            <a:chExt cx="5450432" cy="2900367"/>
          </a:xfrm>
        </p:grpSpPr>
        <p:pic>
          <p:nvPicPr>
            <p:cNvPr id="6" name="Picture 5">
              <a:extLst>
                <a:ext uri="{FF2B5EF4-FFF2-40B4-BE49-F238E27FC236}">
                  <a16:creationId xmlns:a16="http://schemas.microsoft.com/office/drawing/2014/main" id="{1C64512D-503B-55F9-6E3E-A28A036B7FA8}"/>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7" name="Picture 6">
              <a:extLst>
                <a:ext uri="{FF2B5EF4-FFF2-40B4-BE49-F238E27FC236}">
                  <a16:creationId xmlns:a16="http://schemas.microsoft.com/office/drawing/2014/main" id="{2BC991A3-A1AA-8C24-A6AA-532FB9C1A93C}"/>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8" name="Picture 7">
              <a:extLst>
                <a:ext uri="{FF2B5EF4-FFF2-40B4-BE49-F238E27FC236}">
                  <a16:creationId xmlns:a16="http://schemas.microsoft.com/office/drawing/2014/main" id="{86E0813D-1554-0DC2-12E8-896C7DF34DD5}"/>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84609691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val 5">
            <a:extLst>
              <a:ext uri="{FF2B5EF4-FFF2-40B4-BE49-F238E27FC236}">
                <a16:creationId xmlns:a16="http://schemas.microsoft.com/office/drawing/2014/main" id="{BF232351-0172-67B4-0A40-97483EDB3DF0}"/>
              </a:ext>
            </a:extLst>
          </p:cNvPr>
          <p:cNvSpPr/>
          <p:nvPr/>
        </p:nvSpPr>
        <p:spPr bwMode="auto">
          <a:xfrm>
            <a:off x="3366273" y="1175389"/>
            <a:ext cx="1661542" cy="1661540"/>
          </a:xfrm>
          <a:prstGeom prst="ellipse">
            <a:avLst/>
          </a:prstGeom>
          <a:solidFill>
            <a:srgbClr val="00AEEF"/>
          </a:solidFill>
          <a:ln>
            <a:noFill/>
          </a:ln>
          <a:effectLst>
            <a:outerShdw blurRad="152400" dist="317500" dir="5400000" sx="90000" sy="-19000" rotWithShape="0">
              <a:prstClr val="black">
                <a:alpha val="15000"/>
              </a:prstClr>
            </a:outerShdw>
          </a:effectLst>
          <a:scene3d>
            <a:camera prst="orthographicFront"/>
            <a:lightRig rig="threePt" dir="t"/>
          </a:scene3d>
          <a:sp3d extrusionH="101600">
            <a:bevelT w="450850" h="939800"/>
            <a:bevelB w="0" h="0"/>
          </a:sp3d>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2000" dirty="0">
                <a:solidFill>
                  <a:schemeClr val="bg2">
                    <a:lumMod val="10000"/>
                  </a:schemeClr>
                </a:solidFill>
                <a:cs typeface="Times New Roman"/>
              </a:rPr>
              <a:t>IMMINENT</a:t>
            </a:r>
          </a:p>
          <a:p>
            <a:pPr algn="ctr">
              <a:defRPr/>
            </a:pPr>
            <a:r>
              <a:rPr lang="en-US" sz="2000" dirty="0">
                <a:solidFill>
                  <a:schemeClr val="bg2">
                    <a:lumMod val="10000"/>
                  </a:schemeClr>
                </a:solidFill>
                <a:cs typeface="Times New Roman"/>
              </a:rPr>
              <a:t>RETURN</a:t>
            </a:r>
          </a:p>
          <a:p>
            <a:pPr algn="ctr">
              <a:defRPr/>
            </a:pPr>
            <a:r>
              <a:rPr lang="en-US" sz="2000" dirty="0">
                <a:solidFill>
                  <a:schemeClr val="bg2">
                    <a:lumMod val="10000"/>
                  </a:schemeClr>
                </a:solidFill>
                <a:cs typeface="Times New Roman"/>
              </a:rPr>
              <a:t>OF CHRIST</a:t>
            </a:r>
          </a:p>
        </p:txBody>
      </p:sp>
      <p:sp>
        <p:nvSpPr>
          <p:cNvPr id="7" name="Oval 6">
            <a:extLst>
              <a:ext uri="{FF2B5EF4-FFF2-40B4-BE49-F238E27FC236}">
                <a16:creationId xmlns:a16="http://schemas.microsoft.com/office/drawing/2014/main" id="{2ED892DD-9F7C-B211-0C4D-DA3834B0264C}"/>
              </a:ext>
            </a:extLst>
          </p:cNvPr>
          <p:cNvSpPr/>
          <p:nvPr/>
        </p:nvSpPr>
        <p:spPr bwMode="auto">
          <a:xfrm>
            <a:off x="7118466" y="1175389"/>
            <a:ext cx="1661542" cy="1661540"/>
          </a:xfrm>
          <a:prstGeom prst="ellipse">
            <a:avLst/>
          </a:prstGeom>
          <a:solidFill>
            <a:srgbClr val="00AEEF"/>
          </a:solidFill>
          <a:ln>
            <a:noFill/>
          </a:ln>
          <a:effectLst>
            <a:outerShdw blurRad="152400" dist="317500" dir="5400000" sx="90000" sy="-19000" rotWithShape="0">
              <a:prstClr val="black">
                <a:alpha val="15000"/>
              </a:prstClr>
            </a:outerShdw>
          </a:effectLst>
          <a:scene3d>
            <a:camera prst="orthographicFront"/>
            <a:lightRig rig="threePt" dir="t"/>
          </a:scene3d>
          <a:sp3d extrusionH="101600">
            <a:bevelT w="450850" h="939800"/>
            <a:bevelB w="0" h="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000" dirty="0">
                <a:solidFill>
                  <a:schemeClr val="bg2">
                    <a:lumMod val="10000"/>
                  </a:schemeClr>
                </a:solidFill>
                <a:cs typeface="Times New Roman"/>
              </a:rPr>
              <a:t>RESCUE FROM</a:t>
            </a:r>
          </a:p>
          <a:p>
            <a:pPr algn="ctr">
              <a:defRPr/>
            </a:pPr>
            <a:r>
              <a:rPr lang="en-US" sz="2000" dirty="0">
                <a:solidFill>
                  <a:schemeClr val="bg2">
                    <a:lumMod val="10000"/>
                  </a:schemeClr>
                </a:solidFill>
                <a:cs typeface="Times New Roman"/>
              </a:rPr>
              <a:t>WRATH</a:t>
            </a:r>
          </a:p>
        </p:txBody>
      </p:sp>
      <p:sp>
        <p:nvSpPr>
          <p:cNvPr id="5" name="Oval 4">
            <a:extLst>
              <a:ext uri="{FF2B5EF4-FFF2-40B4-BE49-F238E27FC236}">
                <a16:creationId xmlns:a16="http://schemas.microsoft.com/office/drawing/2014/main" id="{760FF562-C2EB-DFA5-A1E7-A442D79EF066}"/>
              </a:ext>
            </a:extLst>
          </p:cNvPr>
          <p:cNvSpPr/>
          <p:nvPr/>
        </p:nvSpPr>
        <p:spPr bwMode="auto">
          <a:xfrm>
            <a:off x="5298122" y="838783"/>
            <a:ext cx="1537018" cy="1537016"/>
          </a:xfrm>
          <a:prstGeom prst="ellipse">
            <a:avLst/>
          </a:prstGeom>
          <a:solidFill>
            <a:srgbClr val="00AEEF"/>
          </a:solidFill>
          <a:ln>
            <a:noFill/>
          </a:ln>
          <a:effectLst>
            <a:outerShdw blurRad="152400" dist="317500" dir="5400000" sx="90000" sy="-19000" rotWithShape="0">
              <a:prstClr val="black">
                <a:alpha val="15000"/>
              </a:prstClr>
            </a:outerShdw>
          </a:effectLst>
          <a:scene3d>
            <a:camera prst="orthographicFront"/>
            <a:lightRig rig="threePt" dir="t"/>
          </a:scene3d>
          <a:sp3d extrusionH="101600">
            <a:bevelT w="450850" h="939800"/>
            <a:bevelB w="0" h="0"/>
          </a:sp3d>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dirty="0">
                <a:solidFill>
                  <a:schemeClr val="bg2">
                    <a:lumMod val="10000"/>
                  </a:schemeClr>
                </a:solidFill>
                <a:cs typeface="Times New Roman"/>
              </a:rPr>
              <a:t>THE</a:t>
            </a:r>
          </a:p>
          <a:p>
            <a:pPr algn="ctr">
              <a:defRPr/>
            </a:pPr>
            <a:r>
              <a:rPr lang="en-US" dirty="0">
                <a:solidFill>
                  <a:schemeClr val="bg2">
                    <a:lumMod val="10000"/>
                  </a:schemeClr>
                </a:solidFill>
                <a:cs typeface="Times New Roman"/>
              </a:rPr>
              <a:t>LAST</a:t>
            </a:r>
          </a:p>
          <a:p>
            <a:pPr algn="ctr">
              <a:defRPr/>
            </a:pPr>
            <a:r>
              <a:rPr lang="en-US" dirty="0">
                <a:solidFill>
                  <a:schemeClr val="bg2">
                    <a:lumMod val="10000"/>
                  </a:schemeClr>
                </a:solidFill>
                <a:cs typeface="Times New Roman"/>
              </a:rPr>
              <a:t>TRUMPET</a:t>
            </a:r>
          </a:p>
          <a:p>
            <a:pPr algn="ctr">
              <a:defRPr/>
            </a:pPr>
            <a:endParaRPr lang="en-US" sz="1600" dirty="0">
              <a:solidFill>
                <a:schemeClr val="bg2">
                  <a:lumMod val="10000"/>
                </a:schemeClr>
              </a:solidFill>
              <a:cs typeface="Times New Roman"/>
            </a:endParaRPr>
          </a:p>
        </p:txBody>
      </p:sp>
      <p:sp>
        <p:nvSpPr>
          <p:cNvPr id="4" name="Oval 3">
            <a:extLst>
              <a:ext uri="{FF2B5EF4-FFF2-40B4-BE49-F238E27FC236}">
                <a16:creationId xmlns:a16="http://schemas.microsoft.com/office/drawing/2014/main" id="{182FF5F0-5D01-7A67-7257-7D7D5636EE4F}"/>
              </a:ext>
            </a:extLst>
          </p:cNvPr>
          <p:cNvSpPr/>
          <p:nvPr/>
        </p:nvSpPr>
        <p:spPr bwMode="auto">
          <a:xfrm>
            <a:off x="4366688" y="1625952"/>
            <a:ext cx="3412904" cy="3412904"/>
          </a:xfrm>
          <a:prstGeom prst="ellipse">
            <a:avLst/>
          </a:prstGeom>
          <a:solidFill>
            <a:srgbClr val="FFF32B"/>
          </a:solidFill>
          <a:ln>
            <a:noFill/>
          </a:ln>
          <a:effectLst>
            <a:outerShdw blurRad="152400" dist="317500" dir="5400000" sx="90000" sy="-19000" rotWithShape="0">
              <a:prstClr val="black">
                <a:alpha val="15000"/>
              </a:prstClr>
            </a:outerShdw>
          </a:effectLst>
          <a:scene3d>
            <a:camera prst="orthographicFront"/>
            <a:lightRig rig="threePt" dir="t"/>
          </a:scene3d>
          <a:sp3d extrusionH="101600">
            <a:bevelT w="673100" h="939800"/>
            <a:bevelB w="0" h="0"/>
          </a:sp3d>
        </p:spPr>
        <p:style>
          <a:lnRef idx="2">
            <a:schemeClr val="accent1">
              <a:shade val="50000"/>
            </a:schemeClr>
          </a:lnRef>
          <a:fillRef idx="1">
            <a:schemeClr val="accent1"/>
          </a:fillRef>
          <a:effectRef idx="0">
            <a:schemeClr val="accent1"/>
          </a:effectRef>
          <a:fontRef idx="minor">
            <a:schemeClr val="lt1"/>
          </a:fontRef>
        </p:style>
        <p:txBody>
          <a:bodyPr lIns="0" tIns="0" rIns="0" bIns="0" anchor="t"/>
          <a:lstStyle/>
          <a:p>
            <a:pPr algn="ctr">
              <a:defRPr/>
            </a:pPr>
            <a:r>
              <a:rPr lang="en-US" sz="2600" dirty="0">
                <a:solidFill>
                  <a:schemeClr val="bg2">
                    <a:lumMod val="10000"/>
                  </a:schemeClr>
                </a:solidFill>
                <a:cs typeface="Times New Roman"/>
              </a:rPr>
              <a:t>CATCHING </a:t>
            </a:r>
          </a:p>
          <a:p>
            <a:pPr algn="ctr">
              <a:defRPr/>
            </a:pPr>
            <a:r>
              <a:rPr lang="en-US" sz="2600" dirty="0">
                <a:solidFill>
                  <a:schemeClr val="bg2">
                    <a:lumMod val="10000"/>
                  </a:schemeClr>
                </a:solidFill>
                <a:cs typeface="Times New Roman"/>
              </a:rPr>
              <a:t>UP OF THE</a:t>
            </a:r>
          </a:p>
          <a:p>
            <a:pPr algn="ctr">
              <a:defRPr/>
            </a:pPr>
            <a:r>
              <a:rPr lang="en-US" sz="2600" dirty="0">
                <a:solidFill>
                  <a:schemeClr val="bg2">
                    <a:lumMod val="10000"/>
                  </a:schemeClr>
                </a:solidFill>
                <a:cs typeface="Times New Roman"/>
              </a:rPr>
              <a:t>“MALE SON”</a:t>
            </a:r>
          </a:p>
          <a:p>
            <a:pPr algn="ctr">
              <a:defRPr/>
            </a:pPr>
            <a:r>
              <a:rPr lang="en-US" sz="2600" dirty="0">
                <a:solidFill>
                  <a:schemeClr val="bg2">
                    <a:lumMod val="10000"/>
                  </a:schemeClr>
                </a:solidFill>
                <a:cs typeface="Times New Roman"/>
              </a:rPr>
              <a:t>IN REVELATION</a:t>
            </a:r>
          </a:p>
          <a:p>
            <a:pPr algn="ctr">
              <a:defRPr/>
            </a:pPr>
            <a:r>
              <a:rPr lang="en-US" sz="2600" dirty="0">
                <a:solidFill>
                  <a:schemeClr val="bg2">
                    <a:lumMod val="10000"/>
                  </a:schemeClr>
                </a:solidFill>
                <a:cs typeface="Times New Roman"/>
              </a:rPr>
              <a:t>12:5</a:t>
            </a:r>
          </a:p>
        </p:txBody>
      </p:sp>
      <p:sp>
        <p:nvSpPr>
          <p:cNvPr id="3" name="Rectangle 2">
            <a:extLst>
              <a:ext uri="{FF2B5EF4-FFF2-40B4-BE49-F238E27FC236}">
                <a16:creationId xmlns:a16="http://schemas.microsoft.com/office/drawing/2014/main" id="{9695390C-8800-298D-AAF2-16010203C379}"/>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sp>
        <p:nvSpPr>
          <p:cNvPr id="8" name="Oval 7">
            <a:extLst>
              <a:ext uri="{FF2B5EF4-FFF2-40B4-BE49-F238E27FC236}">
                <a16:creationId xmlns:a16="http://schemas.microsoft.com/office/drawing/2014/main" id="{A4238078-1B5E-E3ED-7A23-1A8EEE6D7917}"/>
              </a:ext>
            </a:extLst>
          </p:cNvPr>
          <p:cNvSpPr/>
          <p:nvPr/>
        </p:nvSpPr>
        <p:spPr bwMode="auto">
          <a:xfrm>
            <a:off x="2151302" y="2437968"/>
            <a:ext cx="2215386" cy="2215386"/>
          </a:xfrm>
          <a:prstGeom prst="ellipse">
            <a:avLst/>
          </a:prstGeom>
          <a:solidFill>
            <a:srgbClr val="00AEEF"/>
          </a:solidFill>
          <a:ln>
            <a:noFill/>
          </a:ln>
          <a:effectLst>
            <a:outerShdw blurRad="152400" dist="317500" dir="5400000" sx="90000" sy="-19000" rotWithShape="0">
              <a:prstClr val="black">
                <a:alpha val="15000"/>
              </a:prstClr>
            </a:outerShdw>
          </a:effectLst>
          <a:scene3d>
            <a:camera prst="orthographicFront"/>
            <a:lightRig rig="threePt" dir="t"/>
          </a:scene3d>
          <a:sp3d extrusionH="101600">
            <a:bevelT w="635000" h="939800"/>
            <a:bevelB w="0" h="0"/>
          </a:sp3d>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2200" dirty="0">
                <a:solidFill>
                  <a:schemeClr val="bg2">
                    <a:lumMod val="10000"/>
                  </a:schemeClr>
                </a:solidFill>
                <a:cs typeface="Times New Roman"/>
              </a:rPr>
              <a:t>MISSING</a:t>
            </a:r>
          </a:p>
          <a:p>
            <a:pPr algn="ctr">
              <a:defRPr/>
            </a:pPr>
            <a:r>
              <a:rPr lang="en-US" sz="2200" dirty="0">
                <a:solidFill>
                  <a:schemeClr val="bg2">
                    <a:lumMod val="10000"/>
                  </a:schemeClr>
                </a:solidFill>
                <a:cs typeface="Times New Roman"/>
              </a:rPr>
              <a:t>CHURCH IN</a:t>
            </a:r>
          </a:p>
          <a:p>
            <a:pPr algn="ctr">
              <a:defRPr/>
            </a:pPr>
            <a:r>
              <a:rPr lang="en-US" sz="2200" dirty="0">
                <a:solidFill>
                  <a:schemeClr val="bg2">
                    <a:lumMod val="10000"/>
                  </a:schemeClr>
                </a:solidFill>
                <a:cs typeface="Times New Roman"/>
              </a:rPr>
              <a:t>REV 4-19</a:t>
            </a:r>
          </a:p>
        </p:txBody>
      </p:sp>
      <p:sp>
        <p:nvSpPr>
          <p:cNvPr id="9" name="Oval 8">
            <a:extLst>
              <a:ext uri="{FF2B5EF4-FFF2-40B4-BE49-F238E27FC236}">
                <a16:creationId xmlns:a16="http://schemas.microsoft.com/office/drawing/2014/main" id="{372A10C9-21A8-3C10-F930-7A6C3AA3D6A8}"/>
              </a:ext>
            </a:extLst>
          </p:cNvPr>
          <p:cNvSpPr/>
          <p:nvPr/>
        </p:nvSpPr>
        <p:spPr bwMode="auto">
          <a:xfrm>
            <a:off x="3486916" y="3907589"/>
            <a:ext cx="2492310" cy="2492310"/>
          </a:xfrm>
          <a:prstGeom prst="ellipse">
            <a:avLst/>
          </a:prstGeom>
          <a:solidFill>
            <a:srgbClr val="00AEEF"/>
          </a:solidFill>
          <a:ln>
            <a:noFill/>
          </a:ln>
          <a:effectLst>
            <a:outerShdw blurRad="152400" dist="317500" dir="5400000" sx="90000" sy="-19000" rotWithShape="0">
              <a:prstClr val="black">
                <a:alpha val="15000"/>
              </a:prstClr>
            </a:outerShdw>
          </a:effectLst>
          <a:scene3d>
            <a:camera prst="orthographicFront"/>
            <a:lightRig rig="threePt" dir="t"/>
          </a:scene3d>
          <a:sp3d extrusionH="101600">
            <a:bevelT w="673100" h="939800"/>
            <a:bevelB w="0" h="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400" dirty="0">
                <a:solidFill>
                  <a:schemeClr val="bg2">
                    <a:lumMod val="10000"/>
                  </a:schemeClr>
                </a:solidFill>
                <a:cs typeface="Times New Roman"/>
              </a:rPr>
              <a:t>RETURN “WITH”</a:t>
            </a:r>
          </a:p>
          <a:p>
            <a:pPr algn="ctr">
              <a:defRPr/>
            </a:pPr>
            <a:r>
              <a:rPr lang="en-US" sz="2400" dirty="0">
                <a:solidFill>
                  <a:schemeClr val="bg2">
                    <a:lumMod val="10000"/>
                  </a:schemeClr>
                </a:solidFill>
                <a:cs typeface="Times New Roman"/>
              </a:rPr>
              <a:t>AND “FOR”</a:t>
            </a:r>
          </a:p>
          <a:p>
            <a:pPr algn="ctr">
              <a:defRPr/>
            </a:pPr>
            <a:r>
              <a:rPr lang="en-US" sz="2400" dirty="0">
                <a:solidFill>
                  <a:schemeClr val="bg2">
                    <a:lumMod val="10000"/>
                  </a:schemeClr>
                </a:solidFill>
                <a:cs typeface="Times New Roman"/>
              </a:rPr>
              <a:t>SAINTS</a:t>
            </a:r>
          </a:p>
        </p:txBody>
      </p:sp>
      <p:sp>
        <p:nvSpPr>
          <p:cNvPr id="11" name="Oval 10">
            <a:extLst>
              <a:ext uri="{FF2B5EF4-FFF2-40B4-BE49-F238E27FC236}">
                <a16:creationId xmlns:a16="http://schemas.microsoft.com/office/drawing/2014/main" id="{1B4D65D7-FE3C-BE00-B596-44E404307E66}"/>
              </a:ext>
            </a:extLst>
          </p:cNvPr>
          <p:cNvSpPr/>
          <p:nvPr/>
        </p:nvSpPr>
        <p:spPr bwMode="auto">
          <a:xfrm>
            <a:off x="7779592" y="2435365"/>
            <a:ext cx="2215386" cy="2215386"/>
          </a:xfrm>
          <a:prstGeom prst="ellipse">
            <a:avLst/>
          </a:prstGeom>
          <a:solidFill>
            <a:srgbClr val="00AEEF"/>
          </a:solidFill>
          <a:ln>
            <a:noFill/>
          </a:ln>
          <a:effectLst>
            <a:outerShdw blurRad="152400" dist="317500" dir="5400000" sx="90000" sy="-19000" rotWithShape="0">
              <a:prstClr val="black">
                <a:alpha val="15000"/>
              </a:prstClr>
            </a:outerShdw>
          </a:effectLst>
          <a:scene3d>
            <a:camera prst="orthographicFront"/>
            <a:lightRig rig="threePt" dir="t"/>
          </a:scene3d>
          <a:sp3d extrusionH="101600">
            <a:bevelT w="635000" h="939800"/>
            <a:bevelB w="0" h="0"/>
          </a:sp3d>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2200" dirty="0">
                <a:solidFill>
                  <a:schemeClr val="bg2">
                    <a:lumMod val="10000"/>
                  </a:schemeClr>
                </a:solidFill>
                <a:cs typeface="Times New Roman"/>
              </a:rPr>
              <a:t>POSTTRIB +</a:t>
            </a:r>
          </a:p>
          <a:p>
            <a:pPr algn="ctr">
              <a:defRPr/>
            </a:pPr>
            <a:r>
              <a:rPr lang="en-US" sz="2200" dirty="0">
                <a:solidFill>
                  <a:schemeClr val="bg2">
                    <a:lumMod val="10000"/>
                  </a:schemeClr>
                </a:solidFill>
                <a:cs typeface="Times New Roman"/>
              </a:rPr>
              <a:t>MILLENNIAL</a:t>
            </a:r>
          </a:p>
          <a:p>
            <a:pPr algn="ctr">
              <a:defRPr/>
            </a:pPr>
            <a:r>
              <a:rPr lang="en-US" sz="2200" dirty="0">
                <a:solidFill>
                  <a:schemeClr val="bg2">
                    <a:lumMod val="10000"/>
                  </a:schemeClr>
                </a:solidFill>
                <a:cs typeface="Times New Roman"/>
              </a:rPr>
              <a:t>PROBLEM</a:t>
            </a:r>
          </a:p>
        </p:txBody>
      </p:sp>
      <p:sp>
        <p:nvSpPr>
          <p:cNvPr id="12" name="Oval 11">
            <a:extLst>
              <a:ext uri="{FF2B5EF4-FFF2-40B4-BE49-F238E27FC236}">
                <a16:creationId xmlns:a16="http://schemas.microsoft.com/office/drawing/2014/main" id="{982BD429-05B9-F8F7-59FB-60D7E2D4FDD3}"/>
              </a:ext>
            </a:extLst>
          </p:cNvPr>
          <p:cNvSpPr/>
          <p:nvPr/>
        </p:nvSpPr>
        <p:spPr bwMode="auto">
          <a:xfrm>
            <a:off x="6167053" y="3907589"/>
            <a:ext cx="2492310" cy="2492310"/>
          </a:xfrm>
          <a:prstGeom prst="ellipse">
            <a:avLst/>
          </a:prstGeom>
          <a:solidFill>
            <a:srgbClr val="00AEEF"/>
          </a:solidFill>
          <a:ln>
            <a:noFill/>
          </a:ln>
          <a:effectLst>
            <a:outerShdw blurRad="152400" dist="317500" dir="5400000" sx="90000" sy="-19000" rotWithShape="0">
              <a:prstClr val="black">
                <a:alpha val="15000"/>
              </a:prstClr>
            </a:outerShdw>
          </a:effectLst>
          <a:scene3d>
            <a:camera prst="orthographicFront"/>
            <a:lightRig rig="threePt" dir="t"/>
          </a:scene3d>
          <a:sp3d extrusionH="101600">
            <a:bevelT w="673100" h="939800"/>
            <a:bevelB w="0" h="0"/>
          </a:sp3d>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2400" dirty="0">
                <a:solidFill>
                  <a:schemeClr val="bg2">
                    <a:lumMod val="10000"/>
                  </a:schemeClr>
                </a:solidFill>
                <a:cs typeface="Times New Roman"/>
              </a:rPr>
              <a:t>REMOVAL</a:t>
            </a:r>
          </a:p>
          <a:p>
            <a:pPr algn="ctr">
              <a:defRPr/>
            </a:pPr>
            <a:r>
              <a:rPr lang="en-US" sz="2400" dirty="0">
                <a:solidFill>
                  <a:schemeClr val="bg2">
                    <a:lumMod val="10000"/>
                  </a:schemeClr>
                </a:solidFill>
                <a:cs typeface="Times New Roman"/>
              </a:rPr>
              <a:t>OF THE</a:t>
            </a:r>
          </a:p>
          <a:p>
            <a:pPr algn="ctr">
              <a:defRPr/>
            </a:pPr>
            <a:r>
              <a:rPr lang="en-US" sz="2400" dirty="0">
                <a:solidFill>
                  <a:schemeClr val="bg2">
                    <a:lumMod val="10000"/>
                  </a:schemeClr>
                </a:solidFill>
                <a:cs typeface="Times New Roman"/>
              </a:rPr>
              <a:t>RESTRAINER</a:t>
            </a:r>
          </a:p>
          <a:p>
            <a:pPr algn="ctr">
              <a:defRPr/>
            </a:pPr>
            <a:r>
              <a:rPr lang="en-US" sz="2400" dirty="0">
                <a:solidFill>
                  <a:schemeClr val="bg2">
                    <a:lumMod val="10000"/>
                  </a:schemeClr>
                </a:solidFill>
                <a:cs typeface="Times New Roman"/>
              </a:rPr>
              <a:t>IN 2 THESS. 2</a:t>
            </a:r>
          </a:p>
        </p:txBody>
      </p:sp>
      <p:grpSp>
        <p:nvGrpSpPr>
          <p:cNvPr id="2" name="Group 1">
            <a:extLst>
              <a:ext uri="{FF2B5EF4-FFF2-40B4-BE49-F238E27FC236}">
                <a16:creationId xmlns:a16="http://schemas.microsoft.com/office/drawing/2014/main" id="{A092A3F9-ACB3-2144-EE43-02481FAB67E1}"/>
              </a:ext>
            </a:extLst>
          </p:cNvPr>
          <p:cNvGrpSpPr/>
          <p:nvPr/>
        </p:nvGrpSpPr>
        <p:grpSpPr>
          <a:xfrm>
            <a:off x="10805045" y="5962650"/>
            <a:ext cx="1035886" cy="551231"/>
            <a:chOff x="3471863" y="1857374"/>
            <a:chExt cx="5450432" cy="2900367"/>
          </a:xfrm>
        </p:grpSpPr>
        <p:pic>
          <p:nvPicPr>
            <p:cNvPr id="10" name="Picture 9">
              <a:extLst>
                <a:ext uri="{FF2B5EF4-FFF2-40B4-BE49-F238E27FC236}">
                  <a16:creationId xmlns:a16="http://schemas.microsoft.com/office/drawing/2014/main" id="{7A67BEDE-A354-C6D9-8326-F825CEB1CC6F}"/>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3" name="Picture 12">
              <a:extLst>
                <a:ext uri="{FF2B5EF4-FFF2-40B4-BE49-F238E27FC236}">
                  <a16:creationId xmlns:a16="http://schemas.microsoft.com/office/drawing/2014/main" id="{E380B6A1-2BB2-D898-576C-1996E998B2DC}"/>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4" name="Picture 13">
              <a:extLst>
                <a:ext uri="{FF2B5EF4-FFF2-40B4-BE49-F238E27FC236}">
                  <a16:creationId xmlns:a16="http://schemas.microsoft.com/office/drawing/2014/main" id="{98B1D9B6-D002-86AA-4F6A-9C286B8E8AD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414715388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8161347" cy="3785652"/>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Revelation 12:5</a:t>
            </a:r>
          </a:p>
          <a:p>
            <a:endParaRPr lang="en-US" sz="1600" dirty="0">
              <a:solidFill>
                <a:schemeClr val="bg1"/>
              </a:solidFill>
              <a:latin typeface="Abadi" panose="020B0604020104020204" pitchFamily="34" charset="0"/>
              <a:ea typeface="Calibri" panose="020F0502020204030204" pitchFamily="34" charset="0"/>
            </a:endParaRPr>
          </a:p>
          <a:p>
            <a:r>
              <a:rPr lang="en-US" sz="3200" baseline="30000" dirty="0">
                <a:solidFill>
                  <a:schemeClr val="bg1"/>
                </a:solidFill>
                <a:latin typeface="Abadi" panose="020B0604020104020204" pitchFamily="34" charset="0"/>
                <a:ea typeface="Calibri" panose="020F0502020204030204" pitchFamily="34" charset="0"/>
              </a:rPr>
              <a:t>5 </a:t>
            </a:r>
            <a:r>
              <a:rPr lang="en-US" sz="3200" dirty="0">
                <a:solidFill>
                  <a:schemeClr val="bg1"/>
                </a:solidFill>
                <a:latin typeface="Abadi" panose="020B0604020104020204" pitchFamily="34" charset="0"/>
                <a:ea typeface="Calibri" panose="020F0502020204030204" pitchFamily="34" charset="0"/>
              </a:rPr>
              <a:t>And she bore a son, a male, who is to rule all the nations with a rod of iron, and her child was caught up </a:t>
            </a:r>
            <a:r>
              <a:rPr lang="en-US" sz="3200" dirty="0">
                <a:solidFill>
                  <a:srgbClr val="FFFF00"/>
                </a:solidFill>
                <a:latin typeface="Abadi" panose="020B0604020104020204" pitchFamily="34" charset="0"/>
                <a:ea typeface="Calibri" panose="020F0502020204030204" pitchFamily="34" charset="0"/>
              </a:rPr>
              <a:t>(</a:t>
            </a:r>
            <a:r>
              <a:rPr lang="en-US" sz="3200" i="1" dirty="0" err="1">
                <a:solidFill>
                  <a:srgbClr val="FFFF00"/>
                </a:solidFill>
                <a:latin typeface="Abadi" panose="020B0604020104020204" pitchFamily="34" charset="0"/>
                <a:ea typeface="Calibri" panose="020F0502020204030204" pitchFamily="34" charset="0"/>
              </a:rPr>
              <a:t>harpazō</a:t>
            </a:r>
            <a:r>
              <a:rPr lang="en-US" sz="3200" dirty="0">
                <a:solidFill>
                  <a:srgbClr val="FFFF00"/>
                </a:solidFill>
                <a:latin typeface="Abadi" panose="020B0604020104020204" pitchFamily="34" charset="0"/>
                <a:ea typeface="Calibri" panose="020F0502020204030204" pitchFamily="34" charset="0"/>
              </a:rPr>
              <a:t>) </a:t>
            </a:r>
            <a:r>
              <a:rPr lang="en-US" sz="3200" dirty="0">
                <a:solidFill>
                  <a:schemeClr val="bg1"/>
                </a:solidFill>
                <a:latin typeface="Abadi" panose="020B0604020104020204" pitchFamily="34" charset="0"/>
                <a:ea typeface="Calibri" panose="020F0502020204030204" pitchFamily="34" charset="0"/>
              </a:rPr>
              <a:t>to God and to His throne.</a:t>
            </a:r>
          </a:p>
          <a:p>
            <a:endParaRPr lang="en-US" sz="3200" dirty="0">
              <a:solidFill>
                <a:srgbClr val="FFFF00"/>
              </a:solidFill>
              <a:latin typeface="Abadi" panose="020B0604020104020204" pitchFamily="34" charset="0"/>
              <a:ea typeface="Calibri" panose="020F0502020204030204" pitchFamily="34" charset="0"/>
            </a:endParaRPr>
          </a:p>
          <a:p>
            <a:endParaRPr lang="en-US" sz="3200" dirty="0">
              <a:solidFill>
                <a:srgbClr val="FFFF00"/>
              </a:solidFill>
              <a:latin typeface="Abadi" panose="020B0604020104020204" pitchFamily="34" charset="0"/>
              <a:ea typeface="Calibri" panose="020F0502020204030204" pitchFamily="34" charset="0"/>
            </a:endParaRPr>
          </a:p>
        </p:txBody>
      </p:sp>
      <p:pic>
        <p:nvPicPr>
          <p:cNvPr id="3" name="Picture 17">
            <a:extLst>
              <a:ext uri="{FF2B5EF4-FFF2-40B4-BE49-F238E27FC236}">
                <a16:creationId xmlns:a16="http://schemas.microsoft.com/office/drawing/2014/main" id="{A5A13539-0BA7-E9C3-4A76-367C54630640}"/>
              </a:ext>
            </a:extLst>
          </p:cNvPr>
          <p:cNvPicPr preferRelativeResize="0">
            <a:picLocks noChangeArrowheads="1"/>
          </p:cNvPicPr>
          <p:nvPr/>
        </p:nvPicPr>
        <p:blipFill>
          <a:blip r:embed="rId3" cstate="email">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a:fillRect/>
          </a:stretch>
        </p:blipFill>
        <p:spPr bwMode="auto">
          <a:xfrm>
            <a:off x="8695426" y="1212502"/>
            <a:ext cx="3053359" cy="3803633"/>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B308D148-0B30-BAD1-729B-F6E7029E6F94}"/>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A1A157D7-75E0-14B2-5B10-35BC83A67830}"/>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23B7AECC-D2B2-EEAD-BC43-1B3BFC6A0876}"/>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81FC6CFC-D624-FDA7-F7A3-F2A5ED25AC79}"/>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AE62A95F-9134-6B5A-EEE8-04E1B495C649}"/>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43031228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8162751" cy="3046988"/>
          </a:xfrm>
          <a:prstGeom prst="rect">
            <a:avLst/>
          </a:prstGeom>
        </p:spPr>
        <p:txBody>
          <a:bodyPr wrap="square">
            <a:spAutoFit/>
          </a:bodyPr>
          <a:lstStyle/>
          <a:p>
            <a:pPr marL="514350" indent="-514350">
              <a:buAutoNum type="arabicPeriod"/>
            </a:pPr>
            <a:r>
              <a:rPr lang="en-US" sz="3200" dirty="0">
                <a:solidFill>
                  <a:srgbClr val="00D241"/>
                </a:solidFill>
                <a:latin typeface="Abadi" panose="020B0604020104020204" pitchFamily="34" charset="0"/>
                <a:ea typeface="Calibri" panose="020F0502020204030204" pitchFamily="34" charset="0"/>
              </a:rPr>
              <a:t>Consistency in Symbolism</a:t>
            </a:r>
            <a:br>
              <a:rPr lang="en-US" sz="3200" dirty="0">
                <a:solidFill>
                  <a:schemeClr val="bg1"/>
                </a:solidFill>
                <a:latin typeface="Abadi" panose="020B0604020104020204" pitchFamily="34" charset="0"/>
                <a:ea typeface="Calibri" panose="020F0502020204030204" pitchFamily="34" charset="0"/>
              </a:rPr>
            </a:br>
            <a:r>
              <a:rPr lang="en-US" sz="3200" dirty="0">
                <a:solidFill>
                  <a:srgbClr val="00AEEF"/>
                </a:solidFill>
                <a:latin typeface="Abadi" panose="020B0604020104020204" pitchFamily="34" charset="0"/>
                <a:ea typeface="Calibri" panose="020F0502020204030204" pitchFamily="34" charset="0"/>
              </a:rPr>
              <a:t>The Woman (Israel) and the Dragon (Satan/Nations) both represent corporate entities. The Male Son as Christ/Church is more consistent.</a:t>
            </a:r>
          </a:p>
          <a:p>
            <a:endParaRPr lang="en-US" sz="3200" dirty="0">
              <a:solidFill>
                <a:schemeClr val="bg1"/>
              </a:solidFill>
              <a:latin typeface="Abadi" panose="020B0604020104020204" pitchFamily="34" charset="0"/>
              <a:ea typeface="Calibri" panose="020F0502020204030204" pitchFamily="34" charset="0"/>
            </a:endParaRPr>
          </a:p>
        </p:txBody>
      </p:sp>
      <p:pic>
        <p:nvPicPr>
          <p:cNvPr id="3" name="Picture 17">
            <a:extLst>
              <a:ext uri="{FF2B5EF4-FFF2-40B4-BE49-F238E27FC236}">
                <a16:creationId xmlns:a16="http://schemas.microsoft.com/office/drawing/2014/main" id="{A5A13539-0BA7-E9C3-4A76-367C54630640}"/>
              </a:ext>
            </a:extLst>
          </p:cNvPr>
          <p:cNvPicPr preferRelativeResize="0">
            <a:picLocks noChangeArrowheads="1"/>
          </p:cNvPicPr>
          <p:nvPr/>
        </p:nvPicPr>
        <p:blipFill>
          <a:blip r:embed="rId3" cstate="email">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a:fillRect/>
          </a:stretch>
        </p:blipFill>
        <p:spPr bwMode="auto">
          <a:xfrm>
            <a:off x="8695426" y="1212502"/>
            <a:ext cx="3053359" cy="3803633"/>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B308D148-0B30-BAD1-729B-F6E7029E6F94}"/>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4C489F14-C675-D7E9-FEBF-BC3E460F598F}"/>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848AC5AE-E95D-C8D0-7277-AA39A5822095}"/>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5A2B8BEB-34FC-47B7-1E1F-6468905D1109}"/>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AA14EF0D-6C91-F0CC-70FE-EBEEF344A6DA}"/>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02805189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8162751" cy="3046988"/>
          </a:xfrm>
          <a:prstGeom prst="rect">
            <a:avLst/>
          </a:prstGeom>
        </p:spPr>
        <p:txBody>
          <a:bodyPr wrap="square">
            <a:spAutoFit/>
          </a:bodyPr>
          <a:lstStyle/>
          <a:p>
            <a:pPr marL="514350" indent="-514350">
              <a:buFont typeface="+mj-lt"/>
              <a:buAutoNum type="arabicPeriod" startAt="2"/>
            </a:pPr>
            <a:r>
              <a:rPr lang="en-US" sz="3200" dirty="0">
                <a:solidFill>
                  <a:srgbClr val="00D241"/>
                </a:solidFill>
                <a:latin typeface="Abadi" panose="020B0604020104020204" pitchFamily="34" charset="0"/>
                <a:ea typeface="Calibri" panose="020F0502020204030204" pitchFamily="34" charset="0"/>
              </a:rPr>
              <a:t>Allusion to Isaiah 66:7–8</a:t>
            </a:r>
            <a:br>
              <a:rPr lang="en-US" sz="3200" dirty="0">
                <a:solidFill>
                  <a:schemeClr val="bg1"/>
                </a:solidFill>
                <a:latin typeface="Abadi" panose="020B0604020104020204" pitchFamily="34" charset="0"/>
                <a:ea typeface="Calibri" panose="020F0502020204030204" pitchFamily="34" charset="0"/>
              </a:rPr>
            </a:br>
            <a:r>
              <a:rPr lang="en-US" sz="3200" dirty="0">
                <a:solidFill>
                  <a:srgbClr val="00AEEF"/>
                </a:solidFill>
                <a:latin typeface="Abadi" panose="020B0604020104020204" pitchFamily="34" charset="0"/>
                <a:ea typeface="Calibri" panose="020F0502020204030204" pitchFamily="34" charset="0"/>
              </a:rPr>
              <a:t>The neuter </a:t>
            </a:r>
            <a:r>
              <a:rPr lang="en-US" sz="3200" i="1" dirty="0" err="1">
                <a:solidFill>
                  <a:srgbClr val="00AEEF"/>
                </a:solidFill>
                <a:latin typeface="Abadi" panose="020B0604020104020204" pitchFamily="34" charset="0"/>
                <a:ea typeface="Calibri" panose="020F0502020204030204" pitchFamily="34" charset="0"/>
              </a:rPr>
              <a:t>arsen</a:t>
            </a:r>
            <a:r>
              <a:rPr lang="en-US" sz="3200" i="1" dirty="0">
                <a:solidFill>
                  <a:srgbClr val="00AEEF"/>
                </a:solidFill>
                <a:latin typeface="Abadi" panose="020B0604020104020204" pitchFamily="34" charset="0"/>
                <a:ea typeface="Calibri" panose="020F0502020204030204" pitchFamily="34" charset="0"/>
              </a:rPr>
              <a:t> </a:t>
            </a:r>
            <a:r>
              <a:rPr lang="en-US" sz="3200" dirty="0">
                <a:solidFill>
                  <a:srgbClr val="00AEEF"/>
                </a:solidFill>
                <a:latin typeface="Abadi" panose="020B0604020104020204" pitchFamily="34" charset="0"/>
                <a:ea typeface="Calibri" panose="020F0502020204030204" pitchFamily="34" charset="0"/>
              </a:rPr>
              <a:t>(“male”) and image of Israel giving birth in Isaiah 66:7–8 argues for a similar idea of corporate representation.</a:t>
            </a:r>
          </a:p>
          <a:p>
            <a:pPr marL="514350" indent="-514350">
              <a:buAutoNum type="arabicPeriod" startAt="2"/>
            </a:pPr>
            <a:endParaRPr lang="en-US" sz="3200" dirty="0">
              <a:solidFill>
                <a:schemeClr val="bg1"/>
              </a:solidFill>
              <a:latin typeface="Abadi" panose="020B0604020104020204" pitchFamily="34" charset="0"/>
              <a:ea typeface="Calibri" panose="020F0502020204030204" pitchFamily="34" charset="0"/>
            </a:endParaRPr>
          </a:p>
        </p:txBody>
      </p:sp>
      <p:pic>
        <p:nvPicPr>
          <p:cNvPr id="3" name="Picture 17">
            <a:extLst>
              <a:ext uri="{FF2B5EF4-FFF2-40B4-BE49-F238E27FC236}">
                <a16:creationId xmlns:a16="http://schemas.microsoft.com/office/drawing/2014/main" id="{A5A13539-0BA7-E9C3-4A76-367C54630640}"/>
              </a:ext>
            </a:extLst>
          </p:cNvPr>
          <p:cNvPicPr preferRelativeResize="0">
            <a:picLocks noChangeArrowheads="1"/>
          </p:cNvPicPr>
          <p:nvPr/>
        </p:nvPicPr>
        <p:blipFill>
          <a:blip r:embed="rId3" cstate="email">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a:fillRect/>
          </a:stretch>
        </p:blipFill>
        <p:spPr bwMode="auto">
          <a:xfrm>
            <a:off x="8695426" y="1212502"/>
            <a:ext cx="3053359" cy="3803633"/>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B308D148-0B30-BAD1-729B-F6E7029E6F94}"/>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76AF76F6-0DD1-6788-DBBE-BDF74FDE9BFA}"/>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82DEE93A-D308-BB0A-A7FB-F9496C4EF7C7}"/>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FB9D8243-5B79-AB5B-CFC3-DFA0DA18BD31}"/>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8B621DFB-E4A5-CE87-3A88-3E947ADB0A1D}"/>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34099378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8162751" cy="2554545"/>
          </a:xfrm>
          <a:prstGeom prst="rect">
            <a:avLst/>
          </a:prstGeom>
        </p:spPr>
        <p:txBody>
          <a:bodyPr wrap="square">
            <a:spAutoFit/>
          </a:bodyPr>
          <a:lstStyle/>
          <a:p>
            <a:pPr marL="514350" indent="-514350">
              <a:buFont typeface="+mj-lt"/>
              <a:buAutoNum type="arabicPeriod" startAt="3"/>
            </a:pPr>
            <a:r>
              <a:rPr lang="en-US" sz="3200" dirty="0">
                <a:solidFill>
                  <a:srgbClr val="00D241"/>
                </a:solidFill>
                <a:latin typeface="Abadi" panose="020B0604020104020204" pitchFamily="34" charset="0"/>
                <a:ea typeface="Calibri" panose="020F0502020204030204" pitchFamily="34" charset="0"/>
              </a:rPr>
              <a:t>Background of Daniel 7</a:t>
            </a:r>
            <a:br>
              <a:rPr lang="en-US" sz="3200" dirty="0">
                <a:solidFill>
                  <a:srgbClr val="00D241"/>
                </a:solidFill>
                <a:latin typeface="Abadi" panose="020B0604020104020204" pitchFamily="34" charset="0"/>
                <a:ea typeface="Calibri" panose="020F0502020204030204" pitchFamily="34" charset="0"/>
              </a:rPr>
            </a:br>
            <a:r>
              <a:rPr lang="en-US" sz="3200" dirty="0">
                <a:solidFill>
                  <a:srgbClr val="00AEEF"/>
                </a:solidFill>
                <a:latin typeface="Abadi" panose="020B0604020104020204" pitchFamily="34" charset="0"/>
                <a:ea typeface="Calibri" panose="020F0502020204030204" pitchFamily="34" charset="0"/>
              </a:rPr>
              <a:t>The vision of the “Son of Man” (</a:t>
            </a:r>
            <a:r>
              <a:rPr lang="en-US" sz="3200" i="1" dirty="0" err="1">
                <a:solidFill>
                  <a:srgbClr val="00AEEF"/>
                </a:solidFill>
                <a:latin typeface="Abadi" panose="020B0604020104020204" pitchFamily="34" charset="0"/>
                <a:ea typeface="Calibri" panose="020F0502020204030204" pitchFamily="34" charset="0"/>
              </a:rPr>
              <a:t>huion</a:t>
            </a:r>
            <a:r>
              <a:rPr lang="en-US" sz="3200" i="1" dirty="0">
                <a:solidFill>
                  <a:srgbClr val="00AEEF"/>
                </a:solidFill>
                <a:latin typeface="Abadi" panose="020B0604020104020204" pitchFamily="34" charset="0"/>
                <a:ea typeface="Calibri" panose="020F0502020204030204" pitchFamily="34" charset="0"/>
              </a:rPr>
              <a:t> </a:t>
            </a:r>
            <a:r>
              <a:rPr lang="en-US" sz="3200" i="1" dirty="0" err="1">
                <a:solidFill>
                  <a:srgbClr val="00AEEF"/>
                </a:solidFill>
                <a:latin typeface="Abadi" panose="020B0604020104020204" pitchFamily="34" charset="0"/>
                <a:ea typeface="Calibri" panose="020F0502020204030204" pitchFamily="34" charset="0"/>
              </a:rPr>
              <a:t>anthrōpou</a:t>
            </a:r>
            <a:r>
              <a:rPr lang="en-US" sz="3200" dirty="0">
                <a:solidFill>
                  <a:srgbClr val="00AEEF"/>
                </a:solidFill>
                <a:latin typeface="Abadi" panose="020B0604020104020204" pitchFamily="34" charset="0"/>
                <a:ea typeface="Calibri" panose="020F0502020204030204" pitchFamily="34" charset="0"/>
              </a:rPr>
              <a:t>) in Dan 7:13–14 is interpreted corporately as Messiah and His saints in 7:18; 26–27</a:t>
            </a:r>
          </a:p>
        </p:txBody>
      </p:sp>
      <p:pic>
        <p:nvPicPr>
          <p:cNvPr id="3" name="Picture 17">
            <a:extLst>
              <a:ext uri="{FF2B5EF4-FFF2-40B4-BE49-F238E27FC236}">
                <a16:creationId xmlns:a16="http://schemas.microsoft.com/office/drawing/2014/main" id="{A5A13539-0BA7-E9C3-4A76-367C54630640}"/>
              </a:ext>
            </a:extLst>
          </p:cNvPr>
          <p:cNvPicPr preferRelativeResize="0">
            <a:picLocks noChangeArrowheads="1"/>
          </p:cNvPicPr>
          <p:nvPr/>
        </p:nvPicPr>
        <p:blipFill>
          <a:blip r:embed="rId3" cstate="email">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a:fillRect/>
          </a:stretch>
        </p:blipFill>
        <p:spPr bwMode="auto">
          <a:xfrm>
            <a:off x="8695426" y="1212502"/>
            <a:ext cx="3053359" cy="3803633"/>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B308D148-0B30-BAD1-729B-F6E7029E6F94}"/>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69C00E20-B205-B9FD-5BCB-6B78EFBB7E55}"/>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D3B7BA58-2B0B-6274-6D36-04F6F6147E64}"/>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85AF2274-5FFD-11D2-0042-86407AE14033}"/>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A27A6152-C9BB-F60C-3748-F450FE5C02D3}"/>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08430180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8162751" cy="5509200"/>
          </a:xfrm>
          <a:prstGeom prst="rect">
            <a:avLst/>
          </a:prstGeom>
        </p:spPr>
        <p:txBody>
          <a:bodyPr wrap="square">
            <a:spAutoFit/>
          </a:bodyPr>
          <a:lstStyle/>
          <a:p>
            <a:pPr marL="514350" indent="-514350">
              <a:buFont typeface="+mj-lt"/>
              <a:buAutoNum type="arabicPeriod" startAt="4"/>
            </a:pPr>
            <a:r>
              <a:rPr lang="en-US" sz="3200" dirty="0">
                <a:solidFill>
                  <a:srgbClr val="00D241"/>
                </a:solidFill>
                <a:latin typeface="Abadi" panose="020B0604020104020204" pitchFamily="34" charset="0"/>
                <a:ea typeface="Calibri" panose="020F0502020204030204" pitchFamily="34" charset="0"/>
              </a:rPr>
              <a:t>Allusion to Isaiah 26:16–27:1</a:t>
            </a:r>
            <a:br>
              <a:rPr lang="en-US" sz="3200" dirty="0">
                <a:solidFill>
                  <a:srgbClr val="00D241"/>
                </a:solidFill>
                <a:latin typeface="Abadi" panose="020B0604020104020204" pitchFamily="34" charset="0"/>
                <a:ea typeface="Calibri" panose="020F0502020204030204" pitchFamily="34" charset="0"/>
              </a:rPr>
            </a:br>
            <a:r>
              <a:rPr lang="en-US" sz="3200" dirty="0">
                <a:solidFill>
                  <a:srgbClr val="00AEEF"/>
                </a:solidFill>
                <a:latin typeface="Abadi" panose="020B0604020104020204" pitchFamily="34" charset="0"/>
                <a:ea typeface="Calibri" panose="020F0502020204030204" pitchFamily="34" charset="0"/>
              </a:rPr>
              <a:t>The many correspondences in language and imagery between Isa 26:16–27:1 and Rev 12 are too specific to be coincidental. Isaiah 26–27 involves tribulation, birth pains, resurrection, protection from wrath, and warfare against a serpent/dragon. This is a clue that we are to understand the catching up of the Male Son as occurring at the time of resurrection and rescue from wrath.</a:t>
            </a:r>
          </a:p>
        </p:txBody>
      </p:sp>
      <p:pic>
        <p:nvPicPr>
          <p:cNvPr id="3" name="Picture 17">
            <a:extLst>
              <a:ext uri="{FF2B5EF4-FFF2-40B4-BE49-F238E27FC236}">
                <a16:creationId xmlns:a16="http://schemas.microsoft.com/office/drawing/2014/main" id="{A5A13539-0BA7-E9C3-4A76-367C54630640}"/>
              </a:ext>
            </a:extLst>
          </p:cNvPr>
          <p:cNvPicPr preferRelativeResize="0">
            <a:picLocks noChangeArrowheads="1"/>
          </p:cNvPicPr>
          <p:nvPr/>
        </p:nvPicPr>
        <p:blipFill>
          <a:blip r:embed="rId3" cstate="email">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a:fillRect/>
          </a:stretch>
        </p:blipFill>
        <p:spPr bwMode="auto">
          <a:xfrm>
            <a:off x="8695426" y="1212502"/>
            <a:ext cx="3053359" cy="3803633"/>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B308D148-0B30-BAD1-729B-F6E7029E6F94}"/>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46CAE795-9C45-9F5F-7226-10F0789A8895}"/>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EAEC4CBE-AE3A-E9BD-7E0B-B792F81F0EFF}"/>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47810D0B-7337-79E2-9E16-B5B87E51C398}"/>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39A30A7A-17AD-2FCB-2C21-CFD9721C9DB5}"/>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43072589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8274248" cy="5509200"/>
          </a:xfrm>
          <a:prstGeom prst="rect">
            <a:avLst/>
          </a:prstGeom>
        </p:spPr>
        <p:txBody>
          <a:bodyPr wrap="square">
            <a:spAutoFit/>
          </a:bodyPr>
          <a:lstStyle/>
          <a:p>
            <a:pPr marL="514350" indent="-514350">
              <a:buFont typeface="+mj-lt"/>
              <a:buAutoNum type="arabicPeriod" startAt="5"/>
            </a:pPr>
            <a:r>
              <a:rPr lang="en-US" sz="3200" dirty="0">
                <a:solidFill>
                  <a:srgbClr val="00D241"/>
                </a:solidFill>
                <a:latin typeface="Abadi" panose="020B0604020104020204" pitchFamily="34" charset="0"/>
                <a:ea typeface="Calibri" panose="020F0502020204030204" pitchFamily="34" charset="0"/>
              </a:rPr>
              <a:t>Use of Psalm 2:9 in Revelation</a:t>
            </a:r>
            <a:br>
              <a:rPr lang="en-US" sz="3200" dirty="0">
                <a:solidFill>
                  <a:schemeClr val="bg1"/>
                </a:solidFill>
                <a:latin typeface="Abadi" panose="020B0604020104020204" pitchFamily="34" charset="0"/>
                <a:ea typeface="Calibri" panose="020F0502020204030204" pitchFamily="34" charset="0"/>
              </a:rPr>
            </a:br>
            <a:r>
              <a:rPr lang="en-US" sz="3200" dirty="0">
                <a:solidFill>
                  <a:srgbClr val="00AEEF"/>
                </a:solidFill>
                <a:latin typeface="Abadi" panose="020B0604020104020204" pitchFamily="34" charset="0"/>
                <a:ea typeface="Calibri" panose="020F0502020204030204" pitchFamily="34" charset="0"/>
              </a:rPr>
              <a:t>Psalm 2:9 is alluded to three times in Revelation. In Rev 2:26–27 Christ extends the promise to rule over the nations to overcoming believers. In 19:14–15 Christ is leading the armies of heaven and is described as the one who will rule the nations with a rod of iron. The Male Son as the Body of Christ is consistent with the book of Revelation’s other uses of Psalm 2:9 referring to Christ and the Church. </a:t>
            </a:r>
          </a:p>
        </p:txBody>
      </p:sp>
      <p:pic>
        <p:nvPicPr>
          <p:cNvPr id="3" name="Picture 17">
            <a:extLst>
              <a:ext uri="{FF2B5EF4-FFF2-40B4-BE49-F238E27FC236}">
                <a16:creationId xmlns:a16="http://schemas.microsoft.com/office/drawing/2014/main" id="{A5A13539-0BA7-E9C3-4A76-367C54630640}"/>
              </a:ext>
            </a:extLst>
          </p:cNvPr>
          <p:cNvPicPr preferRelativeResize="0">
            <a:picLocks noChangeArrowheads="1"/>
          </p:cNvPicPr>
          <p:nvPr/>
        </p:nvPicPr>
        <p:blipFill>
          <a:blip r:embed="rId3" cstate="email">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a:fillRect/>
          </a:stretch>
        </p:blipFill>
        <p:spPr bwMode="auto">
          <a:xfrm>
            <a:off x="8695426" y="1212502"/>
            <a:ext cx="3053359" cy="3803633"/>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B308D148-0B30-BAD1-729B-F6E7029E6F94}"/>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2966923F-C390-1F36-C991-5E091BA0495C}"/>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78BDBDDB-D3C6-9AB5-BFC9-47104664B554}"/>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A67839A2-6E8D-FDA2-A9A3-9926268DAFAC}"/>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EFBECF32-5017-9A13-7B32-C61498094420}"/>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00674072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e 2">
            <a:extLst>
              <a:ext uri="{FF2B5EF4-FFF2-40B4-BE49-F238E27FC236}">
                <a16:creationId xmlns:a16="http://schemas.microsoft.com/office/drawing/2014/main" id="{1217500C-B717-9D01-BE2C-11FCCA007A73}"/>
              </a:ext>
            </a:extLst>
          </p:cNvPr>
          <p:cNvSpPr/>
          <p:nvPr/>
        </p:nvSpPr>
        <p:spPr>
          <a:xfrm rot="10800000">
            <a:off x="2696931" y="1506381"/>
            <a:ext cx="6407851" cy="4571384"/>
          </a:xfrm>
          <a:prstGeom prst="pie">
            <a:avLst>
              <a:gd name="adj1" fmla="val 0"/>
              <a:gd name="adj2" fmla="val 10806063"/>
            </a:avLst>
          </a:prstGeom>
          <a:solidFill>
            <a:srgbClr val="C00000">
              <a:alpha val="55000"/>
            </a:srgbClr>
          </a:solid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4" name="Line 3">
            <a:extLst>
              <a:ext uri="{FF2B5EF4-FFF2-40B4-BE49-F238E27FC236}">
                <a16:creationId xmlns:a16="http://schemas.microsoft.com/office/drawing/2014/main" id="{0E65D780-52A8-0546-B80A-8B16392D4670}"/>
              </a:ext>
            </a:extLst>
          </p:cNvPr>
          <p:cNvSpPr>
            <a:spLocks noChangeShapeType="1"/>
          </p:cNvSpPr>
          <p:nvPr/>
        </p:nvSpPr>
        <p:spPr bwMode="auto">
          <a:xfrm>
            <a:off x="111067" y="3768438"/>
            <a:ext cx="11854639" cy="15410"/>
          </a:xfrm>
          <a:prstGeom prst="line">
            <a:avLst/>
          </a:prstGeom>
          <a:noFill/>
          <a:ln w="63500">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37" name="Line 6">
            <a:extLst>
              <a:ext uri="{FF2B5EF4-FFF2-40B4-BE49-F238E27FC236}">
                <a16:creationId xmlns:a16="http://schemas.microsoft.com/office/drawing/2014/main" id="{32E8D7BE-792F-1442-BD13-24E6B28C9475}"/>
              </a:ext>
            </a:extLst>
          </p:cNvPr>
          <p:cNvSpPr>
            <a:spLocks noChangeShapeType="1"/>
          </p:cNvSpPr>
          <p:nvPr/>
        </p:nvSpPr>
        <p:spPr bwMode="auto">
          <a:xfrm>
            <a:off x="9116400" y="3200113"/>
            <a:ext cx="5808" cy="1077113"/>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14" name="Line 6">
            <a:extLst>
              <a:ext uri="{FF2B5EF4-FFF2-40B4-BE49-F238E27FC236}">
                <a16:creationId xmlns:a16="http://schemas.microsoft.com/office/drawing/2014/main" id="{85AEB157-F23A-CC45-BADB-1D1EDBEE0EE5}"/>
              </a:ext>
            </a:extLst>
          </p:cNvPr>
          <p:cNvSpPr>
            <a:spLocks noChangeShapeType="1"/>
          </p:cNvSpPr>
          <p:nvPr/>
        </p:nvSpPr>
        <p:spPr bwMode="auto">
          <a:xfrm>
            <a:off x="488267" y="2971843"/>
            <a:ext cx="0" cy="780269"/>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dirty="0">
              <a:latin typeface="Abadi" panose="020B0604020104020204" pitchFamily="34" charset="0"/>
              <a:ea typeface="Arial" charset="0"/>
              <a:cs typeface="Arial" charset="0"/>
            </a:endParaRPr>
          </a:p>
        </p:txBody>
      </p:sp>
      <p:sp>
        <p:nvSpPr>
          <p:cNvPr id="16" name="Line 6">
            <a:extLst>
              <a:ext uri="{FF2B5EF4-FFF2-40B4-BE49-F238E27FC236}">
                <a16:creationId xmlns:a16="http://schemas.microsoft.com/office/drawing/2014/main" id="{8BFD6659-F4C7-8F46-B5D1-5F1F782F14A4}"/>
              </a:ext>
            </a:extLst>
          </p:cNvPr>
          <p:cNvSpPr>
            <a:spLocks noChangeShapeType="1"/>
          </p:cNvSpPr>
          <p:nvPr/>
        </p:nvSpPr>
        <p:spPr bwMode="auto">
          <a:xfrm flipH="1">
            <a:off x="288375" y="3237078"/>
            <a:ext cx="402144" cy="0"/>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2" name="Rectangle 1">
            <a:extLst>
              <a:ext uri="{FF2B5EF4-FFF2-40B4-BE49-F238E27FC236}">
                <a16:creationId xmlns:a16="http://schemas.microsoft.com/office/drawing/2014/main" id="{43E35C7D-5523-8764-B664-46B6C8CA4C28}"/>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Context</a:t>
            </a:r>
          </a:p>
        </p:txBody>
      </p:sp>
      <p:sp>
        <p:nvSpPr>
          <p:cNvPr id="4" name="TextBox 3">
            <a:extLst>
              <a:ext uri="{FF2B5EF4-FFF2-40B4-BE49-F238E27FC236}">
                <a16:creationId xmlns:a16="http://schemas.microsoft.com/office/drawing/2014/main" id="{B2C650EF-451B-E722-62A8-8EAC5C1ECDBF}"/>
              </a:ext>
            </a:extLst>
          </p:cNvPr>
          <p:cNvSpPr txBox="1"/>
          <p:nvPr/>
        </p:nvSpPr>
        <p:spPr>
          <a:xfrm>
            <a:off x="4676617" y="1592458"/>
            <a:ext cx="2448478" cy="954107"/>
          </a:xfrm>
          <a:prstGeom prst="rect">
            <a:avLst/>
          </a:prstGeom>
          <a:noFill/>
        </p:spPr>
        <p:txBody>
          <a:bodyPr wrap="square">
            <a:spAutoFit/>
          </a:bodyPr>
          <a:lstStyle/>
          <a:p>
            <a:pPr algn="ctr"/>
            <a:r>
              <a:rPr lang="en-NZ" sz="2800" b="1" dirty="0">
                <a:solidFill>
                  <a:schemeClr val="bg1"/>
                </a:solidFill>
                <a:latin typeface="Abadi" panose="020B0604020104020204" pitchFamily="34" charset="0"/>
              </a:rPr>
              <a:t>FUTURE</a:t>
            </a:r>
          </a:p>
          <a:p>
            <a:pPr algn="ctr"/>
            <a:r>
              <a:rPr lang="en-NZ" sz="2800" b="1" dirty="0">
                <a:solidFill>
                  <a:schemeClr val="bg1"/>
                </a:solidFill>
                <a:latin typeface="Abadi" panose="020B0604020104020204" pitchFamily="34" charset="0"/>
              </a:rPr>
              <a:t>TRIBULATION</a:t>
            </a:r>
            <a:endParaRPr lang="en-US" sz="2800" dirty="0"/>
          </a:p>
        </p:txBody>
      </p:sp>
      <p:sp>
        <p:nvSpPr>
          <p:cNvPr id="5" name="Line 6">
            <a:extLst>
              <a:ext uri="{FF2B5EF4-FFF2-40B4-BE49-F238E27FC236}">
                <a16:creationId xmlns:a16="http://schemas.microsoft.com/office/drawing/2014/main" id="{575DFF90-1074-2F49-ABD7-255CD0E3483B}"/>
              </a:ext>
            </a:extLst>
          </p:cNvPr>
          <p:cNvSpPr>
            <a:spLocks noChangeShapeType="1"/>
          </p:cNvSpPr>
          <p:nvPr/>
        </p:nvSpPr>
        <p:spPr bwMode="auto">
          <a:xfrm>
            <a:off x="2668356" y="3196011"/>
            <a:ext cx="0" cy="1140687"/>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dirty="0">
              <a:latin typeface="Abadi" panose="020B0604020104020204" pitchFamily="34" charset="0"/>
              <a:ea typeface="Arial" charset="0"/>
              <a:cs typeface="Arial" charset="0"/>
            </a:endParaRPr>
          </a:p>
        </p:txBody>
      </p:sp>
      <p:pic>
        <p:nvPicPr>
          <p:cNvPr id="6" name="Picture 5">
            <a:extLst>
              <a:ext uri="{FF2B5EF4-FFF2-40B4-BE49-F238E27FC236}">
                <a16:creationId xmlns:a16="http://schemas.microsoft.com/office/drawing/2014/main" id="{3497E09E-B430-310E-2B41-428B9C928D59}"/>
              </a:ext>
            </a:extLst>
          </p:cNvPr>
          <p:cNvPicPr>
            <a:picLocks noChangeAspect="1"/>
          </p:cNvPicPr>
          <p:nvPr/>
        </p:nvPicPr>
        <p:blipFill rotWithShape="1">
          <a:blip r:embed="rId3" cstate="email">
            <a:duotone>
              <a:schemeClr val="bg2">
                <a:shade val="45000"/>
                <a:satMod val="135000"/>
              </a:schemeClr>
              <a:prstClr val="white"/>
            </a:duotone>
            <a:extLst>
              <a:ext uri="{BEBA8EAE-BF5A-486C-A8C5-ECC9F3942E4B}">
                <a14:imgProps xmlns:a14="http://schemas.microsoft.com/office/drawing/2010/main">
                  <a14:imgLayer r:embed="rId4">
                    <a14:imgEffect>
                      <a14:backgroundRemoval t="1705" b="99148" l="0" r="100000"/>
                    </a14:imgEffect>
                    <a14:imgEffect>
                      <a14:sharpenSoften amount="50000"/>
                    </a14:imgEffect>
                  </a14:imgLayer>
                </a14:imgProps>
              </a:ext>
              <a:ext uri="{28A0092B-C50C-407E-A947-70E740481C1C}">
                <a14:useLocalDpi xmlns:a14="http://schemas.microsoft.com/office/drawing/2010/main"/>
              </a:ext>
            </a:extLst>
          </a:blip>
          <a:srcRect/>
          <a:stretch/>
        </p:blipFill>
        <p:spPr>
          <a:xfrm>
            <a:off x="983616" y="2121869"/>
            <a:ext cx="554561" cy="1699948"/>
          </a:xfrm>
          <a:prstGeom prst="rect">
            <a:avLst/>
          </a:prstGeom>
          <a:effectLst/>
        </p:spPr>
      </p:pic>
      <p:sp>
        <p:nvSpPr>
          <p:cNvPr id="7" name="TextBox 6">
            <a:extLst>
              <a:ext uri="{FF2B5EF4-FFF2-40B4-BE49-F238E27FC236}">
                <a16:creationId xmlns:a16="http://schemas.microsoft.com/office/drawing/2014/main" id="{BE2C1AB9-19FE-0C54-F10D-F69F125CE15B}"/>
              </a:ext>
            </a:extLst>
          </p:cNvPr>
          <p:cNvSpPr txBox="1"/>
          <p:nvPr/>
        </p:nvSpPr>
        <p:spPr>
          <a:xfrm>
            <a:off x="927103" y="4581939"/>
            <a:ext cx="10222566" cy="1569660"/>
          </a:xfrm>
          <a:prstGeom prst="rect">
            <a:avLst/>
          </a:prstGeom>
          <a:noFill/>
        </p:spPr>
        <p:txBody>
          <a:bodyPr wrap="square">
            <a:spAutoFit/>
          </a:bodyPr>
          <a:lstStyle/>
          <a:p>
            <a:pPr algn="ctr"/>
            <a:r>
              <a:rPr lang="en-NZ" sz="4000" b="1" dirty="0">
                <a:solidFill>
                  <a:srgbClr val="FFC000"/>
                </a:solidFill>
                <a:latin typeface="Abadi" panose="020B0604020104020204" pitchFamily="34" charset="0"/>
              </a:rPr>
              <a:t>PRE-TRIBULATION RAPTURE</a:t>
            </a:r>
            <a:endParaRPr lang="en-NZ" sz="1800" b="1" dirty="0">
              <a:solidFill>
                <a:srgbClr val="FFC000"/>
              </a:solidFill>
              <a:latin typeface="Abadi" panose="020B0604020104020204" pitchFamily="34" charset="0"/>
            </a:endParaRPr>
          </a:p>
          <a:p>
            <a:pPr algn="ctr"/>
            <a:r>
              <a:rPr lang="en-NZ" sz="2800" b="1" dirty="0">
                <a:solidFill>
                  <a:schemeClr val="bg1"/>
                </a:solidFill>
                <a:latin typeface="Abadi" panose="020B0604020104020204" pitchFamily="34" charset="0"/>
              </a:rPr>
              <a:t>The assumption/rapture of the church will occur</a:t>
            </a:r>
          </a:p>
          <a:p>
            <a:pPr algn="ctr"/>
            <a:r>
              <a:rPr lang="en-NZ" sz="2800" b="1" dirty="0">
                <a:solidFill>
                  <a:schemeClr val="bg1"/>
                </a:solidFill>
                <a:latin typeface="Abadi" panose="020B0604020104020204" pitchFamily="34" charset="0"/>
              </a:rPr>
              <a:t>prior to the start of the future Tribulation period.</a:t>
            </a:r>
          </a:p>
        </p:txBody>
      </p:sp>
      <p:sp>
        <p:nvSpPr>
          <p:cNvPr id="9" name="Text Box 7">
            <a:extLst>
              <a:ext uri="{FF2B5EF4-FFF2-40B4-BE49-F238E27FC236}">
                <a16:creationId xmlns:a16="http://schemas.microsoft.com/office/drawing/2014/main" id="{B64ADAB7-AF0D-F2F9-724A-5FE80D1692E5}"/>
              </a:ext>
            </a:extLst>
          </p:cNvPr>
          <p:cNvSpPr txBox="1">
            <a:spLocks noChangeArrowheads="1"/>
          </p:cNvSpPr>
          <p:nvPr/>
        </p:nvSpPr>
        <p:spPr bwMode="auto">
          <a:xfrm>
            <a:off x="8284901" y="934881"/>
            <a:ext cx="1712713"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FFFF00"/>
                </a:solidFill>
                <a:latin typeface="Abadi" panose="020B0604020104020204" pitchFamily="34" charset="0"/>
                <a:ea typeface="Arial" charset="0"/>
                <a:cs typeface="Arial" charset="0"/>
              </a:rPr>
              <a:t>Return</a:t>
            </a:r>
          </a:p>
          <a:p>
            <a:pPr algn="ctr" eaLnBrk="1" hangingPunct="1"/>
            <a:r>
              <a:rPr lang="en-US" altLang="en-US" sz="3200" b="0" dirty="0">
                <a:solidFill>
                  <a:srgbClr val="FFFF00"/>
                </a:solidFill>
                <a:latin typeface="Abadi" panose="020B0604020104020204" pitchFamily="34" charset="0"/>
                <a:ea typeface="Arial" charset="0"/>
                <a:cs typeface="Arial" charset="0"/>
              </a:rPr>
              <a:t>of Christ</a:t>
            </a:r>
          </a:p>
        </p:txBody>
      </p:sp>
      <p:sp>
        <p:nvSpPr>
          <p:cNvPr id="10" name="Line 3">
            <a:extLst>
              <a:ext uri="{FF2B5EF4-FFF2-40B4-BE49-F238E27FC236}">
                <a16:creationId xmlns:a16="http://schemas.microsoft.com/office/drawing/2014/main" id="{3AD394FF-D61C-13F1-66FE-162BD3D4F058}"/>
              </a:ext>
            </a:extLst>
          </p:cNvPr>
          <p:cNvSpPr>
            <a:spLocks noChangeShapeType="1"/>
          </p:cNvSpPr>
          <p:nvPr/>
        </p:nvSpPr>
        <p:spPr bwMode="auto">
          <a:xfrm flipH="1">
            <a:off x="9135449" y="1969827"/>
            <a:ext cx="0" cy="556002"/>
          </a:xfrm>
          <a:prstGeom prst="line">
            <a:avLst/>
          </a:prstGeom>
          <a:noFill/>
          <a:ln w="63500">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8" name="Line 3">
            <a:extLst>
              <a:ext uri="{FF2B5EF4-FFF2-40B4-BE49-F238E27FC236}">
                <a16:creationId xmlns:a16="http://schemas.microsoft.com/office/drawing/2014/main" id="{2BFF3DF0-0C3F-0AC9-CC68-6366F6DB9338}"/>
              </a:ext>
            </a:extLst>
          </p:cNvPr>
          <p:cNvSpPr>
            <a:spLocks noChangeShapeType="1"/>
          </p:cNvSpPr>
          <p:nvPr/>
        </p:nvSpPr>
        <p:spPr bwMode="auto">
          <a:xfrm flipV="1">
            <a:off x="2685261" y="2546180"/>
            <a:ext cx="22116" cy="939586"/>
          </a:xfrm>
          <a:prstGeom prst="line">
            <a:avLst/>
          </a:prstGeom>
          <a:noFill/>
          <a:ln w="177800" cap="sq">
            <a:solidFill>
              <a:srgbClr val="FFC000"/>
            </a:solidFill>
            <a:round/>
            <a:headEnd type="none"/>
            <a:tailEnd type="stealth" w="med" len="med"/>
          </a:ln>
          <a:effectLst>
            <a:glow rad="718842">
              <a:schemeClr val="bg1">
                <a:alpha val="88146"/>
              </a:schemeClr>
            </a:glow>
            <a:softEdge rad="0"/>
          </a:effectLst>
          <a:extLst>
            <a:ext uri="{909E8E84-426E-40DD-AFC4-6F175D3DCCD1}">
              <a14:hiddenFill xmlns:a14="http://schemas.microsoft.com/office/drawing/2010/main">
                <a:noFill/>
              </a14:hiddenFill>
            </a:ext>
          </a:extLst>
        </p:spPr>
        <p:txBody>
          <a:bodyPr/>
          <a:lstStyle/>
          <a:p>
            <a:endParaRPr lang="en-US" sz="2900" dirty="0">
              <a:highlight>
                <a:srgbClr val="800080"/>
              </a:highlight>
              <a:latin typeface="Abadi" panose="020B0604020104020204" pitchFamily="34" charset="0"/>
              <a:ea typeface="Arial" charset="0"/>
              <a:cs typeface="Arial" charset="0"/>
            </a:endParaRPr>
          </a:p>
        </p:txBody>
      </p:sp>
      <p:grpSp>
        <p:nvGrpSpPr>
          <p:cNvPr id="11" name="Group 10">
            <a:extLst>
              <a:ext uri="{FF2B5EF4-FFF2-40B4-BE49-F238E27FC236}">
                <a16:creationId xmlns:a16="http://schemas.microsoft.com/office/drawing/2014/main" id="{BA65EA2B-A480-59CE-FD25-23AD6D9F0BB4}"/>
              </a:ext>
            </a:extLst>
          </p:cNvPr>
          <p:cNvGrpSpPr/>
          <p:nvPr/>
        </p:nvGrpSpPr>
        <p:grpSpPr>
          <a:xfrm>
            <a:off x="10805045" y="5962650"/>
            <a:ext cx="1035886" cy="551231"/>
            <a:chOff x="3471863" y="1857374"/>
            <a:chExt cx="5450432" cy="2900367"/>
          </a:xfrm>
        </p:grpSpPr>
        <p:pic>
          <p:nvPicPr>
            <p:cNvPr id="12" name="Picture 11">
              <a:extLst>
                <a:ext uri="{FF2B5EF4-FFF2-40B4-BE49-F238E27FC236}">
                  <a16:creationId xmlns:a16="http://schemas.microsoft.com/office/drawing/2014/main" id="{BD44FF50-06AC-2E88-9842-56D7B3D396F0}"/>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3" name="Picture 12">
              <a:extLst>
                <a:ext uri="{FF2B5EF4-FFF2-40B4-BE49-F238E27FC236}">
                  <a16:creationId xmlns:a16="http://schemas.microsoft.com/office/drawing/2014/main" id="{958A3E96-68DE-9C7D-EC2F-360FAA81E0AA}"/>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5" name="Picture 14">
              <a:extLst>
                <a:ext uri="{FF2B5EF4-FFF2-40B4-BE49-F238E27FC236}">
                  <a16:creationId xmlns:a16="http://schemas.microsoft.com/office/drawing/2014/main" id="{19630A10-7A1B-472F-177B-8CF51E0415A8}"/>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82537836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8274248" cy="5509200"/>
          </a:xfrm>
          <a:prstGeom prst="rect">
            <a:avLst/>
          </a:prstGeom>
        </p:spPr>
        <p:txBody>
          <a:bodyPr wrap="square">
            <a:spAutoFit/>
          </a:bodyPr>
          <a:lstStyle/>
          <a:p>
            <a:pPr marL="514350" indent="-514350">
              <a:buFont typeface="+mj-lt"/>
              <a:buAutoNum type="arabicPeriod" startAt="6"/>
            </a:pPr>
            <a:r>
              <a:rPr lang="en-US" sz="3200" dirty="0">
                <a:solidFill>
                  <a:srgbClr val="00D241"/>
                </a:solidFill>
                <a:latin typeface="Abadi" panose="020B0604020104020204" pitchFamily="34" charset="0"/>
                <a:ea typeface="Calibri" panose="020F0502020204030204" pitchFamily="34" charset="0"/>
              </a:rPr>
              <a:t>Use of </a:t>
            </a:r>
            <a:r>
              <a:rPr lang="en-US" sz="3200" dirty="0" err="1">
                <a:solidFill>
                  <a:srgbClr val="00D241"/>
                </a:solidFill>
                <a:latin typeface="Abadi" panose="020B0604020104020204" pitchFamily="34" charset="0"/>
                <a:ea typeface="Calibri" panose="020F0502020204030204" pitchFamily="34" charset="0"/>
              </a:rPr>
              <a:t>Harpazō</a:t>
            </a:r>
            <a:r>
              <a:rPr lang="en-US" sz="3200" dirty="0">
                <a:solidFill>
                  <a:srgbClr val="00D241"/>
                </a:solidFill>
                <a:latin typeface="Abadi" panose="020B0604020104020204" pitchFamily="34" charset="0"/>
                <a:ea typeface="Calibri" panose="020F0502020204030204" pitchFamily="34" charset="0"/>
              </a:rPr>
              <a:t> in 12:5</a:t>
            </a:r>
            <a:br>
              <a:rPr lang="en-US" sz="3200" dirty="0">
                <a:solidFill>
                  <a:srgbClr val="00D241"/>
                </a:solidFill>
                <a:latin typeface="Abadi" panose="020B0604020104020204" pitchFamily="34" charset="0"/>
                <a:ea typeface="Calibri" panose="020F0502020204030204" pitchFamily="34" charset="0"/>
              </a:rPr>
            </a:br>
            <a:r>
              <a:rPr lang="en-US" sz="3200" i="1" dirty="0" err="1">
                <a:solidFill>
                  <a:srgbClr val="00AEEF"/>
                </a:solidFill>
                <a:latin typeface="Abadi" panose="020B0604020104020204" pitchFamily="34" charset="0"/>
                <a:ea typeface="Calibri" panose="020F0502020204030204" pitchFamily="34" charset="0"/>
              </a:rPr>
              <a:t>Harpazō</a:t>
            </a:r>
            <a:r>
              <a:rPr lang="en-US" sz="3200" dirty="0">
                <a:solidFill>
                  <a:srgbClr val="00AEEF"/>
                </a:solidFill>
                <a:latin typeface="Abadi" panose="020B0604020104020204" pitchFamily="34" charset="0"/>
                <a:ea typeface="Calibri" panose="020F0502020204030204" pitchFamily="34" charset="0"/>
              </a:rPr>
              <a:t> means “to snatch,” often used in rescue contexts (Acts 23:10; Jude 23), as in Rev 12:5. Christ’s ascension was neither sudden nor a rescue (Acts 1:10) but is described with neutral terms </a:t>
            </a:r>
            <a:r>
              <a:rPr lang="en-US" sz="3200" i="1" dirty="0" err="1">
                <a:solidFill>
                  <a:srgbClr val="00AEEF"/>
                </a:solidFill>
                <a:latin typeface="Abadi" panose="020B0604020104020204" pitchFamily="34" charset="0"/>
                <a:ea typeface="Calibri" panose="020F0502020204030204" pitchFamily="34" charset="0"/>
              </a:rPr>
              <a:t>epairō</a:t>
            </a:r>
            <a:r>
              <a:rPr lang="en-US" sz="3200" i="1" dirty="0">
                <a:solidFill>
                  <a:srgbClr val="00AEEF"/>
                </a:solidFill>
                <a:latin typeface="Abadi" panose="020B0604020104020204" pitchFamily="34" charset="0"/>
                <a:ea typeface="Calibri" panose="020F0502020204030204" pitchFamily="34" charset="0"/>
              </a:rPr>
              <a:t> </a:t>
            </a:r>
            <a:r>
              <a:rPr lang="en-US" sz="3200" dirty="0">
                <a:solidFill>
                  <a:srgbClr val="00AEEF"/>
                </a:solidFill>
                <a:latin typeface="Abadi" panose="020B0604020104020204" pitchFamily="34" charset="0"/>
                <a:ea typeface="Calibri" panose="020F0502020204030204" pitchFamily="34" charset="0"/>
              </a:rPr>
              <a:t>“be lifted up” (Acts 1:9), </a:t>
            </a:r>
            <a:r>
              <a:rPr lang="en-US" sz="3200" i="1" dirty="0" err="1">
                <a:solidFill>
                  <a:srgbClr val="00AEEF"/>
                </a:solidFill>
                <a:latin typeface="Abadi" panose="020B0604020104020204" pitchFamily="34" charset="0"/>
                <a:ea typeface="Calibri" panose="020F0502020204030204" pitchFamily="34" charset="0"/>
              </a:rPr>
              <a:t>anabainō</a:t>
            </a:r>
            <a:r>
              <a:rPr lang="en-US" sz="3200" i="1" dirty="0">
                <a:solidFill>
                  <a:srgbClr val="00AEEF"/>
                </a:solidFill>
                <a:latin typeface="Abadi" panose="020B0604020104020204" pitchFamily="34" charset="0"/>
                <a:ea typeface="Calibri" panose="020F0502020204030204" pitchFamily="34" charset="0"/>
              </a:rPr>
              <a:t> </a:t>
            </a:r>
            <a:r>
              <a:rPr lang="en-US" sz="3200" dirty="0">
                <a:solidFill>
                  <a:srgbClr val="00AEEF"/>
                </a:solidFill>
                <a:latin typeface="Abadi" panose="020B0604020104020204" pitchFamily="34" charset="0"/>
                <a:ea typeface="Calibri" panose="020F0502020204030204" pitchFamily="34" charset="0"/>
              </a:rPr>
              <a:t>“to ascend” (John 20:17; Eph 4:8–10); and </a:t>
            </a:r>
            <a:r>
              <a:rPr lang="en-US" sz="3200" i="1" dirty="0" err="1">
                <a:solidFill>
                  <a:srgbClr val="00AEEF"/>
                </a:solidFill>
                <a:latin typeface="Abadi" panose="020B0604020104020204" pitchFamily="34" charset="0"/>
                <a:ea typeface="Calibri" panose="020F0502020204030204" pitchFamily="34" charset="0"/>
              </a:rPr>
              <a:t>analambanō</a:t>
            </a:r>
            <a:r>
              <a:rPr lang="en-US" sz="3200" dirty="0">
                <a:solidFill>
                  <a:srgbClr val="00AEEF"/>
                </a:solidFill>
                <a:latin typeface="Abadi" panose="020B0604020104020204" pitchFamily="34" charset="0"/>
                <a:ea typeface="Calibri" panose="020F0502020204030204" pitchFamily="34" charset="0"/>
              </a:rPr>
              <a:t> “to take up” (Mark 16:19; Luke 1:11). </a:t>
            </a:r>
            <a:r>
              <a:rPr lang="en-US" sz="3200" i="1" dirty="0" err="1">
                <a:solidFill>
                  <a:srgbClr val="00AEEF"/>
                </a:solidFill>
                <a:latin typeface="Abadi" panose="020B0604020104020204" pitchFamily="34" charset="0"/>
                <a:ea typeface="Calibri" panose="020F0502020204030204" pitchFamily="34" charset="0"/>
              </a:rPr>
              <a:t>Harpazō</a:t>
            </a:r>
            <a:r>
              <a:rPr lang="en-US" sz="3200" dirty="0">
                <a:solidFill>
                  <a:srgbClr val="00AEEF"/>
                </a:solidFill>
                <a:latin typeface="Abadi" panose="020B0604020104020204" pitchFamily="34" charset="0"/>
                <a:ea typeface="Calibri" panose="020F0502020204030204" pitchFamily="34" charset="0"/>
              </a:rPr>
              <a:t> is wrong for Christ’s ascension but is used for the rapture (1 </a:t>
            </a:r>
            <a:r>
              <a:rPr lang="en-US" sz="3200" dirty="0" err="1">
                <a:solidFill>
                  <a:srgbClr val="00AEEF"/>
                </a:solidFill>
                <a:latin typeface="Abadi" panose="020B0604020104020204" pitchFamily="34" charset="0"/>
                <a:ea typeface="Calibri" panose="020F0502020204030204" pitchFamily="34" charset="0"/>
              </a:rPr>
              <a:t>Thess</a:t>
            </a:r>
            <a:r>
              <a:rPr lang="en-US" sz="3200" dirty="0">
                <a:solidFill>
                  <a:srgbClr val="00AEEF"/>
                </a:solidFill>
                <a:latin typeface="Abadi" panose="020B0604020104020204" pitchFamily="34" charset="0"/>
                <a:ea typeface="Calibri" panose="020F0502020204030204" pitchFamily="34" charset="0"/>
              </a:rPr>
              <a:t> 4:17).</a:t>
            </a:r>
          </a:p>
        </p:txBody>
      </p:sp>
      <p:pic>
        <p:nvPicPr>
          <p:cNvPr id="3" name="Picture 17">
            <a:extLst>
              <a:ext uri="{FF2B5EF4-FFF2-40B4-BE49-F238E27FC236}">
                <a16:creationId xmlns:a16="http://schemas.microsoft.com/office/drawing/2014/main" id="{A5A13539-0BA7-E9C3-4A76-367C54630640}"/>
              </a:ext>
            </a:extLst>
          </p:cNvPr>
          <p:cNvPicPr preferRelativeResize="0">
            <a:picLocks noChangeArrowheads="1"/>
          </p:cNvPicPr>
          <p:nvPr/>
        </p:nvPicPr>
        <p:blipFill>
          <a:blip r:embed="rId3" cstate="email">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a:fillRect/>
          </a:stretch>
        </p:blipFill>
        <p:spPr bwMode="auto">
          <a:xfrm>
            <a:off x="8695426" y="1212502"/>
            <a:ext cx="3053359" cy="3803633"/>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B308D148-0B30-BAD1-729B-F6E7029E6F94}"/>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658EA4A6-2ED6-0AE6-BB9F-07780183F967}"/>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75BC65D0-1075-4455-D5EA-73904623BF26}"/>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52DFB362-AE06-01DD-FDE6-C39A091D79C2}"/>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A6F6D73E-3368-ECA7-7A97-0A948E696834}"/>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43290619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8274248" cy="4031873"/>
          </a:xfrm>
          <a:prstGeom prst="rect">
            <a:avLst/>
          </a:prstGeom>
        </p:spPr>
        <p:txBody>
          <a:bodyPr wrap="square">
            <a:spAutoFit/>
          </a:bodyPr>
          <a:lstStyle/>
          <a:p>
            <a:pPr marL="514350" indent="-514350">
              <a:buFont typeface="+mj-lt"/>
              <a:buAutoNum type="arabicPeriod" startAt="7"/>
            </a:pPr>
            <a:r>
              <a:rPr lang="en-US" sz="3200" dirty="0">
                <a:solidFill>
                  <a:srgbClr val="00D241"/>
                </a:solidFill>
                <a:latin typeface="Abadi" panose="020B0604020104020204" pitchFamily="34" charset="0"/>
                <a:ea typeface="Calibri" panose="020F0502020204030204" pitchFamily="34" charset="0"/>
              </a:rPr>
              <a:t>Death and resurrection missing</a:t>
            </a:r>
            <a:br>
              <a:rPr lang="en-US" sz="3200" dirty="0">
                <a:solidFill>
                  <a:srgbClr val="00D241"/>
                </a:solidFill>
                <a:latin typeface="Abadi" panose="020B0604020104020204" pitchFamily="34" charset="0"/>
                <a:ea typeface="Calibri" panose="020F0502020204030204" pitchFamily="34" charset="0"/>
              </a:rPr>
            </a:br>
            <a:r>
              <a:rPr lang="en-US" sz="3200" dirty="0">
                <a:solidFill>
                  <a:srgbClr val="00AEEF"/>
                </a:solidFill>
                <a:latin typeface="Abadi" panose="020B0604020104020204" pitchFamily="34" charset="0"/>
                <a:ea typeface="Calibri" panose="020F0502020204030204" pitchFamily="34" charset="0"/>
              </a:rPr>
              <a:t>In the account of the Male Child’s birth, the text makes no mention of his death and resurrection prior to ascension. There seems to be no good explanation of why these essentials of the gospel would be missing from this text if the passage refers to Christ.</a:t>
            </a:r>
          </a:p>
        </p:txBody>
      </p:sp>
      <p:pic>
        <p:nvPicPr>
          <p:cNvPr id="3" name="Picture 17">
            <a:extLst>
              <a:ext uri="{FF2B5EF4-FFF2-40B4-BE49-F238E27FC236}">
                <a16:creationId xmlns:a16="http://schemas.microsoft.com/office/drawing/2014/main" id="{A5A13539-0BA7-E9C3-4A76-367C54630640}"/>
              </a:ext>
            </a:extLst>
          </p:cNvPr>
          <p:cNvPicPr preferRelativeResize="0">
            <a:picLocks noChangeArrowheads="1"/>
          </p:cNvPicPr>
          <p:nvPr/>
        </p:nvPicPr>
        <p:blipFill>
          <a:blip r:embed="rId3" cstate="email">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a:fillRect/>
          </a:stretch>
        </p:blipFill>
        <p:spPr bwMode="auto">
          <a:xfrm>
            <a:off x="8695426" y="1212502"/>
            <a:ext cx="3053359" cy="3803633"/>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B308D148-0B30-BAD1-729B-F6E7029E6F94}"/>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D0499F8E-DF75-24AC-E6E0-C3621533A883}"/>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6F42BD0D-81C3-6400-A451-C754BE01BB2F}"/>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18449061-DDF4-B136-6A73-C0661CAA4463}"/>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C967CE4E-3BD0-9752-79FB-7AD0CD85D555}"/>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55187665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8113222" cy="5509200"/>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SUMMARY</a:t>
            </a:r>
          </a:p>
          <a:p>
            <a:pPr marL="514350" indent="-514350">
              <a:buAutoNum type="arabicPeriod"/>
            </a:pPr>
            <a:r>
              <a:rPr lang="en-US" sz="3200" dirty="0">
                <a:solidFill>
                  <a:schemeClr val="bg1"/>
                </a:solidFill>
                <a:latin typeface="Abadi" panose="020B0604020104020204" pitchFamily="34" charset="0"/>
                <a:ea typeface="Calibri" panose="020F0502020204030204" pitchFamily="34" charset="0"/>
              </a:rPr>
              <a:t>There is no good reason to reject the Male Son as representing the Body of Christ.</a:t>
            </a:r>
          </a:p>
          <a:p>
            <a:pPr marL="514350" indent="-514350">
              <a:buAutoNum type="arabicPeriod"/>
            </a:pPr>
            <a:r>
              <a:rPr lang="en-US" sz="3200" dirty="0">
                <a:solidFill>
                  <a:schemeClr val="bg1"/>
                </a:solidFill>
                <a:latin typeface="Abadi" panose="020B0604020104020204" pitchFamily="34" charset="0"/>
                <a:ea typeface="Calibri" panose="020F0502020204030204" pitchFamily="34" charset="0"/>
              </a:rPr>
              <a:t>Identifying the Male Son as Christ alone does not account for all evidence and </a:t>
            </a:r>
            <a:r>
              <a:rPr lang="en-US" sz="3200" i="1" dirty="0">
                <a:solidFill>
                  <a:schemeClr val="bg1"/>
                </a:solidFill>
                <a:latin typeface="Abadi" panose="020B0604020104020204" pitchFamily="34" charset="0"/>
                <a:ea typeface="Calibri" panose="020F0502020204030204" pitchFamily="34" charset="0"/>
              </a:rPr>
              <a:t>contradicts </a:t>
            </a:r>
            <a:r>
              <a:rPr lang="en-US" sz="3200" dirty="0">
                <a:solidFill>
                  <a:schemeClr val="bg1"/>
                </a:solidFill>
                <a:latin typeface="Abadi" panose="020B0604020104020204" pitchFamily="34" charset="0"/>
                <a:ea typeface="Calibri" panose="020F0502020204030204" pitchFamily="34" charset="0"/>
              </a:rPr>
              <a:t>the meaning of </a:t>
            </a:r>
            <a:r>
              <a:rPr lang="en-US" sz="3200" i="1" dirty="0" err="1">
                <a:solidFill>
                  <a:schemeClr val="bg1"/>
                </a:solidFill>
                <a:latin typeface="Abadi" panose="020B0604020104020204" pitchFamily="34" charset="0"/>
                <a:ea typeface="Calibri" panose="020F0502020204030204" pitchFamily="34" charset="0"/>
              </a:rPr>
              <a:t>harpazo</a:t>
            </a:r>
            <a:r>
              <a:rPr lang="en-US" sz="3200" dirty="0">
                <a:solidFill>
                  <a:schemeClr val="bg1"/>
                </a:solidFill>
                <a:latin typeface="Abadi" panose="020B0604020104020204" pitchFamily="34" charset="0"/>
                <a:ea typeface="Calibri" panose="020F0502020204030204" pitchFamily="34" charset="0"/>
              </a:rPr>
              <a:t>.</a:t>
            </a:r>
          </a:p>
          <a:p>
            <a:pPr marL="514350" indent="-514350">
              <a:buAutoNum type="arabicPeriod"/>
            </a:pPr>
            <a:r>
              <a:rPr lang="en-US" sz="3200" dirty="0">
                <a:solidFill>
                  <a:schemeClr val="bg1"/>
                </a:solidFill>
                <a:latin typeface="Abadi" panose="020B0604020104020204" pitchFamily="34" charset="0"/>
                <a:ea typeface="Calibri" panose="020F0502020204030204" pitchFamily="34" charset="0"/>
              </a:rPr>
              <a:t>Identifying the Male Son as the Body of Christ incorporates all evidence.</a:t>
            </a:r>
          </a:p>
          <a:p>
            <a:pPr marL="514350" indent="-514350">
              <a:buAutoNum type="arabicPeriod"/>
            </a:pPr>
            <a:r>
              <a:rPr lang="en-US" sz="3200" dirty="0">
                <a:solidFill>
                  <a:schemeClr val="bg1"/>
                </a:solidFill>
                <a:latin typeface="Abadi" panose="020B0604020104020204" pitchFamily="34" charset="0"/>
                <a:ea typeface="Calibri" panose="020F0502020204030204" pitchFamily="34" charset="0"/>
              </a:rPr>
              <a:t>Therefore, the best interpretation of Rev 12:5 is the rapture of the Church described in 1 </a:t>
            </a:r>
            <a:r>
              <a:rPr lang="en-US" sz="3200" dirty="0" err="1">
                <a:solidFill>
                  <a:schemeClr val="bg1"/>
                </a:solidFill>
                <a:latin typeface="Abadi" panose="020B0604020104020204" pitchFamily="34" charset="0"/>
                <a:ea typeface="Calibri" panose="020F0502020204030204" pitchFamily="34" charset="0"/>
              </a:rPr>
              <a:t>Thess</a:t>
            </a:r>
            <a:r>
              <a:rPr lang="en-US" sz="3200" dirty="0">
                <a:solidFill>
                  <a:schemeClr val="bg1"/>
                </a:solidFill>
                <a:latin typeface="Abadi" panose="020B0604020104020204" pitchFamily="34" charset="0"/>
                <a:ea typeface="Calibri" panose="020F0502020204030204" pitchFamily="34" charset="0"/>
              </a:rPr>
              <a:t> 4:17. </a:t>
            </a:r>
          </a:p>
        </p:txBody>
      </p:sp>
      <p:pic>
        <p:nvPicPr>
          <p:cNvPr id="3" name="Picture 17">
            <a:extLst>
              <a:ext uri="{FF2B5EF4-FFF2-40B4-BE49-F238E27FC236}">
                <a16:creationId xmlns:a16="http://schemas.microsoft.com/office/drawing/2014/main" id="{A5A13539-0BA7-E9C3-4A76-367C54630640}"/>
              </a:ext>
            </a:extLst>
          </p:cNvPr>
          <p:cNvPicPr preferRelativeResize="0">
            <a:picLocks noChangeArrowheads="1"/>
          </p:cNvPicPr>
          <p:nvPr/>
        </p:nvPicPr>
        <p:blipFill>
          <a:blip r:embed="rId3" cstate="email">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a:fillRect/>
          </a:stretch>
        </p:blipFill>
        <p:spPr bwMode="auto">
          <a:xfrm>
            <a:off x="8695426" y="1212502"/>
            <a:ext cx="3053359" cy="3803633"/>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B308D148-0B30-BAD1-729B-F6E7029E6F94}"/>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33EDC509-03B2-19D2-5584-98663E01BFCD}"/>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B707B89E-A222-5859-AB85-720521BB81FA}"/>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32F5DFB2-C6B2-6F55-7740-FB9DF772AF4B}"/>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C3640418-0547-C6DB-B245-D537D75F16DD}"/>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68538792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8113222" cy="5509200"/>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IN REVELATION 12, THESE EVENTS </a:t>
            </a:r>
            <a:r>
              <a:rPr lang="en-US" sz="3200" i="1" dirty="0">
                <a:solidFill>
                  <a:schemeClr val="bg1"/>
                </a:solidFill>
                <a:latin typeface="Abadi" panose="020B0604020104020204" pitchFamily="34" charset="0"/>
                <a:ea typeface="Calibri" panose="020F0502020204030204" pitchFamily="34" charset="0"/>
              </a:rPr>
              <a:t>FOLLOW</a:t>
            </a:r>
            <a:r>
              <a:rPr lang="en-US" sz="3200" dirty="0">
                <a:solidFill>
                  <a:schemeClr val="bg1"/>
                </a:solidFill>
                <a:latin typeface="Abadi" panose="020B0604020104020204" pitchFamily="34" charset="0"/>
                <a:ea typeface="Calibri" panose="020F0502020204030204" pitchFamily="34" charset="0"/>
              </a:rPr>
              <a:t> THE CATCHING UP OF THE MALE SON:</a:t>
            </a:r>
          </a:p>
          <a:p>
            <a:pPr marL="514350" indent="-514350">
              <a:buAutoNum type="arabicPeriod"/>
            </a:pPr>
            <a:r>
              <a:rPr lang="en-US" sz="3200" dirty="0">
                <a:solidFill>
                  <a:schemeClr val="bg1"/>
                </a:solidFill>
                <a:latin typeface="Abadi" panose="020B0604020104020204" pitchFamily="34" charset="0"/>
                <a:ea typeface="Calibri" panose="020F0502020204030204" pitchFamily="34" charset="0"/>
              </a:rPr>
              <a:t>Flight of Woman to wilderness (12:6, 14)</a:t>
            </a:r>
          </a:p>
          <a:p>
            <a:pPr marL="514350" indent="-514350">
              <a:buAutoNum type="arabicPeriod"/>
            </a:pPr>
            <a:r>
              <a:rPr lang="en-US" sz="3200" dirty="0">
                <a:solidFill>
                  <a:schemeClr val="bg1"/>
                </a:solidFill>
                <a:latin typeface="Abadi" panose="020B0604020104020204" pitchFamily="34" charset="0"/>
                <a:ea typeface="Calibri" panose="020F0502020204030204" pitchFamily="34" charset="0"/>
              </a:rPr>
              <a:t>Angelic war in heaven (12:7)</a:t>
            </a:r>
          </a:p>
          <a:p>
            <a:pPr marL="514350" indent="-514350">
              <a:buAutoNum type="arabicPeriod"/>
            </a:pPr>
            <a:r>
              <a:rPr lang="en-US" sz="3200" dirty="0">
                <a:solidFill>
                  <a:schemeClr val="bg1"/>
                </a:solidFill>
                <a:latin typeface="Abadi" panose="020B0604020104020204" pitchFamily="34" charset="0"/>
                <a:ea typeface="Calibri" panose="020F0502020204030204" pitchFamily="34" charset="0"/>
              </a:rPr>
              <a:t>Casting down Dragon (12:8-9)</a:t>
            </a:r>
          </a:p>
          <a:p>
            <a:pPr marL="514350" indent="-514350">
              <a:buAutoNum type="arabicPeriod"/>
            </a:pPr>
            <a:r>
              <a:rPr lang="en-US" sz="3200" dirty="0">
                <a:solidFill>
                  <a:schemeClr val="bg1"/>
                </a:solidFill>
                <a:latin typeface="Abadi" panose="020B0604020104020204" pitchFamily="34" charset="0"/>
                <a:ea typeface="Calibri" panose="020F0502020204030204" pitchFamily="34" charset="0"/>
              </a:rPr>
              <a:t>Dragon’s wrath on earth (12:12)</a:t>
            </a:r>
          </a:p>
          <a:p>
            <a:pPr marL="514350" indent="-514350">
              <a:buAutoNum type="arabicPeriod"/>
            </a:pPr>
            <a:r>
              <a:rPr lang="en-US" sz="3200" dirty="0">
                <a:solidFill>
                  <a:schemeClr val="bg1"/>
                </a:solidFill>
                <a:latin typeface="Abadi" panose="020B0604020104020204" pitchFamily="34" charset="0"/>
                <a:ea typeface="Calibri" panose="020F0502020204030204" pitchFamily="34" charset="0"/>
              </a:rPr>
              <a:t>Dragon’s pursuit of Woman (12:13)</a:t>
            </a:r>
          </a:p>
          <a:p>
            <a:pPr marL="514350" indent="-514350">
              <a:buAutoNum type="arabicPeriod"/>
            </a:pPr>
            <a:r>
              <a:rPr lang="en-US" sz="3200" dirty="0">
                <a:solidFill>
                  <a:schemeClr val="bg1"/>
                </a:solidFill>
                <a:latin typeface="Abadi" panose="020B0604020104020204" pitchFamily="34" charset="0"/>
                <a:ea typeface="Calibri" panose="020F0502020204030204" pitchFamily="34" charset="0"/>
              </a:rPr>
              <a:t>Dragon’s flood (12:15-16)</a:t>
            </a:r>
          </a:p>
          <a:p>
            <a:pPr marL="514350" indent="-514350">
              <a:buAutoNum type="arabicPeriod"/>
            </a:pPr>
            <a:r>
              <a:rPr lang="en-US" sz="3200" dirty="0">
                <a:solidFill>
                  <a:schemeClr val="bg1"/>
                </a:solidFill>
                <a:latin typeface="Abadi" panose="020B0604020104020204" pitchFamily="34" charset="0"/>
                <a:ea typeface="Calibri" panose="020F0502020204030204" pitchFamily="34" charset="0"/>
              </a:rPr>
              <a:t>Woman protected for 3.5 years (12:6, 14)</a:t>
            </a:r>
          </a:p>
          <a:p>
            <a:pPr marL="514350" indent="-514350">
              <a:buAutoNum type="arabicPeriod"/>
            </a:pPr>
            <a:r>
              <a:rPr lang="en-US" sz="3200" dirty="0">
                <a:solidFill>
                  <a:schemeClr val="bg1"/>
                </a:solidFill>
                <a:latin typeface="Abadi" panose="020B0604020104020204" pitchFamily="34" charset="0"/>
                <a:ea typeface="Calibri" panose="020F0502020204030204" pitchFamily="34" charset="0"/>
              </a:rPr>
              <a:t>Dragon’s war on other offspring (12:17)</a:t>
            </a:r>
          </a:p>
          <a:p>
            <a:pPr marL="514350" indent="-514350">
              <a:buAutoNum type="arabicPeriod"/>
            </a:pPr>
            <a:r>
              <a:rPr lang="en-US" sz="3200" dirty="0">
                <a:solidFill>
                  <a:schemeClr val="bg1"/>
                </a:solidFill>
                <a:latin typeface="Abadi" panose="020B0604020104020204" pitchFamily="34" charset="0"/>
                <a:ea typeface="Calibri" panose="020F0502020204030204" pitchFamily="34" charset="0"/>
              </a:rPr>
              <a:t>Reign of Beast for 42 months (13)</a:t>
            </a:r>
          </a:p>
        </p:txBody>
      </p:sp>
      <p:pic>
        <p:nvPicPr>
          <p:cNvPr id="3" name="Picture 17">
            <a:extLst>
              <a:ext uri="{FF2B5EF4-FFF2-40B4-BE49-F238E27FC236}">
                <a16:creationId xmlns:a16="http://schemas.microsoft.com/office/drawing/2014/main" id="{A5A13539-0BA7-E9C3-4A76-367C54630640}"/>
              </a:ext>
            </a:extLst>
          </p:cNvPr>
          <p:cNvPicPr preferRelativeResize="0">
            <a:picLocks noChangeArrowheads="1"/>
          </p:cNvPicPr>
          <p:nvPr/>
        </p:nvPicPr>
        <p:blipFill>
          <a:blip r:embed="rId3" cstate="email">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rcRect/>
          <a:stretch>
            <a:fillRect/>
          </a:stretch>
        </p:blipFill>
        <p:spPr bwMode="auto">
          <a:xfrm>
            <a:off x="8695426" y="1212502"/>
            <a:ext cx="3053359" cy="3803633"/>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B308D148-0B30-BAD1-729B-F6E7029E6F94}"/>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grpSp>
        <p:nvGrpSpPr>
          <p:cNvPr id="2" name="Group 1">
            <a:extLst>
              <a:ext uri="{FF2B5EF4-FFF2-40B4-BE49-F238E27FC236}">
                <a16:creationId xmlns:a16="http://schemas.microsoft.com/office/drawing/2014/main" id="{BE7D29A6-D410-5709-6B9F-F9BC952832E7}"/>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D38BFC83-CB58-F392-09AF-32F7F6E408E9}"/>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EBF61324-97B3-C6B2-E0AA-B87C132ECACA}"/>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FA739821-7AD9-BE71-D892-595D07ABC260}"/>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25370962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B308D148-0B30-BAD1-729B-F6E7029E6F94}"/>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sp>
        <p:nvSpPr>
          <p:cNvPr id="5" name="Right Arrow 4">
            <a:extLst>
              <a:ext uri="{FF2B5EF4-FFF2-40B4-BE49-F238E27FC236}">
                <a16:creationId xmlns:a16="http://schemas.microsoft.com/office/drawing/2014/main" id="{47A84720-48F0-235E-8A9D-BD51CD472454}"/>
              </a:ext>
            </a:extLst>
          </p:cNvPr>
          <p:cNvSpPr/>
          <p:nvPr/>
        </p:nvSpPr>
        <p:spPr bwMode="auto">
          <a:xfrm>
            <a:off x="8570493" y="31750"/>
            <a:ext cx="10891838" cy="2541588"/>
          </a:xfrm>
          <a:prstGeom prst="rightArrow">
            <a:avLst>
              <a:gd name="adj1" fmla="val 50000"/>
              <a:gd name="adj2" fmla="val 89681"/>
            </a:avLst>
          </a:prstGeom>
          <a:gradFill flip="none" rotWithShape="1">
            <a:gsLst>
              <a:gs pos="14000">
                <a:schemeClr val="tx1"/>
              </a:gs>
              <a:gs pos="10000">
                <a:srgbClr val="460000"/>
              </a:gs>
              <a:gs pos="8000">
                <a:srgbClr val="990000"/>
              </a:gs>
              <a:gs pos="1000">
                <a:srgbClr val="FFFF00"/>
              </a:gs>
              <a:gs pos="66000">
                <a:schemeClr val="bg1"/>
              </a:gs>
              <a:gs pos="77000">
                <a:schemeClr val="bg1"/>
              </a:gs>
              <a:gs pos="15000">
                <a:schemeClr val="tx1"/>
              </a:gs>
              <a:gs pos="16000">
                <a:schemeClr val="bg1"/>
              </a:gs>
            </a:gsLst>
            <a:lin ang="0" scaled="1"/>
            <a:tileRect/>
          </a:gradFill>
          <a:ln w="9525" cap="flat" cmpd="sng" algn="ctr">
            <a:solidFill>
              <a:schemeClr val="tx1"/>
            </a:solidFill>
            <a:prstDash val="solid"/>
            <a:round/>
            <a:headEnd type="none" w="med" len="med"/>
            <a:tailEnd type="none" w="med" len="med"/>
          </a:ln>
          <a:effectLst/>
          <a:scene3d>
            <a:camera prst="perspectiveRelaxed" fov="6000000">
              <a:rot lat="20079456" lon="17241013" rev="4800000"/>
            </a:camera>
            <a:lightRig rig="threePt" dir="t"/>
          </a:scene3d>
        </p:spPr>
        <p:txBody>
          <a:bodyPr/>
          <a:lstStyle/>
          <a:p>
            <a:pPr>
              <a:defRPr/>
            </a:pPr>
            <a:endParaRPr lang="en-US">
              <a:solidFill>
                <a:srgbClr val="000000"/>
              </a:solidFill>
            </a:endParaRPr>
          </a:p>
        </p:txBody>
      </p:sp>
      <p:cxnSp>
        <p:nvCxnSpPr>
          <p:cNvPr id="6" name="Straight Connector 7">
            <a:extLst>
              <a:ext uri="{FF2B5EF4-FFF2-40B4-BE49-F238E27FC236}">
                <a16:creationId xmlns:a16="http://schemas.microsoft.com/office/drawing/2014/main" id="{942035FE-50E7-B5DA-42E6-36FB840576CB}"/>
              </a:ext>
            </a:extLst>
          </p:cNvPr>
          <p:cNvCxnSpPr>
            <a:cxnSpLocks noChangeShapeType="1"/>
          </p:cNvCxnSpPr>
          <p:nvPr/>
        </p:nvCxnSpPr>
        <p:spPr bwMode="auto">
          <a:xfrm>
            <a:off x="1790281" y="5773738"/>
            <a:ext cx="3348037" cy="2058987"/>
          </a:xfrm>
          <a:prstGeom prst="line">
            <a:avLst/>
          </a:prstGeom>
          <a:noFill/>
          <a:ln w="60325">
            <a:solidFill>
              <a:schemeClr val="bg2">
                <a:lumMod val="75000"/>
              </a:schemeClr>
            </a:solidFill>
            <a:round/>
            <a:headEnd type="oval" w="med" len="med"/>
            <a:tailEnd type="oval"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cxnSp>
      <p:cxnSp>
        <p:nvCxnSpPr>
          <p:cNvPr id="7" name="Straight Connector 40">
            <a:extLst>
              <a:ext uri="{FF2B5EF4-FFF2-40B4-BE49-F238E27FC236}">
                <a16:creationId xmlns:a16="http://schemas.microsoft.com/office/drawing/2014/main" id="{537ACA32-40B5-DD86-BA02-C744B5A7B205}"/>
              </a:ext>
            </a:extLst>
          </p:cNvPr>
          <p:cNvCxnSpPr>
            <a:cxnSpLocks noChangeShapeType="1"/>
          </p:cNvCxnSpPr>
          <p:nvPr/>
        </p:nvCxnSpPr>
        <p:spPr bwMode="auto">
          <a:xfrm>
            <a:off x="8722893" y="3048000"/>
            <a:ext cx="1841500" cy="1147763"/>
          </a:xfrm>
          <a:prstGeom prst="line">
            <a:avLst/>
          </a:prstGeom>
          <a:noFill/>
          <a:ln w="60325">
            <a:solidFill>
              <a:schemeClr val="bg2">
                <a:lumMod val="75000"/>
              </a:schemeClr>
            </a:solidFill>
            <a:round/>
            <a:headEnd type="oval" w="med" len="med"/>
            <a:tailEnd type="oval"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cxnSp>
      <p:cxnSp>
        <p:nvCxnSpPr>
          <p:cNvPr id="8" name="Straight Connector 40">
            <a:extLst>
              <a:ext uri="{FF2B5EF4-FFF2-40B4-BE49-F238E27FC236}">
                <a16:creationId xmlns:a16="http://schemas.microsoft.com/office/drawing/2014/main" id="{C2386900-EECD-81FD-EAA4-05BD9EC81A0E}"/>
              </a:ext>
            </a:extLst>
          </p:cNvPr>
          <p:cNvCxnSpPr>
            <a:cxnSpLocks noChangeShapeType="1"/>
          </p:cNvCxnSpPr>
          <p:nvPr/>
        </p:nvCxnSpPr>
        <p:spPr bwMode="auto">
          <a:xfrm>
            <a:off x="5808753" y="4172460"/>
            <a:ext cx="2228335" cy="1585784"/>
          </a:xfrm>
          <a:prstGeom prst="line">
            <a:avLst/>
          </a:prstGeom>
          <a:noFill/>
          <a:ln w="60325">
            <a:solidFill>
              <a:schemeClr val="bg2">
                <a:lumMod val="75000"/>
              </a:schemeClr>
            </a:solidFill>
            <a:round/>
            <a:headEnd type="oval" w="med" len="med"/>
            <a:tailEnd type="oval"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cxnSp>
      <p:sp>
        <p:nvSpPr>
          <p:cNvPr id="9" name="Rectangle 8">
            <a:extLst>
              <a:ext uri="{FF2B5EF4-FFF2-40B4-BE49-F238E27FC236}">
                <a16:creationId xmlns:a16="http://schemas.microsoft.com/office/drawing/2014/main" id="{88200945-B594-63E1-3FB4-272CC4FBE728}"/>
              </a:ext>
            </a:extLst>
          </p:cNvPr>
          <p:cNvSpPr/>
          <p:nvPr/>
        </p:nvSpPr>
        <p:spPr>
          <a:xfrm rot="19873046">
            <a:off x="2767021" y="4205494"/>
            <a:ext cx="7504661" cy="1874676"/>
          </a:xfrm>
          <a:prstGeom prst="rect">
            <a:avLst/>
          </a:prstGeom>
          <a:noFill/>
          <a:scene3d>
            <a:camera prst="orthographicFront">
              <a:rot lat="2804150" lon="2551981" rev="1864024"/>
            </a:camera>
            <a:lightRig rig="threePt" dir="t"/>
          </a:scene3d>
        </p:spPr>
        <p:txBody>
          <a:bodyPr>
            <a:prstTxWarp prst="textFadeRight">
              <a:avLst>
                <a:gd name="adj" fmla="val 17689"/>
              </a:avLst>
            </a:prstTxWarp>
            <a:spAutoFit/>
            <a:scene3d>
              <a:camera prst="perspectiveRelaxed"/>
              <a:lightRig rig="threePt" dir="t"/>
            </a:scene3d>
          </a:bodyPr>
          <a:lstStyle/>
          <a:p>
            <a:pPr algn="ctr">
              <a:defRPr/>
            </a:pPr>
            <a:r>
              <a:rPr lang="en-US" sz="4000" dirty="0">
                <a:ln w="19050">
                  <a:noFill/>
                  <a:prstDash val="solid"/>
                </a:ln>
                <a:gradFill flip="none" rotWithShape="1">
                  <a:gsLst>
                    <a:gs pos="0">
                      <a:srgbClr val="FFF200"/>
                    </a:gs>
                    <a:gs pos="45000">
                      <a:srgbClr val="FF7A00"/>
                    </a:gs>
                    <a:gs pos="70000">
                      <a:srgbClr val="FF0300"/>
                    </a:gs>
                    <a:gs pos="100000">
                      <a:srgbClr val="4D0808"/>
                    </a:gs>
                  </a:gsLst>
                  <a:lin ang="5400000" scaled="1"/>
                  <a:tileRect/>
                </a:gradFill>
                <a:effectLst>
                  <a:glow rad="228600">
                    <a:srgbClr val="000000">
                      <a:satMod val="175000"/>
                      <a:alpha val="40000"/>
                    </a:srgbClr>
                  </a:glow>
                  <a:outerShdw blurRad="50000" dist="50800" dir="7500000" algn="tl">
                    <a:srgbClr val="000000">
                      <a:shade val="5000"/>
                      <a:alpha val="35000"/>
                    </a:srgbClr>
                  </a:outerShdw>
                </a:effectLst>
              </a:rPr>
              <a:t>TRIBULATION</a:t>
            </a:r>
          </a:p>
        </p:txBody>
      </p:sp>
      <p:sp>
        <p:nvSpPr>
          <p:cNvPr id="11" name="Down Arrow 10">
            <a:extLst>
              <a:ext uri="{FF2B5EF4-FFF2-40B4-BE49-F238E27FC236}">
                <a16:creationId xmlns:a16="http://schemas.microsoft.com/office/drawing/2014/main" id="{E180C355-C948-3761-D842-004C7992AE5E}"/>
              </a:ext>
            </a:extLst>
          </p:cNvPr>
          <p:cNvSpPr/>
          <p:nvPr/>
        </p:nvSpPr>
        <p:spPr bwMode="auto">
          <a:xfrm>
            <a:off x="9027693" y="288657"/>
            <a:ext cx="1371600" cy="3334020"/>
          </a:xfrm>
          <a:prstGeom prst="downArrow">
            <a:avLst>
              <a:gd name="adj1" fmla="val 50000"/>
              <a:gd name="adj2" fmla="val 77619"/>
            </a:avLst>
          </a:prstGeom>
          <a:solidFill>
            <a:schemeClr val="bg1"/>
          </a:solidFill>
          <a:ln w="9525" cap="flat" cmpd="sng" algn="ctr">
            <a:solidFill>
              <a:schemeClr val="bg1"/>
            </a:solidFill>
            <a:prstDash val="solid"/>
            <a:round/>
            <a:headEnd type="none" w="med" len="med"/>
            <a:tailEnd type="none" w="med" len="med"/>
          </a:ln>
          <a:effectLst>
            <a:glow rad="101600">
              <a:schemeClr val="accent4">
                <a:satMod val="175000"/>
                <a:alpha val="40000"/>
              </a:schemeClr>
            </a:glow>
          </a:effectLst>
          <a:scene3d>
            <a:camera prst="isometricLeftDown">
              <a:rot lat="1199999" lon="2700000" rev="0"/>
            </a:camera>
            <a:lightRig rig="threePt" dir="t"/>
          </a:scene3d>
          <a:sp3d>
            <a:bevelT w="165100" prst="coolSlant"/>
          </a:sp3d>
        </p:spPr>
        <p:txBody>
          <a:bodyPr vert="vert" anchor="ctr" anchorCtr="0"/>
          <a:lstStyle/>
          <a:p>
            <a:pPr>
              <a:defRPr/>
            </a:pPr>
            <a:r>
              <a:rPr lang="en-US" sz="3600" dirty="0">
                <a:solidFill>
                  <a:srgbClr val="000000"/>
                </a:solidFill>
                <a:latin typeface="Times New Roman" pitchFamily="18" charset="0"/>
                <a:cs typeface="Times New Roman" pitchFamily="18" charset="0"/>
              </a:rPr>
              <a:t> </a:t>
            </a:r>
            <a:r>
              <a:rPr lang="en-US" sz="4800" dirty="0">
                <a:solidFill>
                  <a:srgbClr val="000000"/>
                </a:solidFill>
                <a:cs typeface="Times New Roman" pitchFamily="18" charset="0"/>
              </a:rPr>
              <a:t>RETURN</a:t>
            </a:r>
          </a:p>
        </p:txBody>
      </p:sp>
      <p:pic>
        <p:nvPicPr>
          <p:cNvPr id="12" name="Picture 11">
            <a:extLst>
              <a:ext uri="{FF2B5EF4-FFF2-40B4-BE49-F238E27FC236}">
                <a16:creationId xmlns:a16="http://schemas.microsoft.com/office/drawing/2014/main" id="{F705CA9A-CBBA-57A0-B466-27EC71358908}"/>
              </a:ext>
            </a:extLst>
          </p:cNvPr>
          <p:cNvPicPr>
            <a:picLocks noChangeAspect="1"/>
          </p:cNvPicPr>
          <p:nvPr/>
        </p:nvPicPr>
        <p:blipFill>
          <a:blip r:embed="rId3"/>
          <a:stretch>
            <a:fillRect/>
          </a:stretch>
        </p:blipFill>
        <p:spPr>
          <a:xfrm>
            <a:off x="1255293" y="1676400"/>
            <a:ext cx="5029200" cy="3875532"/>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perspectiveContrastingRightFacing"/>
            <a:lightRig rig="contrasting" dir="t">
              <a:rot lat="0" lon="0" rev="3000000"/>
            </a:lightRig>
          </a:scene3d>
          <a:sp3d contourW="7620">
            <a:bevelT w="95250" h="31750"/>
            <a:contourClr>
              <a:srgbClr val="333333"/>
            </a:contourClr>
          </a:sp3d>
        </p:spPr>
      </p:pic>
      <p:pic>
        <p:nvPicPr>
          <p:cNvPr id="13" name="Picture 2" descr="25">
            <a:extLst>
              <a:ext uri="{FF2B5EF4-FFF2-40B4-BE49-F238E27FC236}">
                <a16:creationId xmlns:a16="http://schemas.microsoft.com/office/drawing/2014/main" id="{C547464D-4EF1-7032-8B14-F859BEE41400}"/>
              </a:ext>
            </a:extLst>
          </p:cNvPr>
          <p:cNvPicPr>
            <a:picLocks noChangeAspect="1" noChangeArrowheads="1"/>
          </p:cNvPicPr>
          <p:nvPr/>
        </p:nvPicPr>
        <p:blipFill>
          <a:blip r:embed="rId4" cstate="email">
            <a:lum bright="-6000"/>
            <a:extLst>
              <a:ext uri="{28A0092B-C50C-407E-A947-70E740481C1C}">
                <a14:useLocalDpi xmlns:a14="http://schemas.microsoft.com/office/drawing/2010/main"/>
              </a:ext>
            </a:extLst>
          </a:blip>
          <a:srcRect/>
          <a:stretch>
            <a:fillRect/>
          </a:stretch>
        </p:blipFill>
        <p:spPr bwMode="auto">
          <a:xfrm>
            <a:off x="5293893" y="762000"/>
            <a:ext cx="5105400" cy="3848100"/>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perspectiveContrastingRightFacing"/>
            <a:lightRig rig="contrasting" dir="t">
              <a:rot lat="0" lon="0" rev="3000000"/>
            </a:lightRig>
          </a:scene3d>
          <a:sp3d contourW="7620">
            <a:bevelT w="95250" h="31750"/>
            <a:contourClr>
              <a:srgbClr val="333333"/>
            </a:contourClr>
          </a:sp3d>
          <a:extLst>
            <a:ext uri="{909E8E84-426E-40dd-AFC4-6F175D3DCCD1}">
              <a14:hiddenFill xmlns="" xmlns:a14="http://schemas.microsoft.com/office/drawing/2010/main">
                <a:solidFill>
                  <a:srgbClr val="FFFFFF"/>
                </a:solidFill>
              </a14:hiddenFill>
            </a:ext>
          </a:extLst>
        </p:spPr>
      </p:pic>
      <p:pic>
        <p:nvPicPr>
          <p:cNvPr id="14" name="Picture 2" descr="24">
            <a:extLst>
              <a:ext uri="{FF2B5EF4-FFF2-40B4-BE49-F238E27FC236}">
                <a16:creationId xmlns:a16="http://schemas.microsoft.com/office/drawing/2014/main" id="{6686F3F0-8D65-C35A-A3E3-47815914C957}"/>
              </a:ext>
            </a:extLst>
          </p:cNvPr>
          <p:cNvPicPr>
            <a:picLocks noChangeAspect="1" noChangeArrowheads="1"/>
          </p:cNvPicPr>
          <p:nvPr/>
        </p:nvPicPr>
        <p:blipFill>
          <a:blip r:embed="rId5" cstate="email">
            <a:lum bright="-12000"/>
            <a:extLst>
              <a:ext uri="{28A0092B-C50C-407E-A947-70E740481C1C}">
                <a14:useLocalDpi xmlns:a14="http://schemas.microsoft.com/office/drawing/2010/main"/>
              </a:ext>
            </a:extLst>
          </a:blip>
          <a:srcRect/>
          <a:stretch>
            <a:fillRect/>
          </a:stretch>
        </p:blipFill>
        <p:spPr bwMode="auto">
          <a:xfrm>
            <a:off x="2855493" y="1905000"/>
            <a:ext cx="5080000" cy="3810000"/>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perspectiveContrastingRightFacing"/>
            <a:lightRig rig="contrasting" dir="t">
              <a:rot lat="0" lon="0" rev="3000000"/>
            </a:lightRig>
          </a:scene3d>
          <a:sp3d contourW="7620">
            <a:bevelT w="95250" h="31750"/>
            <a:contourClr>
              <a:srgbClr val="333333"/>
            </a:contourClr>
          </a:sp3d>
          <a:extLst>
            <a:ext uri="{909E8E84-426E-40dd-AFC4-6F175D3DCCD1}">
              <a14:hiddenFill xmlns="" xmlns:a14="http://schemas.microsoft.com/office/drawing/2010/main">
                <a:solidFill>
                  <a:srgbClr val="FFFFFF"/>
                </a:solidFill>
              </a14:hiddenFill>
            </a:ext>
          </a:extLst>
        </p:spPr>
      </p:pic>
      <p:sp>
        <p:nvSpPr>
          <p:cNvPr id="15" name="Up Arrow 14">
            <a:extLst>
              <a:ext uri="{FF2B5EF4-FFF2-40B4-BE49-F238E27FC236}">
                <a16:creationId xmlns:a16="http://schemas.microsoft.com/office/drawing/2014/main" id="{B6A7A5C8-E371-95DE-635F-C1B5306DC08A}"/>
              </a:ext>
            </a:extLst>
          </p:cNvPr>
          <p:cNvSpPr/>
          <p:nvPr/>
        </p:nvSpPr>
        <p:spPr bwMode="auto">
          <a:xfrm>
            <a:off x="2322093" y="2875164"/>
            <a:ext cx="1746504" cy="4407690"/>
          </a:xfrm>
          <a:prstGeom prst="upArrow">
            <a:avLst>
              <a:gd name="adj1" fmla="val 50000"/>
              <a:gd name="adj2" fmla="val 79481"/>
            </a:avLst>
          </a:prstGeom>
          <a:solidFill>
            <a:schemeClr val="bg1"/>
          </a:solidFill>
          <a:ln w="9525" cap="flat" cmpd="sng" algn="ctr">
            <a:solidFill>
              <a:schemeClr val="bg1"/>
            </a:solidFill>
            <a:prstDash val="solid"/>
            <a:round/>
            <a:headEnd type="none" w="med" len="med"/>
            <a:tailEnd type="none" w="med" len="med"/>
          </a:ln>
          <a:effectLst>
            <a:glow rad="101600">
              <a:schemeClr val="accent4">
                <a:satMod val="175000"/>
                <a:alpha val="40000"/>
              </a:schemeClr>
            </a:glow>
          </a:effectLst>
          <a:scene3d>
            <a:camera prst="isometricLeftDown">
              <a:rot lat="2099999" lon="2700002" rev="0"/>
            </a:camera>
            <a:lightRig rig="threePt" dir="t"/>
          </a:scene3d>
          <a:sp3d>
            <a:bevelT w="165100" prst="coolSlant"/>
          </a:sp3d>
        </p:spPr>
        <p:txBody>
          <a:bodyPr vert="vert270" anchor="ctr" anchorCtr="0"/>
          <a:lstStyle/>
          <a:p>
            <a:pPr>
              <a:defRPr/>
            </a:pPr>
            <a:r>
              <a:rPr lang="en-US" sz="4400" dirty="0">
                <a:solidFill>
                  <a:srgbClr val="000000"/>
                </a:solidFill>
                <a:latin typeface="Times New Roman" pitchFamily="18" charset="0"/>
                <a:cs typeface="Times New Roman" pitchFamily="18" charset="0"/>
              </a:rPr>
              <a:t> </a:t>
            </a:r>
            <a:r>
              <a:rPr lang="en-US" sz="4800" dirty="0">
                <a:solidFill>
                  <a:srgbClr val="000000"/>
                </a:solidFill>
                <a:cs typeface="Times New Roman" pitchFamily="18" charset="0"/>
              </a:rPr>
              <a:t>RAPTURE</a:t>
            </a:r>
          </a:p>
        </p:txBody>
      </p:sp>
      <p:pic>
        <p:nvPicPr>
          <p:cNvPr id="16" name="Picture 2" descr="23">
            <a:extLst>
              <a:ext uri="{FF2B5EF4-FFF2-40B4-BE49-F238E27FC236}">
                <a16:creationId xmlns:a16="http://schemas.microsoft.com/office/drawing/2014/main" id="{014128BB-30C1-635B-0473-A0E64AA14F04}"/>
              </a:ext>
            </a:extLst>
          </p:cNvPr>
          <p:cNvPicPr>
            <a:picLocks noChangeAspect="1" noChangeArrowheads="1"/>
          </p:cNvPicPr>
          <p:nvPr/>
        </p:nvPicPr>
        <p:blipFill>
          <a:blip r:embed="rId6" cstate="email">
            <a:lum bright="-6000"/>
            <a:extLst>
              <a:ext uri="{28A0092B-C50C-407E-A947-70E740481C1C}">
                <a14:useLocalDpi xmlns:a14="http://schemas.microsoft.com/office/drawing/2010/main"/>
              </a:ext>
            </a:extLst>
          </a:blip>
          <a:srcRect/>
          <a:stretch>
            <a:fillRect/>
          </a:stretch>
        </p:blipFill>
        <p:spPr bwMode="auto">
          <a:xfrm>
            <a:off x="4515417" y="2312773"/>
            <a:ext cx="5105400" cy="3886200"/>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perspectiveContrastingRightFacing"/>
            <a:lightRig rig="contrasting" dir="t">
              <a:rot lat="0" lon="0" rev="3000000"/>
            </a:lightRig>
          </a:scene3d>
          <a:sp3d contourW="7620">
            <a:bevelT w="95250" h="31750"/>
            <a:contourClr>
              <a:srgbClr val="333333"/>
            </a:contourClr>
          </a:sp3d>
          <a:extLst>
            <a:ext uri="{909E8E84-426E-40dd-AFC4-6F175D3DCCD1}">
              <a14:hiddenFill xmlns="" xmlns:a14="http://schemas.microsoft.com/office/drawing/2010/main">
                <a:solidFill>
                  <a:srgbClr val="FFFFFF"/>
                </a:solidFill>
              </a14:hiddenFill>
            </a:ext>
          </a:extLst>
        </p:spPr>
      </p:pic>
      <p:grpSp>
        <p:nvGrpSpPr>
          <p:cNvPr id="2" name="Group 1">
            <a:extLst>
              <a:ext uri="{FF2B5EF4-FFF2-40B4-BE49-F238E27FC236}">
                <a16:creationId xmlns:a16="http://schemas.microsoft.com/office/drawing/2014/main" id="{3C989E27-1481-EBEA-0F93-2722C650701E}"/>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9B10D4CA-4813-0F88-E3C0-E74F549FDE5F}"/>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0" name="Picture 9">
              <a:extLst>
                <a:ext uri="{FF2B5EF4-FFF2-40B4-BE49-F238E27FC236}">
                  <a16:creationId xmlns:a16="http://schemas.microsoft.com/office/drawing/2014/main" id="{E4229443-BC60-2CE1-8A4A-53ED7B0A48F3}"/>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7" name="Picture 16">
              <a:extLst>
                <a:ext uri="{FF2B5EF4-FFF2-40B4-BE49-F238E27FC236}">
                  <a16:creationId xmlns:a16="http://schemas.microsoft.com/office/drawing/2014/main" id="{C9D89526-0C50-0891-35EC-F69748C28D46}"/>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68727431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down)">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xit" presetSubtype="4" fill="hold" nodeType="clickEffect">
                                  <p:stCondLst>
                                    <p:cond delay="0"/>
                                  </p:stCondLst>
                                  <p:childTnLst>
                                    <p:animEffect transition="out" filter="wipe(down)">
                                      <p:cBhvr>
                                        <p:cTn id="11" dur="500"/>
                                        <p:tgtEl>
                                          <p:spTgt spid="15"/>
                                        </p:tgtEl>
                                      </p:cBhvr>
                                    </p:animEffect>
                                    <p:set>
                                      <p:cBhvr>
                                        <p:cTn id="12" dur="1" fill="hold">
                                          <p:stCondLst>
                                            <p:cond delay="499"/>
                                          </p:stCondLst>
                                        </p:cTn>
                                        <p:tgtEl>
                                          <p:spTgt spid="15"/>
                                        </p:tgtEl>
                                        <p:attrNameLst>
                                          <p:attrName>style.visibility</p:attrName>
                                        </p:attrNameLst>
                                      </p:cBhvr>
                                      <p:to>
                                        <p:strVal val="hidden"/>
                                      </p:to>
                                    </p:set>
                                  </p:childTnLst>
                                </p:cTn>
                              </p:par>
                              <p:par>
                                <p:cTn id="13" presetID="9" presetClass="entr" presetSubtype="0"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dissolve">
                                      <p:cBhvr>
                                        <p:cTn id="15" dur="500"/>
                                        <p:tgtEl>
                                          <p:spTgt spid="1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xit" presetSubtype="0" fill="hold" nodeType="clickEffect">
                                  <p:stCondLst>
                                    <p:cond delay="0"/>
                                  </p:stCondLst>
                                  <p:childTnLst>
                                    <p:animEffect transition="out" filter="dissolve">
                                      <p:cBhvr>
                                        <p:cTn id="19" dur="500"/>
                                        <p:tgtEl>
                                          <p:spTgt spid="12"/>
                                        </p:tgtEl>
                                      </p:cBhvr>
                                    </p:animEffect>
                                    <p:set>
                                      <p:cBhvr>
                                        <p:cTn id="20" dur="1" fill="hold">
                                          <p:stCondLst>
                                            <p:cond delay="499"/>
                                          </p:stCondLst>
                                        </p:cTn>
                                        <p:tgtEl>
                                          <p:spTgt spid="12"/>
                                        </p:tgtEl>
                                        <p:attrNameLst>
                                          <p:attrName>style.visibility</p:attrName>
                                        </p:attrNameLst>
                                      </p:cBhvr>
                                      <p:to>
                                        <p:strVal val="hidden"/>
                                      </p:to>
                                    </p:set>
                                  </p:childTnLst>
                                </p:cTn>
                              </p:par>
                              <p:par>
                                <p:cTn id="21" presetID="9" presetClass="entr" presetSubtype="0" fill="hold" nodeType="with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dissolve">
                                      <p:cBhvr>
                                        <p:cTn id="23" dur="500"/>
                                        <p:tgtEl>
                                          <p:spTgt spid="14"/>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xit" presetSubtype="0" fill="hold" nodeType="clickEffect">
                                  <p:stCondLst>
                                    <p:cond delay="0"/>
                                  </p:stCondLst>
                                  <p:childTnLst>
                                    <p:animEffect transition="out" filter="dissolve">
                                      <p:cBhvr>
                                        <p:cTn id="27" dur="500"/>
                                        <p:tgtEl>
                                          <p:spTgt spid="14"/>
                                        </p:tgtEl>
                                      </p:cBhvr>
                                    </p:animEffect>
                                    <p:set>
                                      <p:cBhvr>
                                        <p:cTn id="28" dur="1" fill="hold">
                                          <p:stCondLst>
                                            <p:cond delay="499"/>
                                          </p:stCondLst>
                                        </p:cTn>
                                        <p:tgtEl>
                                          <p:spTgt spid="14"/>
                                        </p:tgtEl>
                                        <p:attrNameLst>
                                          <p:attrName>style.visibility</p:attrName>
                                        </p:attrNameLst>
                                      </p:cBhvr>
                                      <p:to>
                                        <p:strVal val="hidden"/>
                                      </p:to>
                                    </p:set>
                                  </p:childTnLst>
                                </p:cTn>
                              </p:par>
                              <p:par>
                                <p:cTn id="29" presetID="9" presetClass="entr" presetSubtype="0" fill="hold" nodeType="withEffect">
                                  <p:stCondLst>
                                    <p:cond delay="0"/>
                                  </p:stCondLst>
                                  <p:childTnLst>
                                    <p:set>
                                      <p:cBhvr>
                                        <p:cTn id="30" dur="1" fill="hold">
                                          <p:stCondLst>
                                            <p:cond delay="0"/>
                                          </p:stCondLst>
                                        </p:cTn>
                                        <p:tgtEl>
                                          <p:spTgt spid="16"/>
                                        </p:tgtEl>
                                        <p:attrNameLst>
                                          <p:attrName>style.visibility</p:attrName>
                                        </p:attrNameLst>
                                      </p:cBhvr>
                                      <p:to>
                                        <p:strVal val="visible"/>
                                      </p:to>
                                    </p:set>
                                    <p:animEffect transition="in" filter="dissolve">
                                      <p:cBhvr>
                                        <p:cTn id="31" dur="500"/>
                                        <p:tgtEl>
                                          <p:spTgt spid="16"/>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xit" presetSubtype="0" fill="hold" nodeType="clickEffect">
                                  <p:stCondLst>
                                    <p:cond delay="0"/>
                                  </p:stCondLst>
                                  <p:childTnLst>
                                    <p:animEffect transition="out" filter="dissolve">
                                      <p:cBhvr>
                                        <p:cTn id="35" dur="500"/>
                                        <p:tgtEl>
                                          <p:spTgt spid="16"/>
                                        </p:tgtEl>
                                      </p:cBhvr>
                                    </p:animEffect>
                                    <p:set>
                                      <p:cBhvr>
                                        <p:cTn id="36" dur="1" fill="hold">
                                          <p:stCondLst>
                                            <p:cond delay="499"/>
                                          </p:stCondLst>
                                        </p:cTn>
                                        <p:tgtEl>
                                          <p:spTgt spid="16"/>
                                        </p:tgtEl>
                                        <p:attrNameLst>
                                          <p:attrName>style.visibility</p:attrName>
                                        </p:attrNameLst>
                                      </p:cBhvr>
                                      <p:to>
                                        <p:strVal val="hidden"/>
                                      </p:to>
                                    </p:set>
                                  </p:childTnLst>
                                </p:cTn>
                              </p:par>
                              <p:par>
                                <p:cTn id="37" presetID="9" presetClass="entr" presetSubtype="0" fill="hold" nodeType="with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dissolve">
                                      <p:cBhvr>
                                        <p:cTn id="39" dur="500"/>
                                        <p:tgtEl>
                                          <p:spTgt spid="13"/>
                                        </p:tgtEl>
                                      </p:cBhvr>
                                    </p:animEffect>
                                  </p:childTnLst>
                                </p:cTn>
                              </p:par>
                            </p:childTnLst>
                          </p:cTn>
                        </p:par>
                      </p:childTnLst>
                    </p:cTn>
                  </p:par>
                  <p:par>
                    <p:cTn id="40" fill="hold">
                      <p:stCondLst>
                        <p:cond delay="indefinite"/>
                      </p:stCondLst>
                      <p:childTnLst>
                        <p:par>
                          <p:cTn id="41" fill="hold">
                            <p:stCondLst>
                              <p:cond delay="0"/>
                            </p:stCondLst>
                            <p:childTnLst>
                              <p:par>
                                <p:cTn id="42" presetID="9" presetClass="exit" presetSubtype="0" fill="hold" nodeType="clickEffect">
                                  <p:stCondLst>
                                    <p:cond delay="0"/>
                                  </p:stCondLst>
                                  <p:childTnLst>
                                    <p:animEffect transition="out" filter="dissolve">
                                      <p:cBhvr>
                                        <p:cTn id="43" dur="500"/>
                                        <p:tgtEl>
                                          <p:spTgt spid="13"/>
                                        </p:tgtEl>
                                      </p:cBhvr>
                                    </p:animEffect>
                                    <p:set>
                                      <p:cBhvr>
                                        <p:cTn id="44" dur="1" fill="hold">
                                          <p:stCondLst>
                                            <p:cond delay="499"/>
                                          </p:stCondLst>
                                        </p:cTn>
                                        <p:tgtEl>
                                          <p:spTgt spid="13"/>
                                        </p:tgtEl>
                                        <p:attrNameLst>
                                          <p:attrName>style.visibility</p:attrName>
                                        </p:attrNameLst>
                                      </p:cBhvr>
                                      <p:to>
                                        <p:strVal val="hidden"/>
                                      </p:to>
                                    </p:set>
                                  </p:childTnLst>
                                </p:cTn>
                              </p:par>
                              <p:par>
                                <p:cTn id="45" presetID="22" presetClass="entr" presetSubtype="1" fill="hold" nodeType="withEffect">
                                  <p:stCondLst>
                                    <p:cond delay="0"/>
                                  </p:stCondLst>
                                  <p:childTnLst>
                                    <p:set>
                                      <p:cBhvr>
                                        <p:cTn id="46" dur="1" fill="hold">
                                          <p:stCondLst>
                                            <p:cond delay="0"/>
                                          </p:stCondLst>
                                        </p:cTn>
                                        <p:tgtEl>
                                          <p:spTgt spid="11"/>
                                        </p:tgtEl>
                                        <p:attrNameLst>
                                          <p:attrName>style.visibility</p:attrName>
                                        </p:attrNameLst>
                                      </p:cBhvr>
                                      <p:to>
                                        <p:strVal val="visible"/>
                                      </p:to>
                                    </p:set>
                                    <p:animEffect transition="in" filter="wipe(up)">
                                      <p:cBhvr>
                                        <p:cTn id="4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val 5">
            <a:extLst>
              <a:ext uri="{FF2B5EF4-FFF2-40B4-BE49-F238E27FC236}">
                <a16:creationId xmlns:a16="http://schemas.microsoft.com/office/drawing/2014/main" id="{BF232351-0172-67B4-0A40-97483EDB3DF0}"/>
              </a:ext>
            </a:extLst>
          </p:cNvPr>
          <p:cNvSpPr/>
          <p:nvPr/>
        </p:nvSpPr>
        <p:spPr bwMode="auto">
          <a:xfrm>
            <a:off x="3366273" y="1175389"/>
            <a:ext cx="1661542" cy="1661540"/>
          </a:xfrm>
          <a:prstGeom prst="ellipse">
            <a:avLst/>
          </a:prstGeom>
          <a:solidFill>
            <a:srgbClr val="00AEEF"/>
          </a:solidFill>
          <a:ln>
            <a:noFill/>
          </a:ln>
          <a:effectLst>
            <a:outerShdw blurRad="152400" dist="317500" dir="5400000" sx="90000" sy="-19000" rotWithShape="0">
              <a:prstClr val="black">
                <a:alpha val="15000"/>
              </a:prstClr>
            </a:outerShdw>
          </a:effectLst>
          <a:scene3d>
            <a:camera prst="orthographicFront"/>
            <a:lightRig rig="threePt" dir="t"/>
          </a:scene3d>
          <a:sp3d extrusionH="101600">
            <a:bevelT w="450850" h="939800"/>
            <a:bevelB w="0" h="0"/>
          </a:sp3d>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2000" dirty="0">
                <a:solidFill>
                  <a:schemeClr val="bg2">
                    <a:lumMod val="10000"/>
                  </a:schemeClr>
                </a:solidFill>
                <a:cs typeface="Times New Roman"/>
              </a:rPr>
              <a:t>IMMINENT</a:t>
            </a:r>
          </a:p>
          <a:p>
            <a:pPr algn="ctr">
              <a:defRPr/>
            </a:pPr>
            <a:r>
              <a:rPr lang="en-US" sz="2000" dirty="0">
                <a:solidFill>
                  <a:schemeClr val="bg2">
                    <a:lumMod val="10000"/>
                  </a:schemeClr>
                </a:solidFill>
                <a:cs typeface="Times New Roman"/>
              </a:rPr>
              <a:t>RETURN</a:t>
            </a:r>
          </a:p>
          <a:p>
            <a:pPr algn="ctr">
              <a:defRPr/>
            </a:pPr>
            <a:r>
              <a:rPr lang="en-US" sz="2000" dirty="0">
                <a:solidFill>
                  <a:schemeClr val="bg2">
                    <a:lumMod val="10000"/>
                  </a:schemeClr>
                </a:solidFill>
                <a:cs typeface="Times New Roman"/>
              </a:rPr>
              <a:t>OF CHRIST</a:t>
            </a:r>
          </a:p>
        </p:txBody>
      </p:sp>
      <p:sp>
        <p:nvSpPr>
          <p:cNvPr id="7" name="Oval 6">
            <a:extLst>
              <a:ext uri="{FF2B5EF4-FFF2-40B4-BE49-F238E27FC236}">
                <a16:creationId xmlns:a16="http://schemas.microsoft.com/office/drawing/2014/main" id="{2ED892DD-9F7C-B211-0C4D-DA3834B0264C}"/>
              </a:ext>
            </a:extLst>
          </p:cNvPr>
          <p:cNvSpPr/>
          <p:nvPr/>
        </p:nvSpPr>
        <p:spPr bwMode="auto">
          <a:xfrm>
            <a:off x="7118466" y="1175389"/>
            <a:ext cx="1661542" cy="1661540"/>
          </a:xfrm>
          <a:prstGeom prst="ellipse">
            <a:avLst/>
          </a:prstGeom>
          <a:solidFill>
            <a:srgbClr val="00AEEF"/>
          </a:solidFill>
          <a:ln>
            <a:noFill/>
          </a:ln>
          <a:effectLst>
            <a:outerShdw blurRad="152400" dist="317500" dir="5400000" sx="90000" sy="-19000" rotWithShape="0">
              <a:prstClr val="black">
                <a:alpha val="15000"/>
              </a:prstClr>
            </a:outerShdw>
          </a:effectLst>
          <a:scene3d>
            <a:camera prst="orthographicFront"/>
            <a:lightRig rig="threePt" dir="t"/>
          </a:scene3d>
          <a:sp3d extrusionH="101600">
            <a:bevelT w="450850" h="939800"/>
            <a:bevelB w="0" h="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000" dirty="0">
                <a:solidFill>
                  <a:schemeClr val="bg2">
                    <a:lumMod val="10000"/>
                  </a:schemeClr>
                </a:solidFill>
                <a:cs typeface="Times New Roman"/>
              </a:rPr>
              <a:t>RESCUE FROM</a:t>
            </a:r>
          </a:p>
          <a:p>
            <a:pPr algn="ctr">
              <a:defRPr/>
            </a:pPr>
            <a:r>
              <a:rPr lang="en-US" sz="2000" dirty="0">
                <a:solidFill>
                  <a:schemeClr val="bg2">
                    <a:lumMod val="10000"/>
                  </a:schemeClr>
                </a:solidFill>
                <a:cs typeface="Times New Roman"/>
              </a:rPr>
              <a:t>WRATH</a:t>
            </a:r>
          </a:p>
        </p:txBody>
      </p:sp>
      <p:sp>
        <p:nvSpPr>
          <p:cNvPr id="5" name="Oval 4">
            <a:extLst>
              <a:ext uri="{FF2B5EF4-FFF2-40B4-BE49-F238E27FC236}">
                <a16:creationId xmlns:a16="http://schemas.microsoft.com/office/drawing/2014/main" id="{760FF562-C2EB-DFA5-A1E7-A442D79EF066}"/>
              </a:ext>
            </a:extLst>
          </p:cNvPr>
          <p:cNvSpPr/>
          <p:nvPr/>
        </p:nvSpPr>
        <p:spPr bwMode="auto">
          <a:xfrm>
            <a:off x="5298122" y="838783"/>
            <a:ext cx="1537018" cy="1537016"/>
          </a:xfrm>
          <a:prstGeom prst="ellipse">
            <a:avLst/>
          </a:prstGeom>
          <a:solidFill>
            <a:srgbClr val="00AEEF"/>
          </a:solidFill>
          <a:ln>
            <a:noFill/>
          </a:ln>
          <a:effectLst>
            <a:outerShdw blurRad="152400" dist="317500" dir="5400000" sx="90000" sy="-19000" rotWithShape="0">
              <a:prstClr val="black">
                <a:alpha val="15000"/>
              </a:prstClr>
            </a:outerShdw>
          </a:effectLst>
          <a:scene3d>
            <a:camera prst="orthographicFront"/>
            <a:lightRig rig="threePt" dir="t"/>
          </a:scene3d>
          <a:sp3d extrusionH="101600">
            <a:bevelT w="450850" h="939800"/>
            <a:bevelB w="0" h="0"/>
          </a:sp3d>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dirty="0">
                <a:solidFill>
                  <a:schemeClr val="bg2">
                    <a:lumMod val="10000"/>
                  </a:schemeClr>
                </a:solidFill>
                <a:cs typeface="Times New Roman"/>
              </a:rPr>
              <a:t>THE</a:t>
            </a:r>
          </a:p>
          <a:p>
            <a:pPr algn="ctr">
              <a:defRPr/>
            </a:pPr>
            <a:r>
              <a:rPr lang="en-US" dirty="0">
                <a:solidFill>
                  <a:schemeClr val="bg2">
                    <a:lumMod val="10000"/>
                  </a:schemeClr>
                </a:solidFill>
                <a:cs typeface="Times New Roman"/>
              </a:rPr>
              <a:t>LAST</a:t>
            </a:r>
          </a:p>
          <a:p>
            <a:pPr algn="ctr">
              <a:defRPr/>
            </a:pPr>
            <a:r>
              <a:rPr lang="en-US" dirty="0">
                <a:solidFill>
                  <a:schemeClr val="bg2">
                    <a:lumMod val="10000"/>
                  </a:schemeClr>
                </a:solidFill>
                <a:cs typeface="Times New Roman"/>
              </a:rPr>
              <a:t>TRUMPET</a:t>
            </a:r>
          </a:p>
          <a:p>
            <a:pPr algn="ctr">
              <a:defRPr/>
            </a:pPr>
            <a:endParaRPr lang="en-US" sz="1600" dirty="0">
              <a:solidFill>
                <a:schemeClr val="bg2">
                  <a:lumMod val="10000"/>
                </a:schemeClr>
              </a:solidFill>
              <a:cs typeface="Times New Roman"/>
            </a:endParaRPr>
          </a:p>
        </p:txBody>
      </p:sp>
      <p:sp>
        <p:nvSpPr>
          <p:cNvPr id="4" name="Oval 3">
            <a:extLst>
              <a:ext uri="{FF2B5EF4-FFF2-40B4-BE49-F238E27FC236}">
                <a16:creationId xmlns:a16="http://schemas.microsoft.com/office/drawing/2014/main" id="{182FF5F0-5D01-7A67-7257-7D7D5636EE4F}"/>
              </a:ext>
            </a:extLst>
          </p:cNvPr>
          <p:cNvSpPr/>
          <p:nvPr/>
        </p:nvSpPr>
        <p:spPr bwMode="auto">
          <a:xfrm>
            <a:off x="4366688" y="1625952"/>
            <a:ext cx="3412904" cy="3412904"/>
          </a:xfrm>
          <a:prstGeom prst="ellipse">
            <a:avLst/>
          </a:prstGeom>
          <a:solidFill>
            <a:srgbClr val="FFF32B"/>
          </a:solidFill>
          <a:ln>
            <a:noFill/>
          </a:ln>
          <a:effectLst>
            <a:outerShdw blurRad="152400" dist="317500" dir="5400000" sx="90000" sy="-19000" rotWithShape="0">
              <a:prstClr val="black">
                <a:alpha val="15000"/>
              </a:prstClr>
            </a:outerShdw>
          </a:effectLst>
          <a:scene3d>
            <a:camera prst="orthographicFront"/>
            <a:lightRig rig="threePt" dir="t"/>
          </a:scene3d>
          <a:sp3d extrusionH="101600">
            <a:bevelT w="673100" h="939800"/>
            <a:bevelB w="0" h="0"/>
          </a:sp3d>
        </p:spPr>
        <p:style>
          <a:lnRef idx="2">
            <a:schemeClr val="accent1">
              <a:shade val="50000"/>
            </a:schemeClr>
          </a:lnRef>
          <a:fillRef idx="1">
            <a:schemeClr val="accent1"/>
          </a:fillRef>
          <a:effectRef idx="0">
            <a:schemeClr val="accent1"/>
          </a:effectRef>
          <a:fontRef idx="minor">
            <a:schemeClr val="lt1"/>
          </a:fontRef>
        </p:style>
        <p:txBody>
          <a:bodyPr lIns="0" tIns="0" rIns="0" bIns="0" anchor="t"/>
          <a:lstStyle/>
          <a:p>
            <a:pPr algn="ctr">
              <a:defRPr/>
            </a:pPr>
            <a:r>
              <a:rPr lang="en-US" sz="2600" dirty="0">
                <a:solidFill>
                  <a:schemeClr val="bg2">
                    <a:lumMod val="10000"/>
                  </a:schemeClr>
                </a:solidFill>
                <a:cs typeface="Times New Roman"/>
              </a:rPr>
              <a:t>CATCHING </a:t>
            </a:r>
          </a:p>
          <a:p>
            <a:pPr algn="ctr">
              <a:defRPr/>
            </a:pPr>
            <a:r>
              <a:rPr lang="en-US" sz="2600" dirty="0">
                <a:solidFill>
                  <a:schemeClr val="bg2">
                    <a:lumMod val="10000"/>
                  </a:schemeClr>
                </a:solidFill>
                <a:cs typeface="Times New Roman"/>
              </a:rPr>
              <a:t>UP OF THE</a:t>
            </a:r>
          </a:p>
          <a:p>
            <a:pPr algn="ctr">
              <a:defRPr/>
            </a:pPr>
            <a:r>
              <a:rPr lang="en-US" sz="2600" dirty="0">
                <a:solidFill>
                  <a:schemeClr val="bg2">
                    <a:lumMod val="10000"/>
                  </a:schemeClr>
                </a:solidFill>
                <a:cs typeface="Times New Roman"/>
              </a:rPr>
              <a:t>“MALE SON”</a:t>
            </a:r>
          </a:p>
          <a:p>
            <a:pPr algn="ctr">
              <a:defRPr/>
            </a:pPr>
            <a:r>
              <a:rPr lang="en-US" sz="2600" dirty="0">
                <a:solidFill>
                  <a:schemeClr val="bg2">
                    <a:lumMod val="10000"/>
                  </a:schemeClr>
                </a:solidFill>
                <a:cs typeface="Times New Roman"/>
              </a:rPr>
              <a:t>IN REVELATION</a:t>
            </a:r>
          </a:p>
          <a:p>
            <a:pPr algn="ctr">
              <a:defRPr/>
            </a:pPr>
            <a:r>
              <a:rPr lang="en-US" sz="2600" dirty="0">
                <a:solidFill>
                  <a:schemeClr val="bg2">
                    <a:lumMod val="10000"/>
                  </a:schemeClr>
                </a:solidFill>
                <a:cs typeface="Times New Roman"/>
              </a:rPr>
              <a:t>12:5</a:t>
            </a:r>
          </a:p>
        </p:txBody>
      </p:sp>
      <p:sp>
        <p:nvSpPr>
          <p:cNvPr id="3" name="Rectangle 2">
            <a:extLst>
              <a:ext uri="{FF2B5EF4-FFF2-40B4-BE49-F238E27FC236}">
                <a16:creationId xmlns:a16="http://schemas.microsoft.com/office/drawing/2014/main" id="{9695390C-8800-298D-AAF2-16010203C379}"/>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Assumption of the Church</a:t>
            </a:r>
            <a:endParaRPr lang="en-NZ" sz="3200" b="1" dirty="0">
              <a:solidFill>
                <a:srgbClr val="00AEEF"/>
              </a:solidFill>
              <a:latin typeface="Abadi" panose="020B0604020104020204" pitchFamily="34" charset="0"/>
            </a:endParaRPr>
          </a:p>
        </p:txBody>
      </p:sp>
      <p:sp>
        <p:nvSpPr>
          <p:cNvPr id="8" name="Oval 7">
            <a:extLst>
              <a:ext uri="{FF2B5EF4-FFF2-40B4-BE49-F238E27FC236}">
                <a16:creationId xmlns:a16="http://schemas.microsoft.com/office/drawing/2014/main" id="{A4238078-1B5E-E3ED-7A23-1A8EEE6D7917}"/>
              </a:ext>
            </a:extLst>
          </p:cNvPr>
          <p:cNvSpPr/>
          <p:nvPr/>
        </p:nvSpPr>
        <p:spPr bwMode="auto">
          <a:xfrm>
            <a:off x="2151302" y="2437968"/>
            <a:ext cx="2215386" cy="2215386"/>
          </a:xfrm>
          <a:prstGeom prst="ellipse">
            <a:avLst/>
          </a:prstGeom>
          <a:solidFill>
            <a:srgbClr val="00AEEF"/>
          </a:solidFill>
          <a:ln>
            <a:noFill/>
          </a:ln>
          <a:effectLst>
            <a:outerShdw blurRad="152400" dist="317500" dir="5400000" sx="90000" sy="-19000" rotWithShape="0">
              <a:prstClr val="black">
                <a:alpha val="15000"/>
              </a:prstClr>
            </a:outerShdw>
          </a:effectLst>
          <a:scene3d>
            <a:camera prst="orthographicFront"/>
            <a:lightRig rig="threePt" dir="t"/>
          </a:scene3d>
          <a:sp3d extrusionH="101600">
            <a:bevelT w="635000" h="939800"/>
            <a:bevelB w="0" h="0"/>
          </a:sp3d>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2200" dirty="0">
                <a:solidFill>
                  <a:schemeClr val="bg2">
                    <a:lumMod val="10000"/>
                  </a:schemeClr>
                </a:solidFill>
                <a:cs typeface="Times New Roman"/>
              </a:rPr>
              <a:t>MISSING</a:t>
            </a:r>
          </a:p>
          <a:p>
            <a:pPr algn="ctr">
              <a:defRPr/>
            </a:pPr>
            <a:r>
              <a:rPr lang="en-US" sz="2200" dirty="0">
                <a:solidFill>
                  <a:schemeClr val="bg2">
                    <a:lumMod val="10000"/>
                  </a:schemeClr>
                </a:solidFill>
                <a:cs typeface="Times New Roman"/>
              </a:rPr>
              <a:t>CHURCH IN</a:t>
            </a:r>
          </a:p>
          <a:p>
            <a:pPr algn="ctr">
              <a:defRPr/>
            </a:pPr>
            <a:r>
              <a:rPr lang="en-US" sz="2200" dirty="0">
                <a:solidFill>
                  <a:schemeClr val="bg2">
                    <a:lumMod val="10000"/>
                  </a:schemeClr>
                </a:solidFill>
                <a:cs typeface="Times New Roman"/>
              </a:rPr>
              <a:t>REV 4-19</a:t>
            </a:r>
          </a:p>
        </p:txBody>
      </p:sp>
      <p:sp>
        <p:nvSpPr>
          <p:cNvPr id="9" name="Oval 8">
            <a:extLst>
              <a:ext uri="{FF2B5EF4-FFF2-40B4-BE49-F238E27FC236}">
                <a16:creationId xmlns:a16="http://schemas.microsoft.com/office/drawing/2014/main" id="{372A10C9-21A8-3C10-F930-7A6C3AA3D6A8}"/>
              </a:ext>
            </a:extLst>
          </p:cNvPr>
          <p:cNvSpPr/>
          <p:nvPr/>
        </p:nvSpPr>
        <p:spPr bwMode="auto">
          <a:xfrm>
            <a:off x="3486916" y="3907589"/>
            <a:ext cx="2492310" cy="2492310"/>
          </a:xfrm>
          <a:prstGeom prst="ellipse">
            <a:avLst/>
          </a:prstGeom>
          <a:solidFill>
            <a:srgbClr val="00AEEF"/>
          </a:solidFill>
          <a:ln>
            <a:noFill/>
          </a:ln>
          <a:effectLst>
            <a:outerShdw blurRad="152400" dist="317500" dir="5400000" sx="90000" sy="-19000" rotWithShape="0">
              <a:prstClr val="black">
                <a:alpha val="15000"/>
              </a:prstClr>
            </a:outerShdw>
          </a:effectLst>
          <a:scene3d>
            <a:camera prst="orthographicFront"/>
            <a:lightRig rig="threePt" dir="t"/>
          </a:scene3d>
          <a:sp3d extrusionH="101600">
            <a:bevelT w="673100" h="939800"/>
            <a:bevelB w="0" h="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400" dirty="0">
                <a:solidFill>
                  <a:schemeClr val="bg2">
                    <a:lumMod val="10000"/>
                  </a:schemeClr>
                </a:solidFill>
                <a:cs typeface="Times New Roman"/>
              </a:rPr>
              <a:t>RETURN “WITH”</a:t>
            </a:r>
          </a:p>
          <a:p>
            <a:pPr algn="ctr">
              <a:defRPr/>
            </a:pPr>
            <a:r>
              <a:rPr lang="en-US" sz="2400" dirty="0">
                <a:solidFill>
                  <a:schemeClr val="bg2">
                    <a:lumMod val="10000"/>
                  </a:schemeClr>
                </a:solidFill>
                <a:cs typeface="Times New Roman"/>
              </a:rPr>
              <a:t>AND “FOR”</a:t>
            </a:r>
          </a:p>
          <a:p>
            <a:pPr algn="ctr">
              <a:defRPr/>
            </a:pPr>
            <a:r>
              <a:rPr lang="en-US" sz="2400" dirty="0">
                <a:solidFill>
                  <a:schemeClr val="bg2">
                    <a:lumMod val="10000"/>
                  </a:schemeClr>
                </a:solidFill>
                <a:cs typeface="Times New Roman"/>
              </a:rPr>
              <a:t>SAINTS</a:t>
            </a:r>
          </a:p>
        </p:txBody>
      </p:sp>
      <p:sp>
        <p:nvSpPr>
          <p:cNvPr id="11" name="Oval 10">
            <a:extLst>
              <a:ext uri="{FF2B5EF4-FFF2-40B4-BE49-F238E27FC236}">
                <a16:creationId xmlns:a16="http://schemas.microsoft.com/office/drawing/2014/main" id="{1B4D65D7-FE3C-BE00-B596-44E404307E66}"/>
              </a:ext>
            </a:extLst>
          </p:cNvPr>
          <p:cNvSpPr/>
          <p:nvPr/>
        </p:nvSpPr>
        <p:spPr bwMode="auto">
          <a:xfrm>
            <a:off x="7779592" y="2435365"/>
            <a:ext cx="2215386" cy="2215386"/>
          </a:xfrm>
          <a:prstGeom prst="ellipse">
            <a:avLst/>
          </a:prstGeom>
          <a:solidFill>
            <a:srgbClr val="00AEEF"/>
          </a:solidFill>
          <a:ln>
            <a:noFill/>
          </a:ln>
          <a:effectLst>
            <a:outerShdw blurRad="152400" dist="317500" dir="5400000" sx="90000" sy="-19000" rotWithShape="0">
              <a:prstClr val="black">
                <a:alpha val="15000"/>
              </a:prstClr>
            </a:outerShdw>
          </a:effectLst>
          <a:scene3d>
            <a:camera prst="orthographicFront"/>
            <a:lightRig rig="threePt" dir="t"/>
          </a:scene3d>
          <a:sp3d extrusionH="101600">
            <a:bevelT w="635000" h="939800"/>
            <a:bevelB w="0" h="0"/>
          </a:sp3d>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2200" dirty="0">
                <a:solidFill>
                  <a:schemeClr val="bg2">
                    <a:lumMod val="10000"/>
                  </a:schemeClr>
                </a:solidFill>
                <a:cs typeface="Times New Roman"/>
              </a:rPr>
              <a:t>POSTTRIB +</a:t>
            </a:r>
          </a:p>
          <a:p>
            <a:pPr algn="ctr">
              <a:defRPr/>
            </a:pPr>
            <a:r>
              <a:rPr lang="en-US" sz="2200" dirty="0">
                <a:solidFill>
                  <a:schemeClr val="bg2">
                    <a:lumMod val="10000"/>
                  </a:schemeClr>
                </a:solidFill>
                <a:cs typeface="Times New Roman"/>
              </a:rPr>
              <a:t>MILLENNIAL</a:t>
            </a:r>
          </a:p>
          <a:p>
            <a:pPr algn="ctr">
              <a:defRPr/>
            </a:pPr>
            <a:r>
              <a:rPr lang="en-US" sz="2200" dirty="0">
                <a:solidFill>
                  <a:schemeClr val="bg2">
                    <a:lumMod val="10000"/>
                  </a:schemeClr>
                </a:solidFill>
                <a:cs typeface="Times New Roman"/>
              </a:rPr>
              <a:t>PROBLEM</a:t>
            </a:r>
          </a:p>
        </p:txBody>
      </p:sp>
      <p:sp>
        <p:nvSpPr>
          <p:cNvPr id="12" name="Oval 11">
            <a:extLst>
              <a:ext uri="{FF2B5EF4-FFF2-40B4-BE49-F238E27FC236}">
                <a16:creationId xmlns:a16="http://schemas.microsoft.com/office/drawing/2014/main" id="{982BD429-05B9-F8F7-59FB-60D7E2D4FDD3}"/>
              </a:ext>
            </a:extLst>
          </p:cNvPr>
          <p:cNvSpPr/>
          <p:nvPr/>
        </p:nvSpPr>
        <p:spPr bwMode="auto">
          <a:xfrm>
            <a:off x="6167053" y="3907589"/>
            <a:ext cx="2492310" cy="2492310"/>
          </a:xfrm>
          <a:prstGeom prst="ellipse">
            <a:avLst/>
          </a:prstGeom>
          <a:solidFill>
            <a:srgbClr val="00AEEF"/>
          </a:solidFill>
          <a:ln>
            <a:noFill/>
          </a:ln>
          <a:effectLst>
            <a:outerShdw blurRad="152400" dist="317500" dir="5400000" sx="90000" sy="-19000" rotWithShape="0">
              <a:prstClr val="black">
                <a:alpha val="15000"/>
              </a:prstClr>
            </a:outerShdw>
          </a:effectLst>
          <a:scene3d>
            <a:camera prst="orthographicFront"/>
            <a:lightRig rig="threePt" dir="t"/>
          </a:scene3d>
          <a:sp3d extrusionH="101600">
            <a:bevelT w="673100" h="939800"/>
            <a:bevelB w="0" h="0"/>
          </a:sp3d>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2400" dirty="0">
                <a:solidFill>
                  <a:schemeClr val="bg2">
                    <a:lumMod val="10000"/>
                  </a:schemeClr>
                </a:solidFill>
                <a:cs typeface="Times New Roman"/>
              </a:rPr>
              <a:t>REMOVAL</a:t>
            </a:r>
          </a:p>
          <a:p>
            <a:pPr algn="ctr">
              <a:defRPr/>
            </a:pPr>
            <a:r>
              <a:rPr lang="en-US" sz="2400" dirty="0">
                <a:solidFill>
                  <a:schemeClr val="bg2">
                    <a:lumMod val="10000"/>
                  </a:schemeClr>
                </a:solidFill>
                <a:cs typeface="Times New Roman"/>
              </a:rPr>
              <a:t>OF THE</a:t>
            </a:r>
          </a:p>
          <a:p>
            <a:pPr algn="ctr">
              <a:defRPr/>
            </a:pPr>
            <a:r>
              <a:rPr lang="en-US" sz="2400" dirty="0">
                <a:solidFill>
                  <a:schemeClr val="bg2">
                    <a:lumMod val="10000"/>
                  </a:schemeClr>
                </a:solidFill>
                <a:cs typeface="Times New Roman"/>
              </a:rPr>
              <a:t>RESTRAINER</a:t>
            </a:r>
          </a:p>
          <a:p>
            <a:pPr algn="ctr">
              <a:defRPr/>
            </a:pPr>
            <a:r>
              <a:rPr lang="en-US" sz="2400" dirty="0">
                <a:solidFill>
                  <a:schemeClr val="bg2">
                    <a:lumMod val="10000"/>
                  </a:schemeClr>
                </a:solidFill>
                <a:cs typeface="Times New Roman"/>
              </a:rPr>
              <a:t>IN 2 THESS. 2</a:t>
            </a:r>
          </a:p>
        </p:txBody>
      </p:sp>
      <p:grpSp>
        <p:nvGrpSpPr>
          <p:cNvPr id="2" name="Group 1">
            <a:extLst>
              <a:ext uri="{FF2B5EF4-FFF2-40B4-BE49-F238E27FC236}">
                <a16:creationId xmlns:a16="http://schemas.microsoft.com/office/drawing/2014/main" id="{FAD45F3D-2F47-3F0A-3086-4E30912362F4}"/>
              </a:ext>
            </a:extLst>
          </p:cNvPr>
          <p:cNvGrpSpPr/>
          <p:nvPr/>
        </p:nvGrpSpPr>
        <p:grpSpPr>
          <a:xfrm>
            <a:off x="10805045" y="5962650"/>
            <a:ext cx="1035886" cy="551231"/>
            <a:chOff x="3471863" y="1857374"/>
            <a:chExt cx="5450432" cy="2900367"/>
          </a:xfrm>
        </p:grpSpPr>
        <p:pic>
          <p:nvPicPr>
            <p:cNvPr id="10" name="Picture 9">
              <a:extLst>
                <a:ext uri="{FF2B5EF4-FFF2-40B4-BE49-F238E27FC236}">
                  <a16:creationId xmlns:a16="http://schemas.microsoft.com/office/drawing/2014/main" id="{35FCEA76-C05E-2A48-6D05-A0AAE7DE88CE}"/>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3" name="Picture 12">
              <a:extLst>
                <a:ext uri="{FF2B5EF4-FFF2-40B4-BE49-F238E27FC236}">
                  <a16:creationId xmlns:a16="http://schemas.microsoft.com/office/drawing/2014/main" id="{B8CEFA73-207F-659B-067F-7C13EE8EC75F}"/>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4" name="Picture 13">
              <a:extLst>
                <a:ext uri="{FF2B5EF4-FFF2-40B4-BE49-F238E27FC236}">
                  <a16:creationId xmlns:a16="http://schemas.microsoft.com/office/drawing/2014/main" id="{589AD04D-4838-AE90-84B0-8C3F0A7FC2A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96676762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5">
            <a:extLst>
              <a:ext uri="{FF2B5EF4-FFF2-40B4-BE49-F238E27FC236}">
                <a16:creationId xmlns:a16="http://schemas.microsoft.com/office/drawing/2014/main" id="{8FEF5026-9F9C-1E22-9AFA-189F53F4724A}"/>
              </a:ext>
            </a:extLst>
          </p:cNvPr>
          <p:cNvSpPr>
            <a:spLocks noChangeAspect="1" noChangeArrowheads="1"/>
          </p:cNvSpPr>
          <p:nvPr/>
        </p:nvSpPr>
        <p:spPr bwMode="auto">
          <a:xfrm>
            <a:off x="1836420" y="4606735"/>
            <a:ext cx="8519160" cy="1810957"/>
          </a:xfrm>
          <a:prstGeom prst="rect">
            <a:avLst/>
          </a:prstGeom>
          <a:solidFill>
            <a:srgbClr val="00B050"/>
          </a:solidFill>
          <a:ln w="9525">
            <a:miter lim="800000"/>
            <a:headEnd/>
            <a:tailEnd/>
          </a:ln>
          <a:effectLst/>
          <a:scene3d>
            <a:camera prst="legacyPerspectiveTop" fov="1800000">
              <a:rot lat="300000" lon="0" rev="0"/>
            </a:camera>
            <a:lightRig rig="legacyNormal4" dir="b"/>
          </a:scene3d>
          <a:sp3d extrusionH="1801800" prstMaterial="legacyMatte">
            <a:bevelT w="13500" h="13500" prst="angle"/>
            <a:bevelB w="13500" h="13500" prst="angle"/>
            <a:extrusionClr>
              <a:schemeClr val="accent2">
                <a:lumMod val="60000"/>
                <a:lumOff val="40000"/>
              </a:schemeClr>
            </a:extrusionClr>
          </a:sp3d>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nchor="ctr">
            <a:flatTx/>
          </a:bodyPr>
          <a:lstStyle/>
          <a:p>
            <a:pPr algn="ctr">
              <a:defRPr/>
            </a:pPr>
            <a:r>
              <a:rPr lang="en-US" sz="4800" dirty="0">
                <a:solidFill>
                  <a:schemeClr val="bg1"/>
                </a:solidFill>
                <a:latin typeface="Trebuchet MS" pitchFamily="34" charset="0"/>
              </a:rPr>
              <a:t>RETURN, RESURRECTION, RESTORATION</a:t>
            </a:r>
          </a:p>
        </p:txBody>
      </p:sp>
      <p:sp>
        <p:nvSpPr>
          <p:cNvPr id="6" name="Rectangle 6">
            <a:extLst>
              <a:ext uri="{FF2B5EF4-FFF2-40B4-BE49-F238E27FC236}">
                <a16:creationId xmlns:a16="http://schemas.microsoft.com/office/drawing/2014/main" id="{8C0CD17C-D2B2-9B08-06BD-A0A338F3C69F}"/>
              </a:ext>
            </a:extLst>
          </p:cNvPr>
          <p:cNvSpPr>
            <a:spLocks noChangeAspect="1" noChangeArrowheads="1"/>
          </p:cNvSpPr>
          <p:nvPr/>
        </p:nvSpPr>
        <p:spPr bwMode="auto">
          <a:xfrm>
            <a:off x="2422105" y="3254979"/>
            <a:ext cx="7329114" cy="1281521"/>
          </a:xfrm>
          <a:prstGeom prst="rect">
            <a:avLst/>
          </a:prstGeom>
          <a:solidFill>
            <a:srgbClr val="0070C0"/>
          </a:solidFill>
          <a:ln w="9525">
            <a:miter lim="800000"/>
            <a:headEnd/>
            <a:tailEnd/>
          </a:ln>
          <a:effectLst/>
          <a:scene3d>
            <a:camera prst="legacyPerspectiveTop" fov="1800000">
              <a:rot lat="0" lon="0" rev="0"/>
            </a:camera>
            <a:lightRig rig="legacyNormal4" dir="b"/>
          </a:scene3d>
          <a:sp3d extrusionH="1801800" prstMaterial="legacyMatte">
            <a:bevelT w="13500" h="13500" prst="angle"/>
            <a:bevelB w="13500" h="13500" prst="angle"/>
            <a:extrusionClr>
              <a:schemeClr val="accent5">
                <a:lumMod val="60000"/>
                <a:lumOff val="40000"/>
              </a:schemeClr>
            </a:extrusionClr>
          </a:sp3d>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nchor="ctr">
            <a:flatTx/>
          </a:bodyPr>
          <a:lstStyle/>
          <a:p>
            <a:pPr algn="ctr">
              <a:defRPr/>
            </a:pPr>
            <a:r>
              <a:rPr lang="en-US" sz="3800" dirty="0">
                <a:solidFill>
                  <a:schemeClr val="bg1"/>
                </a:solidFill>
                <a:latin typeface="Trebuchet MS" pitchFamily="34" charset="0"/>
              </a:rPr>
              <a:t>PREMILLENNIAL RETURN</a:t>
            </a:r>
          </a:p>
        </p:txBody>
      </p:sp>
      <p:sp>
        <p:nvSpPr>
          <p:cNvPr id="2" name="Rectangle 6">
            <a:extLst>
              <a:ext uri="{FF2B5EF4-FFF2-40B4-BE49-F238E27FC236}">
                <a16:creationId xmlns:a16="http://schemas.microsoft.com/office/drawing/2014/main" id="{DF75E97E-5490-9A04-938B-CB89F474D2A8}"/>
              </a:ext>
            </a:extLst>
          </p:cNvPr>
          <p:cNvSpPr>
            <a:spLocks noChangeAspect="1" noChangeArrowheads="1"/>
          </p:cNvSpPr>
          <p:nvPr/>
        </p:nvSpPr>
        <p:spPr bwMode="auto">
          <a:xfrm>
            <a:off x="2982364" y="2127809"/>
            <a:ext cx="6227267" cy="1066601"/>
          </a:xfrm>
          <a:prstGeom prst="rect">
            <a:avLst/>
          </a:prstGeom>
          <a:solidFill>
            <a:srgbClr val="C00000"/>
          </a:solidFill>
          <a:ln w="9525">
            <a:miter lim="800000"/>
            <a:headEnd/>
            <a:tailEnd/>
          </a:ln>
          <a:effectLst/>
          <a:scene3d>
            <a:camera prst="legacyPerspectiveTop" fov="1800000">
              <a:rot lat="0" lon="0" rev="0"/>
            </a:camera>
            <a:lightRig rig="legacyNormal4" dir="b"/>
          </a:scene3d>
          <a:sp3d extrusionH="1801800" prstMaterial="legacyMatte">
            <a:bevelT w="13500" h="13500" prst="angle"/>
            <a:bevelB w="13500" h="13500" prst="angle"/>
            <a:extrusionClr>
              <a:schemeClr val="accent5">
                <a:lumMod val="60000"/>
                <a:lumOff val="40000"/>
              </a:schemeClr>
            </a:extrusionClr>
          </a:sp3d>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nchor="ctr">
            <a:flatTx/>
          </a:bodyPr>
          <a:lstStyle/>
          <a:p>
            <a:pPr algn="ctr">
              <a:defRPr/>
            </a:pPr>
            <a:r>
              <a:rPr lang="en-US" sz="3600" dirty="0">
                <a:solidFill>
                  <a:schemeClr val="bg1"/>
                </a:solidFill>
                <a:latin typeface="Trebuchet MS" pitchFamily="34" charset="0"/>
              </a:rPr>
              <a:t>FUTURE TRIBULATION</a:t>
            </a:r>
          </a:p>
        </p:txBody>
      </p:sp>
      <p:sp>
        <p:nvSpPr>
          <p:cNvPr id="4" name="Rectangle 6">
            <a:extLst>
              <a:ext uri="{FF2B5EF4-FFF2-40B4-BE49-F238E27FC236}">
                <a16:creationId xmlns:a16="http://schemas.microsoft.com/office/drawing/2014/main" id="{BE04A2C8-59F2-BD07-3956-A56AF5A69AA4}"/>
              </a:ext>
            </a:extLst>
          </p:cNvPr>
          <p:cNvSpPr>
            <a:spLocks noChangeAspect="1" noChangeArrowheads="1"/>
          </p:cNvSpPr>
          <p:nvPr/>
        </p:nvSpPr>
        <p:spPr bwMode="auto">
          <a:xfrm>
            <a:off x="3406139" y="1193538"/>
            <a:ext cx="5379719" cy="876393"/>
          </a:xfrm>
          <a:prstGeom prst="rect">
            <a:avLst/>
          </a:prstGeom>
          <a:solidFill>
            <a:srgbClr val="FFC000"/>
          </a:solidFill>
          <a:ln w="9525">
            <a:miter lim="800000"/>
            <a:headEnd/>
            <a:tailEnd/>
          </a:ln>
          <a:effectLst/>
          <a:scene3d>
            <a:camera prst="legacyPerspectiveTop" fov="1800000">
              <a:rot lat="0" lon="0" rev="0"/>
            </a:camera>
            <a:lightRig rig="legacyNormal4" dir="b"/>
          </a:scene3d>
          <a:sp3d extrusionH="1801800" prstMaterial="legacyMatte">
            <a:bevelT w="13500" h="13500" prst="angle"/>
            <a:bevelB w="13500" h="13500" prst="angle"/>
            <a:extrusionClr>
              <a:schemeClr val="accent5">
                <a:lumMod val="60000"/>
                <a:lumOff val="40000"/>
              </a:schemeClr>
            </a:extrusionClr>
          </a:sp3d>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nchor="ctr">
            <a:flatTx/>
          </a:bodyPr>
          <a:lstStyle/>
          <a:p>
            <a:pPr algn="ctr">
              <a:defRPr/>
            </a:pPr>
            <a:r>
              <a:rPr lang="en-US" sz="2800" dirty="0">
                <a:solidFill>
                  <a:schemeClr val="bg1"/>
                </a:solidFill>
                <a:latin typeface="Trebuchet MS" pitchFamily="34" charset="0"/>
              </a:rPr>
              <a:t>PRE-TRIBULATION RAPTURE</a:t>
            </a:r>
          </a:p>
        </p:txBody>
      </p:sp>
      <p:sp>
        <p:nvSpPr>
          <p:cNvPr id="3" name="Rectangle 2">
            <a:extLst>
              <a:ext uri="{FF2B5EF4-FFF2-40B4-BE49-F238E27FC236}">
                <a16:creationId xmlns:a16="http://schemas.microsoft.com/office/drawing/2014/main" id="{97BCFB8C-C915-76F9-B005-E6E4C4F2120F}"/>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Story of the Future</a:t>
            </a:r>
            <a:endParaRPr lang="en-NZ" sz="3200" b="1" dirty="0">
              <a:solidFill>
                <a:srgbClr val="00AEEF"/>
              </a:solidFill>
              <a:latin typeface="Abadi" panose="020B0604020104020204" pitchFamily="34" charset="0"/>
            </a:endParaRPr>
          </a:p>
        </p:txBody>
      </p:sp>
      <p:grpSp>
        <p:nvGrpSpPr>
          <p:cNvPr id="9" name="Group 8">
            <a:extLst>
              <a:ext uri="{FF2B5EF4-FFF2-40B4-BE49-F238E27FC236}">
                <a16:creationId xmlns:a16="http://schemas.microsoft.com/office/drawing/2014/main" id="{129005AF-835B-866B-EAB1-A7B3FF267FCD}"/>
              </a:ext>
            </a:extLst>
          </p:cNvPr>
          <p:cNvGrpSpPr/>
          <p:nvPr/>
        </p:nvGrpSpPr>
        <p:grpSpPr>
          <a:xfrm>
            <a:off x="10805045" y="5962650"/>
            <a:ext cx="1035886" cy="551231"/>
            <a:chOff x="3471863" y="1857374"/>
            <a:chExt cx="5450432" cy="2900367"/>
          </a:xfrm>
        </p:grpSpPr>
        <p:pic>
          <p:nvPicPr>
            <p:cNvPr id="10" name="Picture 9">
              <a:extLst>
                <a:ext uri="{FF2B5EF4-FFF2-40B4-BE49-F238E27FC236}">
                  <a16:creationId xmlns:a16="http://schemas.microsoft.com/office/drawing/2014/main" id="{5464B7EE-CEEB-EE28-FFFA-CE1C769E7803}"/>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1" name="Picture 10">
              <a:extLst>
                <a:ext uri="{FF2B5EF4-FFF2-40B4-BE49-F238E27FC236}">
                  <a16:creationId xmlns:a16="http://schemas.microsoft.com/office/drawing/2014/main" id="{C97BD243-9003-0981-1643-B6868ABCE3C4}"/>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4" name="Picture 13">
              <a:extLst>
                <a:ext uri="{FF2B5EF4-FFF2-40B4-BE49-F238E27FC236}">
                  <a16:creationId xmlns:a16="http://schemas.microsoft.com/office/drawing/2014/main" id="{50FD3943-7078-71D3-E882-32BB82B32CF2}"/>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90021023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500"/>
                                        <p:tgtEl>
                                          <p:spTgt spid="2"/>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fade">
                                      <p:cBhvr>
                                        <p:cTn id="2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2" grpId="0" animBg="1"/>
      <p:bldP spid="4" grpId="0" animBg="1"/>
    </p:bldLst>
  </p:timing>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4FE43B83-CAF9-484B-81A9-9C2208BF0E0A}"/>
              </a:ext>
            </a:extLst>
          </p:cNvPr>
          <p:cNvSpPr txBox="1"/>
          <p:nvPr/>
        </p:nvSpPr>
        <p:spPr>
          <a:xfrm>
            <a:off x="2933205" y="3841313"/>
            <a:ext cx="6325590" cy="2369880"/>
          </a:xfrm>
          <a:prstGeom prst="rect">
            <a:avLst/>
          </a:prstGeom>
          <a:noFill/>
        </p:spPr>
        <p:txBody>
          <a:bodyPr wrap="square" rtlCol="0">
            <a:spAutoFit/>
          </a:bodyPr>
          <a:lstStyle/>
          <a:p>
            <a:pPr algn="ctr"/>
            <a:r>
              <a:rPr lang="en-NZ" sz="3600" b="1" dirty="0">
                <a:solidFill>
                  <a:schemeClr val="bg1"/>
                </a:solidFill>
                <a:latin typeface="Abadi" panose="020B0604020104020204" pitchFamily="34" charset="0"/>
              </a:rPr>
              <a:t>What to Believe about the</a:t>
            </a:r>
          </a:p>
          <a:p>
            <a:pPr algn="ctr"/>
            <a:r>
              <a:rPr lang="en-NZ" sz="3600" b="1" dirty="0">
                <a:solidFill>
                  <a:schemeClr val="bg1"/>
                </a:solidFill>
                <a:latin typeface="Abadi" panose="020B0604020104020204" pitchFamily="34" charset="0"/>
              </a:rPr>
              <a:t>End Times…and Why</a:t>
            </a:r>
            <a:endParaRPr lang="en-NZ" sz="4800" b="1" dirty="0">
              <a:solidFill>
                <a:srgbClr val="00B0F0"/>
              </a:solidFill>
              <a:latin typeface="Abadi" panose="020B0604020104020204" pitchFamily="34" charset="0"/>
            </a:endParaRPr>
          </a:p>
          <a:p>
            <a:pPr algn="ctr"/>
            <a:endParaRPr lang="en-NZ" sz="1600" b="1" dirty="0">
              <a:solidFill>
                <a:srgbClr val="00B0F0"/>
              </a:solidFill>
              <a:latin typeface="Abadi" panose="020B0604020104020204" pitchFamily="34" charset="0"/>
            </a:endParaRPr>
          </a:p>
          <a:p>
            <a:pPr algn="ctr"/>
            <a:r>
              <a:rPr lang="en-NZ" sz="3600" b="1" dirty="0" err="1">
                <a:solidFill>
                  <a:srgbClr val="00B0F0"/>
                </a:solidFill>
                <a:latin typeface="Abadi" panose="020B0604020104020204" pitchFamily="34" charset="0"/>
              </a:rPr>
              <a:t>Dr.</a:t>
            </a:r>
            <a:r>
              <a:rPr lang="en-NZ" sz="3600" b="1" dirty="0">
                <a:solidFill>
                  <a:srgbClr val="00B0F0"/>
                </a:solidFill>
                <a:latin typeface="Abadi" panose="020B0604020104020204" pitchFamily="34" charset="0"/>
              </a:rPr>
              <a:t> Michael J. </a:t>
            </a:r>
            <a:r>
              <a:rPr lang="en-NZ" sz="3600" b="1" dirty="0" err="1">
                <a:solidFill>
                  <a:srgbClr val="00B0F0"/>
                </a:solidFill>
                <a:latin typeface="Abadi" panose="020B0604020104020204" pitchFamily="34" charset="0"/>
              </a:rPr>
              <a:t>Svigel</a:t>
            </a:r>
            <a:r>
              <a:rPr lang="en-NZ" sz="3600" b="1" dirty="0">
                <a:solidFill>
                  <a:srgbClr val="00B0F0"/>
                </a:solidFill>
                <a:latin typeface="Abadi" panose="020B0604020104020204" pitchFamily="34" charset="0"/>
              </a:rPr>
              <a:t> </a:t>
            </a:r>
          </a:p>
          <a:p>
            <a:pPr algn="ctr"/>
            <a:r>
              <a:rPr lang="en-NZ" sz="2000" b="1" dirty="0">
                <a:solidFill>
                  <a:srgbClr val="00B0F0"/>
                </a:solidFill>
                <a:latin typeface="Abadi" panose="020B0604020104020204" pitchFamily="34" charset="0"/>
              </a:rPr>
              <a:t>Dallas Theological Seminary</a:t>
            </a:r>
          </a:p>
        </p:txBody>
      </p:sp>
      <p:grpSp>
        <p:nvGrpSpPr>
          <p:cNvPr id="2" name="Group 1">
            <a:extLst>
              <a:ext uri="{FF2B5EF4-FFF2-40B4-BE49-F238E27FC236}">
                <a16:creationId xmlns:a16="http://schemas.microsoft.com/office/drawing/2014/main" id="{3C2A61B4-F60A-3725-5549-F2F0C5CCF08F}"/>
              </a:ext>
            </a:extLst>
          </p:cNvPr>
          <p:cNvGrpSpPr/>
          <p:nvPr/>
        </p:nvGrpSpPr>
        <p:grpSpPr>
          <a:xfrm>
            <a:off x="1769423" y="144945"/>
            <a:ext cx="8653154" cy="3733246"/>
            <a:chOff x="3471863" y="1857374"/>
            <a:chExt cx="5450432" cy="2900367"/>
          </a:xfrm>
        </p:grpSpPr>
        <p:pic>
          <p:nvPicPr>
            <p:cNvPr id="3" name="Picture 2">
              <a:extLst>
                <a:ext uri="{FF2B5EF4-FFF2-40B4-BE49-F238E27FC236}">
                  <a16:creationId xmlns:a16="http://schemas.microsoft.com/office/drawing/2014/main" id="{2AB02A50-DF84-3D02-CB7B-B97B22E19BE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46DD1073-EAC9-EECE-19E3-EDE0E12F8375}"/>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F1133864-D0CF-EA8A-2D72-279FC4B7BA16}"/>
                </a:ext>
              </a:extLst>
            </p:cNvPr>
            <p:cNvPicPr>
              <a:picLocks noChangeAspect="1"/>
            </p:cNvPicPr>
            <p:nvPr/>
          </p:nvPicPr>
          <p:blipFill>
            <a:blip r:embed="rId4"/>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426750030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5">
            <a:extLst>
              <a:ext uri="{FF2B5EF4-FFF2-40B4-BE49-F238E27FC236}">
                <a16:creationId xmlns:a16="http://schemas.microsoft.com/office/drawing/2014/main" id="{8FEF5026-9F9C-1E22-9AFA-189F53F4724A}"/>
              </a:ext>
            </a:extLst>
          </p:cNvPr>
          <p:cNvSpPr>
            <a:spLocks noChangeAspect="1" noChangeArrowheads="1"/>
          </p:cNvSpPr>
          <p:nvPr/>
        </p:nvSpPr>
        <p:spPr bwMode="auto">
          <a:xfrm>
            <a:off x="1836420" y="4606735"/>
            <a:ext cx="8519160" cy="1810957"/>
          </a:xfrm>
          <a:prstGeom prst="rect">
            <a:avLst/>
          </a:prstGeom>
          <a:solidFill>
            <a:srgbClr val="00B050"/>
          </a:solidFill>
          <a:ln w="9525">
            <a:miter lim="800000"/>
            <a:headEnd/>
            <a:tailEnd/>
          </a:ln>
          <a:effectLst/>
          <a:scene3d>
            <a:camera prst="legacyPerspectiveTop" fov="1800000">
              <a:rot lat="300000" lon="0" rev="0"/>
            </a:camera>
            <a:lightRig rig="legacyNormal4" dir="b"/>
          </a:scene3d>
          <a:sp3d extrusionH="1801800" prstMaterial="legacyMatte">
            <a:bevelT w="13500" h="13500" prst="angle"/>
            <a:bevelB w="13500" h="13500" prst="angle"/>
            <a:extrusionClr>
              <a:schemeClr val="accent2">
                <a:lumMod val="60000"/>
                <a:lumOff val="40000"/>
              </a:schemeClr>
            </a:extrusionClr>
          </a:sp3d>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nchor="ctr">
            <a:flatTx/>
          </a:bodyPr>
          <a:lstStyle/>
          <a:p>
            <a:pPr algn="ctr">
              <a:defRPr/>
            </a:pPr>
            <a:r>
              <a:rPr lang="en-US" sz="4800" dirty="0">
                <a:solidFill>
                  <a:schemeClr val="bg1"/>
                </a:solidFill>
                <a:latin typeface="Trebuchet MS" pitchFamily="34" charset="0"/>
              </a:rPr>
              <a:t>RETURN, RESURRECTION, RESTORATION</a:t>
            </a:r>
          </a:p>
        </p:txBody>
      </p:sp>
      <p:sp>
        <p:nvSpPr>
          <p:cNvPr id="6" name="Rectangle 6">
            <a:extLst>
              <a:ext uri="{FF2B5EF4-FFF2-40B4-BE49-F238E27FC236}">
                <a16:creationId xmlns:a16="http://schemas.microsoft.com/office/drawing/2014/main" id="{8C0CD17C-D2B2-9B08-06BD-A0A338F3C69F}"/>
              </a:ext>
            </a:extLst>
          </p:cNvPr>
          <p:cNvSpPr>
            <a:spLocks noChangeAspect="1" noChangeArrowheads="1"/>
          </p:cNvSpPr>
          <p:nvPr/>
        </p:nvSpPr>
        <p:spPr bwMode="auto">
          <a:xfrm>
            <a:off x="2422105" y="3254979"/>
            <a:ext cx="7329114" cy="1281521"/>
          </a:xfrm>
          <a:prstGeom prst="rect">
            <a:avLst/>
          </a:prstGeom>
          <a:solidFill>
            <a:srgbClr val="0070C0"/>
          </a:solidFill>
          <a:ln w="9525">
            <a:miter lim="800000"/>
            <a:headEnd/>
            <a:tailEnd/>
          </a:ln>
          <a:effectLst/>
          <a:scene3d>
            <a:camera prst="legacyPerspectiveTop" fov="1800000">
              <a:rot lat="0" lon="0" rev="0"/>
            </a:camera>
            <a:lightRig rig="legacyNormal4" dir="b"/>
          </a:scene3d>
          <a:sp3d extrusionH="1801800" prstMaterial="legacyMatte">
            <a:bevelT w="13500" h="13500" prst="angle"/>
            <a:bevelB w="13500" h="13500" prst="angle"/>
            <a:extrusionClr>
              <a:schemeClr val="accent5">
                <a:lumMod val="60000"/>
                <a:lumOff val="40000"/>
              </a:schemeClr>
            </a:extrusionClr>
          </a:sp3d>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nchor="ctr">
            <a:flatTx/>
          </a:bodyPr>
          <a:lstStyle/>
          <a:p>
            <a:pPr algn="ctr">
              <a:defRPr/>
            </a:pPr>
            <a:r>
              <a:rPr lang="en-US" sz="3800" dirty="0">
                <a:solidFill>
                  <a:schemeClr val="bg1"/>
                </a:solidFill>
                <a:latin typeface="Trebuchet MS" pitchFamily="34" charset="0"/>
              </a:rPr>
              <a:t>PREMILLENNIAL RETURN</a:t>
            </a:r>
          </a:p>
        </p:txBody>
      </p:sp>
      <p:sp>
        <p:nvSpPr>
          <p:cNvPr id="2" name="Rectangle 6">
            <a:extLst>
              <a:ext uri="{FF2B5EF4-FFF2-40B4-BE49-F238E27FC236}">
                <a16:creationId xmlns:a16="http://schemas.microsoft.com/office/drawing/2014/main" id="{DF75E97E-5490-9A04-938B-CB89F474D2A8}"/>
              </a:ext>
            </a:extLst>
          </p:cNvPr>
          <p:cNvSpPr>
            <a:spLocks noChangeAspect="1" noChangeArrowheads="1"/>
          </p:cNvSpPr>
          <p:nvPr/>
        </p:nvSpPr>
        <p:spPr bwMode="auto">
          <a:xfrm>
            <a:off x="2982364" y="2127809"/>
            <a:ext cx="6227267" cy="1066601"/>
          </a:xfrm>
          <a:prstGeom prst="rect">
            <a:avLst/>
          </a:prstGeom>
          <a:solidFill>
            <a:srgbClr val="C00000"/>
          </a:solidFill>
          <a:ln w="9525">
            <a:miter lim="800000"/>
            <a:headEnd/>
            <a:tailEnd/>
          </a:ln>
          <a:effectLst/>
          <a:scene3d>
            <a:camera prst="legacyPerspectiveTop" fov="1800000">
              <a:rot lat="0" lon="0" rev="0"/>
            </a:camera>
            <a:lightRig rig="legacyNormal4" dir="b"/>
          </a:scene3d>
          <a:sp3d extrusionH="1801800" prstMaterial="legacyMatte">
            <a:bevelT w="13500" h="13500" prst="angle"/>
            <a:bevelB w="13500" h="13500" prst="angle"/>
            <a:extrusionClr>
              <a:schemeClr val="accent5">
                <a:lumMod val="60000"/>
                <a:lumOff val="40000"/>
              </a:schemeClr>
            </a:extrusionClr>
          </a:sp3d>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nchor="ctr">
            <a:flatTx/>
          </a:bodyPr>
          <a:lstStyle/>
          <a:p>
            <a:pPr algn="ctr">
              <a:defRPr/>
            </a:pPr>
            <a:r>
              <a:rPr lang="en-US" sz="3600" dirty="0">
                <a:solidFill>
                  <a:schemeClr val="bg1"/>
                </a:solidFill>
                <a:latin typeface="Trebuchet MS" pitchFamily="34" charset="0"/>
              </a:rPr>
              <a:t>FUTURE TRIBULATION</a:t>
            </a:r>
          </a:p>
        </p:txBody>
      </p:sp>
      <p:sp>
        <p:nvSpPr>
          <p:cNvPr id="4" name="Rectangle 6">
            <a:extLst>
              <a:ext uri="{FF2B5EF4-FFF2-40B4-BE49-F238E27FC236}">
                <a16:creationId xmlns:a16="http://schemas.microsoft.com/office/drawing/2014/main" id="{BE04A2C8-59F2-BD07-3956-A56AF5A69AA4}"/>
              </a:ext>
            </a:extLst>
          </p:cNvPr>
          <p:cNvSpPr>
            <a:spLocks noChangeAspect="1" noChangeArrowheads="1"/>
          </p:cNvSpPr>
          <p:nvPr/>
        </p:nvSpPr>
        <p:spPr bwMode="auto">
          <a:xfrm>
            <a:off x="3406139" y="1193538"/>
            <a:ext cx="5379719" cy="876393"/>
          </a:xfrm>
          <a:prstGeom prst="rect">
            <a:avLst/>
          </a:prstGeom>
          <a:solidFill>
            <a:srgbClr val="FFC000"/>
          </a:solidFill>
          <a:ln w="9525">
            <a:miter lim="800000"/>
            <a:headEnd/>
            <a:tailEnd/>
          </a:ln>
          <a:effectLst/>
          <a:scene3d>
            <a:camera prst="legacyPerspectiveTop" fov="1800000">
              <a:rot lat="0" lon="0" rev="0"/>
            </a:camera>
            <a:lightRig rig="legacyNormal4" dir="b"/>
          </a:scene3d>
          <a:sp3d extrusionH="1801800" prstMaterial="legacyMatte">
            <a:bevelT w="13500" h="13500" prst="angle"/>
            <a:bevelB w="13500" h="13500" prst="angle"/>
            <a:extrusionClr>
              <a:schemeClr val="accent5">
                <a:lumMod val="60000"/>
                <a:lumOff val="40000"/>
              </a:schemeClr>
            </a:extrusionClr>
          </a:sp3d>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nchor="ctr">
            <a:flatTx/>
          </a:bodyPr>
          <a:lstStyle/>
          <a:p>
            <a:pPr algn="ctr">
              <a:defRPr/>
            </a:pPr>
            <a:r>
              <a:rPr lang="en-US" sz="2800" dirty="0">
                <a:solidFill>
                  <a:schemeClr val="bg1"/>
                </a:solidFill>
                <a:latin typeface="Trebuchet MS" pitchFamily="34" charset="0"/>
              </a:rPr>
              <a:t>PRE-TRIBULATION RAPTURE</a:t>
            </a:r>
          </a:p>
        </p:txBody>
      </p:sp>
      <p:sp>
        <p:nvSpPr>
          <p:cNvPr id="3" name="Rectangle 2">
            <a:extLst>
              <a:ext uri="{FF2B5EF4-FFF2-40B4-BE49-F238E27FC236}">
                <a16:creationId xmlns:a16="http://schemas.microsoft.com/office/drawing/2014/main" id="{97BCFB8C-C915-76F9-B005-E6E4C4F2120F}"/>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Story of the Future</a:t>
            </a:r>
            <a:endParaRPr lang="en-NZ" sz="3200" b="1" dirty="0">
              <a:solidFill>
                <a:srgbClr val="00AEEF"/>
              </a:solidFill>
              <a:latin typeface="Abadi" panose="020B0604020104020204" pitchFamily="34" charset="0"/>
            </a:endParaRPr>
          </a:p>
        </p:txBody>
      </p:sp>
      <p:grpSp>
        <p:nvGrpSpPr>
          <p:cNvPr id="9" name="Group 8">
            <a:extLst>
              <a:ext uri="{FF2B5EF4-FFF2-40B4-BE49-F238E27FC236}">
                <a16:creationId xmlns:a16="http://schemas.microsoft.com/office/drawing/2014/main" id="{AC81FD84-CFCD-AA38-D8BD-0F1637EF562C}"/>
              </a:ext>
            </a:extLst>
          </p:cNvPr>
          <p:cNvGrpSpPr/>
          <p:nvPr/>
        </p:nvGrpSpPr>
        <p:grpSpPr>
          <a:xfrm>
            <a:off x="10805045" y="5962650"/>
            <a:ext cx="1035886" cy="551231"/>
            <a:chOff x="3471863" y="1857374"/>
            <a:chExt cx="5450432" cy="2900367"/>
          </a:xfrm>
        </p:grpSpPr>
        <p:pic>
          <p:nvPicPr>
            <p:cNvPr id="10" name="Picture 9">
              <a:extLst>
                <a:ext uri="{FF2B5EF4-FFF2-40B4-BE49-F238E27FC236}">
                  <a16:creationId xmlns:a16="http://schemas.microsoft.com/office/drawing/2014/main" id="{9D5E0A9E-EA80-B9BB-CEBB-41E5A3E5F481}"/>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1" name="Picture 10">
              <a:extLst>
                <a:ext uri="{FF2B5EF4-FFF2-40B4-BE49-F238E27FC236}">
                  <a16:creationId xmlns:a16="http://schemas.microsoft.com/office/drawing/2014/main" id="{3AF85942-96F3-6BD2-7685-F6F3D802B83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4" name="Picture 13">
              <a:extLst>
                <a:ext uri="{FF2B5EF4-FFF2-40B4-BE49-F238E27FC236}">
                  <a16:creationId xmlns:a16="http://schemas.microsoft.com/office/drawing/2014/main" id="{A04429DA-0FB2-5335-D5A9-CCF6FAA3DC7B}"/>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33552680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500"/>
                                        <p:tgtEl>
                                          <p:spTgt spid="2"/>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fade">
                                      <p:cBhvr>
                                        <p:cTn id="2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2" grpId="0" animBg="1"/>
      <p:bldP spid="4" grpId="0" animBg="1"/>
    </p:bldLst>
  </p:timing>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217D42A-29A9-0A49-A21E-A2065C037C38}"/>
              </a:ext>
            </a:extLst>
          </p:cNvPr>
          <p:cNvSpPr/>
          <p:nvPr/>
        </p:nvSpPr>
        <p:spPr>
          <a:xfrm>
            <a:off x="-9338" y="1586032"/>
            <a:ext cx="12192000" cy="2123658"/>
          </a:xfrm>
          <a:prstGeom prst="rect">
            <a:avLst/>
          </a:prstGeom>
        </p:spPr>
        <p:txBody>
          <a:bodyPr wrap="square">
            <a:spAutoFit/>
          </a:bodyPr>
          <a:lstStyle/>
          <a:p>
            <a:pPr algn="ctr"/>
            <a:r>
              <a:rPr lang="en-US" sz="6600" dirty="0">
                <a:solidFill>
                  <a:schemeClr val="bg1"/>
                </a:solidFill>
                <a:latin typeface="Abadi" panose="020B0604020104020204" pitchFamily="34" charset="0"/>
                <a:ea typeface="Calibri" panose="020F0502020204030204" pitchFamily="34" charset="0"/>
              </a:rPr>
              <a:t>7</a:t>
            </a:r>
          </a:p>
          <a:p>
            <a:pPr algn="ctr"/>
            <a:r>
              <a:rPr lang="en-US" sz="6600" dirty="0">
                <a:solidFill>
                  <a:schemeClr val="bg1"/>
                </a:solidFill>
                <a:latin typeface="Abadi" panose="020B0604020104020204" pitchFamily="34" charset="0"/>
                <a:ea typeface="Calibri" panose="020F0502020204030204" pitchFamily="34" charset="0"/>
              </a:rPr>
              <a:t>Q &amp; A</a:t>
            </a:r>
          </a:p>
        </p:txBody>
      </p:sp>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Story of the Future</a:t>
            </a:r>
            <a:endParaRPr lang="en-NZ" sz="3200" b="1" dirty="0">
              <a:solidFill>
                <a:srgbClr val="00AEEF"/>
              </a:solidFill>
              <a:latin typeface="Abadi" panose="020B0604020104020204" pitchFamily="34" charset="0"/>
            </a:endParaRPr>
          </a:p>
        </p:txBody>
      </p:sp>
      <p:grpSp>
        <p:nvGrpSpPr>
          <p:cNvPr id="3" name="Group 2">
            <a:extLst>
              <a:ext uri="{FF2B5EF4-FFF2-40B4-BE49-F238E27FC236}">
                <a16:creationId xmlns:a16="http://schemas.microsoft.com/office/drawing/2014/main" id="{FCF5035D-7553-9443-D363-BA52E01BAD31}"/>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CA35E7A6-242A-A1DA-0213-6CFD6AA9EDB7}"/>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5" name="Picture 4">
              <a:extLst>
                <a:ext uri="{FF2B5EF4-FFF2-40B4-BE49-F238E27FC236}">
                  <a16:creationId xmlns:a16="http://schemas.microsoft.com/office/drawing/2014/main" id="{025E6866-8BB8-F037-C0D8-551408D63008}"/>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6" name="Picture 5">
              <a:extLst>
                <a:ext uri="{FF2B5EF4-FFF2-40B4-BE49-F238E27FC236}">
                  <a16:creationId xmlns:a16="http://schemas.microsoft.com/office/drawing/2014/main" id="{656EB6DB-B80C-22D6-F161-12CB67D5438C}"/>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78560874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67171C16-1106-2B43-A445-D95692F104C4}"/>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Context</a:t>
            </a:r>
            <a:endParaRPr lang="en-NZ" sz="3200" b="1" dirty="0">
              <a:solidFill>
                <a:srgbClr val="00AEEF"/>
              </a:solidFill>
              <a:latin typeface="Abadi" panose="020B0604020104020204" pitchFamily="34" charset="0"/>
            </a:endParaRPr>
          </a:p>
        </p:txBody>
      </p:sp>
      <p:grpSp>
        <p:nvGrpSpPr>
          <p:cNvPr id="6" name="Group 5">
            <a:extLst>
              <a:ext uri="{FF2B5EF4-FFF2-40B4-BE49-F238E27FC236}">
                <a16:creationId xmlns:a16="http://schemas.microsoft.com/office/drawing/2014/main" id="{50F94F64-0248-D348-A3B7-A5D07A0275B9}"/>
              </a:ext>
            </a:extLst>
          </p:cNvPr>
          <p:cNvGrpSpPr/>
          <p:nvPr/>
        </p:nvGrpSpPr>
        <p:grpSpPr>
          <a:xfrm>
            <a:off x="1516216" y="3704279"/>
            <a:ext cx="4234195" cy="1628983"/>
            <a:chOff x="1516216" y="3490274"/>
            <a:chExt cx="4234195" cy="1628983"/>
          </a:xfrm>
        </p:grpSpPr>
        <p:sp>
          <p:nvSpPr>
            <p:cNvPr id="10" name="Oval 9">
              <a:extLst>
                <a:ext uri="{FF2B5EF4-FFF2-40B4-BE49-F238E27FC236}">
                  <a16:creationId xmlns:a16="http://schemas.microsoft.com/office/drawing/2014/main" id="{26B411AF-7EA6-C841-A7F4-D42DB7D7158B}"/>
                </a:ext>
              </a:extLst>
            </p:cNvPr>
            <p:cNvSpPr/>
            <p:nvPr/>
          </p:nvSpPr>
          <p:spPr>
            <a:xfrm>
              <a:off x="1516216" y="3490274"/>
              <a:ext cx="4234195" cy="1628983"/>
            </a:xfrm>
            <a:prstGeom prst="ellipse">
              <a:avLst/>
            </a:prstGeom>
            <a:solidFill>
              <a:srgbClr val="487BD3">
                <a:alpha val="9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21C53827-FCA9-E241-8D50-2A8130D88F1B}"/>
                </a:ext>
              </a:extLst>
            </p:cNvPr>
            <p:cNvSpPr/>
            <p:nvPr/>
          </p:nvSpPr>
          <p:spPr>
            <a:xfrm>
              <a:off x="2004647" y="3853712"/>
              <a:ext cx="2891661" cy="902106"/>
            </a:xfrm>
            <a:prstGeom prst="rect">
              <a:avLst/>
            </a:prstGeom>
            <a:noFill/>
            <a:scene3d>
              <a:camera prst="perspectiveRelaxedModerately">
                <a:rot lat="17390632" lon="0" rev="0"/>
              </a:camera>
              <a:lightRig rig="threePt" dir="t"/>
            </a:scene3d>
          </p:spPr>
          <p:txBody>
            <a:bodyPr wrap="square" lIns="91440" tIns="45720" rIns="91440" bIns="45720">
              <a:prstTxWarp prst="textPlain">
                <a:avLst/>
              </a:prstTxWarp>
              <a:spAutoFit/>
              <a:scene3d>
                <a:camera prst="perspectiveRelaxedModerately">
                  <a:rot lat="17690631" lon="0" rev="0"/>
                </a:camera>
                <a:lightRig rig="threePt" dir="t"/>
              </a:scene3d>
            </a:bodyPr>
            <a:lstStyle/>
            <a:p>
              <a:pPr algn="ctr"/>
              <a:r>
                <a:rPr lang="en-US" sz="2400" b="0" cap="none" spc="0" dirty="0">
                  <a:ln w="0"/>
                  <a:solidFill>
                    <a:schemeClr val="tx1"/>
                  </a:solidFill>
                  <a:effectLst>
                    <a:outerShdw blurRad="38100" dist="19050" dir="2700000" algn="tl" rotWithShape="0">
                      <a:schemeClr val="dk1">
                        <a:alpha val="40000"/>
                      </a:schemeClr>
                    </a:outerShdw>
                  </a:effectLst>
                </a:rPr>
                <a:t>AMILLENNIALISM </a:t>
              </a:r>
            </a:p>
          </p:txBody>
        </p:sp>
      </p:grpSp>
      <p:grpSp>
        <p:nvGrpSpPr>
          <p:cNvPr id="23" name="Group 22">
            <a:extLst>
              <a:ext uri="{FF2B5EF4-FFF2-40B4-BE49-F238E27FC236}">
                <a16:creationId xmlns:a16="http://schemas.microsoft.com/office/drawing/2014/main" id="{EFBDB571-104C-5C4E-9940-2A472CA74BC0}"/>
              </a:ext>
            </a:extLst>
          </p:cNvPr>
          <p:cNvGrpSpPr/>
          <p:nvPr/>
        </p:nvGrpSpPr>
        <p:grpSpPr>
          <a:xfrm>
            <a:off x="5240761" y="3306022"/>
            <a:ext cx="3904911" cy="1284423"/>
            <a:chOff x="5240761" y="3306022"/>
            <a:chExt cx="3904911" cy="1284423"/>
          </a:xfrm>
        </p:grpSpPr>
        <p:sp>
          <p:nvSpPr>
            <p:cNvPr id="8" name="Oval 7">
              <a:extLst>
                <a:ext uri="{FF2B5EF4-FFF2-40B4-BE49-F238E27FC236}">
                  <a16:creationId xmlns:a16="http://schemas.microsoft.com/office/drawing/2014/main" id="{662E5CC1-9809-2440-808F-E5D2025560A0}"/>
                </a:ext>
              </a:extLst>
            </p:cNvPr>
            <p:cNvSpPr/>
            <p:nvPr/>
          </p:nvSpPr>
          <p:spPr>
            <a:xfrm>
              <a:off x="5240761" y="3306022"/>
              <a:ext cx="3904911" cy="1284423"/>
            </a:xfrm>
            <a:prstGeom prst="ellipse">
              <a:avLst/>
            </a:prstGeom>
            <a:solidFill>
              <a:srgbClr val="4B86E8">
                <a:alpha val="9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solidFill>
                  <a:latin typeface="Arial" panose="020B0604020202020204" pitchFamily="34" charset="0"/>
                  <a:ea typeface="Times New Roman" charset="0"/>
                  <a:cs typeface="Arial" panose="020B0604020202020204" pitchFamily="34" charset="0"/>
                </a:rPr>
                <a:t>    </a:t>
              </a:r>
            </a:p>
          </p:txBody>
        </p:sp>
        <p:sp>
          <p:nvSpPr>
            <p:cNvPr id="15" name="Rectangle 14">
              <a:extLst>
                <a:ext uri="{FF2B5EF4-FFF2-40B4-BE49-F238E27FC236}">
                  <a16:creationId xmlns:a16="http://schemas.microsoft.com/office/drawing/2014/main" id="{5110072B-33C5-B248-A75A-6DF98588D302}"/>
                </a:ext>
              </a:extLst>
            </p:cNvPr>
            <p:cNvSpPr/>
            <p:nvPr/>
          </p:nvSpPr>
          <p:spPr>
            <a:xfrm>
              <a:off x="6071791" y="3584636"/>
              <a:ext cx="2306153" cy="669086"/>
            </a:xfrm>
            <a:prstGeom prst="rect">
              <a:avLst/>
            </a:prstGeom>
            <a:noFill/>
            <a:scene3d>
              <a:camera prst="perspectiveBelow">
                <a:rot lat="17699988" lon="0" rev="0"/>
              </a:camera>
              <a:lightRig rig="threePt" dir="t"/>
            </a:scene3d>
          </p:spPr>
          <p:txBody>
            <a:bodyPr wrap="square" lIns="91440" tIns="45720" rIns="91440" bIns="45720">
              <a:prstTxWarp prst="textPlain">
                <a:avLst/>
              </a:prstTxWarp>
              <a:spAutoFit/>
              <a:scene3d>
                <a:camera prst="perspectiveRelaxedModerately">
                  <a:rot lat="17990631" lon="0" rev="0"/>
                </a:camera>
                <a:lightRig rig="threePt" dir="t"/>
              </a:scene3d>
            </a:bodyPr>
            <a:lstStyle/>
            <a:p>
              <a:pPr algn="ctr"/>
              <a:r>
                <a:rPr lang="en-US" sz="1600" b="0" cap="none" spc="0" dirty="0">
                  <a:ln w="0"/>
                  <a:solidFill>
                    <a:schemeClr val="tx1"/>
                  </a:solidFill>
                  <a:effectLst>
                    <a:outerShdw blurRad="38100" dist="19050" dir="2700000" algn="tl" rotWithShape="0">
                      <a:schemeClr val="dk1">
                        <a:alpha val="40000"/>
                      </a:schemeClr>
                    </a:outerShdw>
                  </a:effectLst>
                </a:rPr>
                <a:t>POSTMILLENNIALISM </a:t>
              </a:r>
            </a:p>
          </p:txBody>
        </p:sp>
      </p:grpSp>
      <p:grpSp>
        <p:nvGrpSpPr>
          <p:cNvPr id="5" name="Group 4">
            <a:extLst>
              <a:ext uri="{FF2B5EF4-FFF2-40B4-BE49-F238E27FC236}">
                <a16:creationId xmlns:a16="http://schemas.microsoft.com/office/drawing/2014/main" id="{FFC0EE44-BE43-6B4E-B5D4-A5A9AA990F62}"/>
              </a:ext>
            </a:extLst>
          </p:cNvPr>
          <p:cNvGrpSpPr/>
          <p:nvPr/>
        </p:nvGrpSpPr>
        <p:grpSpPr>
          <a:xfrm>
            <a:off x="4911478" y="4374247"/>
            <a:ext cx="5045322" cy="1673213"/>
            <a:chOff x="4911478" y="4160242"/>
            <a:chExt cx="5045322" cy="1673213"/>
          </a:xfrm>
        </p:grpSpPr>
        <p:sp>
          <p:nvSpPr>
            <p:cNvPr id="9" name="Oval 8">
              <a:extLst>
                <a:ext uri="{FF2B5EF4-FFF2-40B4-BE49-F238E27FC236}">
                  <a16:creationId xmlns:a16="http://schemas.microsoft.com/office/drawing/2014/main" id="{B37AB82E-E36F-4042-B2C2-0F4E5CE43C7F}"/>
                </a:ext>
              </a:extLst>
            </p:cNvPr>
            <p:cNvSpPr/>
            <p:nvPr/>
          </p:nvSpPr>
          <p:spPr>
            <a:xfrm>
              <a:off x="4911478" y="4160242"/>
              <a:ext cx="5045322" cy="1673213"/>
            </a:xfrm>
            <a:prstGeom prst="ellipse">
              <a:avLst/>
            </a:prstGeom>
            <a:solidFill>
              <a:srgbClr val="5996FF">
                <a:alpha val="9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tx1"/>
                  </a:solidFill>
                  <a:latin typeface="Arial" panose="020B0604020202020204" pitchFamily="34" charset="0"/>
                  <a:ea typeface="Times New Roman" charset="0"/>
                  <a:cs typeface="Arial" panose="020B0604020202020204" pitchFamily="34" charset="0"/>
                </a:rPr>
                <a:t> </a:t>
              </a:r>
            </a:p>
          </p:txBody>
        </p:sp>
        <p:sp>
          <p:nvSpPr>
            <p:cNvPr id="17" name="Rectangle 16">
              <a:extLst>
                <a:ext uri="{FF2B5EF4-FFF2-40B4-BE49-F238E27FC236}">
                  <a16:creationId xmlns:a16="http://schemas.microsoft.com/office/drawing/2014/main" id="{55C7B3EF-59D5-9B40-B9A8-C7BFF14D5043}"/>
                </a:ext>
              </a:extLst>
            </p:cNvPr>
            <p:cNvSpPr/>
            <p:nvPr/>
          </p:nvSpPr>
          <p:spPr>
            <a:xfrm>
              <a:off x="5721997" y="4598483"/>
              <a:ext cx="3553891" cy="762756"/>
            </a:xfrm>
            <a:prstGeom prst="rect">
              <a:avLst/>
            </a:prstGeom>
            <a:noFill/>
          </p:spPr>
          <p:txBody>
            <a:bodyPr wrap="square" lIns="91440" tIns="45720" rIns="91440" bIns="45720">
              <a:prstTxWarp prst="textPlain">
                <a:avLst/>
              </a:prstTxWarp>
              <a:spAutoFit/>
              <a:scene3d>
                <a:camera prst="perspectiveRelaxedModerately">
                  <a:rot lat="17690631" lon="0" rev="0"/>
                </a:camera>
                <a:lightRig rig="threePt" dir="t"/>
              </a:scene3d>
            </a:bodyPr>
            <a:lstStyle/>
            <a:p>
              <a:pPr algn="ctr"/>
              <a:r>
                <a:rPr lang="en-US" sz="1600" b="0" cap="none" spc="0" dirty="0">
                  <a:ln w="0"/>
                  <a:solidFill>
                    <a:schemeClr val="tx1"/>
                  </a:solidFill>
                  <a:effectLst>
                    <a:outerShdw blurRad="38100" dist="19050" dir="2700000" algn="tl" rotWithShape="0">
                      <a:schemeClr val="dk1">
                        <a:alpha val="40000"/>
                      </a:schemeClr>
                    </a:outerShdw>
                  </a:effectLst>
                </a:rPr>
                <a:t>PREMILLENNIALISM</a:t>
              </a:r>
            </a:p>
          </p:txBody>
        </p:sp>
      </p:grpSp>
      <p:grpSp>
        <p:nvGrpSpPr>
          <p:cNvPr id="19" name="Group 18">
            <a:extLst>
              <a:ext uri="{FF2B5EF4-FFF2-40B4-BE49-F238E27FC236}">
                <a16:creationId xmlns:a16="http://schemas.microsoft.com/office/drawing/2014/main" id="{E62DE2D2-293C-DB43-A044-915343F36504}"/>
              </a:ext>
            </a:extLst>
          </p:cNvPr>
          <p:cNvGrpSpPr/>
          <p:nvPr/>
        </p:nvGrpSpPr>
        <p:grpSpPr>
          <a:xfrm>
            <a:off x="6588906" y="1498175"/>
            <a:ext cx="1718270" cy="4177283"/>
            <a:chOff x="4924036" y="672015"/>
            <a:chExt cx="1718270" cy="4177283"/>
          </a:xfrm>
        </p:grpSpPr>
        <p:grpSp>
          <p:nvGrpSpPr>
            <p:cNvPr id="18" name="Group 17">
              <a:extLst>
                <a:ext uri="{FF2B5EF4-FFF2-40B4-BE49-F238E27FC236}">
                  <a16:creationId xmlns:a16="http://schemas.microsoft.com/office/drawing/2014/main" id="{D3443D1E-95E2-DE48-9D04-20FCAEA33840}"/>
                </a:ext>
              </a:extLst>
            </p:cNvPr>
            <p:cNvGrpSpPr/>
            <p:nvPr/>
          </p:nvGrpSpPr>
          <p:grpSpPr>
            <a:xfrm>
              <a:off x="4924036" y="1838611"/>
              <a:ext cx="1718270" cy="3010687"/>
              <a:chOff x="4924036" y="1624606"/>
              <a:chExt cx="1718270" cy="3010687"/>
            </a:xfrm>
          </p:grpSpPr>
          <p:sp>
            <p:nvSpPr>
              <p:cNvPr id="11" name="Oval 10">
                <a:extLst>
                  <a:ext uri="{FF2B5EF4-FFF2-40B4-BE49-F238E27FC236}">
                    <a16:creationId xmlns:a16="http://schemas.microsoft.com/office/drawing/2014/main" id="{37962135-6475-4348-BAA4-672D9BA5C417}"/>
                  </a:ext>
                </a:extLst>
              </p:cNvPr>
              <p:cNvSpPr/>
              <p:nvPr/>
            </p:nvSpPr>
            <p:spPr>
              <a:xfrm>
                <a:off x="4924036" y="3974239"/>
                <a:ext cx="1718270" cy="661054"/>
              </a:xfrm>
              <a:prstGeom prst="ellipse">
                <a:avLst/>
              </a:prstGeom>
              <a:solidFill>
                <a:schemeClr val="bg1">
                  <a:alpha val="43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a:p>
                <a:pPr algn="ctr"/>
                <a:endParaRPr lang="en-US" sz="200" dirty="0">
                  <a:latin typeface="Times New Roman" charset="0"/>
                  <a:ea typeface="Times New Roman" charset="0"/>
                  <a:cs typeface="Times New Roman" charset="0"/>
                </a:endParaRPr>
              </a:p>
            </p:txBody>
          </p:sp>
          <p:pic>
            <p:nvPicPr>
              <p:cNvPr id="13" name="Picture 12">
                <a:extLst>
                  <a:ext uri="{FF2B5EF4-FFF2-40B4-BE49-F238E27FC236}">
                    <a16:creationId xmlns:a16="http://schemas.microsoft.com/office/drawing/2014/main" id="{C1AC3ADE-159C-394D-97A2-4A88E3BAD44E}"/>
                  </a:ext>
                </a:extLst>
              </p:cNvPr>
              <p:cNvPicPr>
                <a:picLocks noChangeAspect="1"/>
              </p:cNvPicPr>
              <p:nvPr/>
            </p:nvPicPr>
            <p:blipFill rotWithShape="1">
              <a:blip r:embed="rId3" cstate="email">
                <a:duotone>
                  <a:schemeClr val="bg2">
                    <a:shade val="45000"/>
                    <a:satMod val="135000"/>
                  </a:schemeClr>
                  <a:prstClr val="white"/>
                </a:duotone>
                <a:extLst>
                  <a:ext uri="{BEBA8EAE-BF5A-486C-A8C5-ECC9F3942E4B}">
                    <a14:imgProps xmlns:a14="http://schemas.microsoft.com/office/drawing/2010/main">
                      <a14:imgLayer r:embed="rId4">
                        <a14:imgEffect>
                          <a14:backgroundRemoval t="1705" b="99148" l="0" r="100000"/>
                        </a14:imgEffect>
                        <a14:imgEffect>
                          <a14:sharpenSoften amount="50000"/>
                        </a14:imgEffect>
                      </a14:imgLayer>
                    </a14:imgProps>
                  </a:ext>
                  <a:ext uri="{28A0092B-C50C-407E-A947-70E740481C1C}">
                    <a14:useLocalDpi xmlns:a14="http://schemas.microsoft.com/office/drawing/2010/main"/>
                  </a:ext>
                </a:extLst>
              </a:blip>
              <a:srcRect/>
              <a:stretch/>
            </p:blipFill>
            <p:spPr>
              <a:xfrm>
                <a:off x="5290589" y="1624606"/>
                <a:ext cx="909276" cy="2787288"/>
              </a:xfrm>
              <a:prstGeom prst="rect">
                <a:avLst/>
              </a:prstGeom>
              <a:effectLst/>
            </p:spPr>
          </p:pic>
        </p:grpSp>
        <p:sp>
          <p:nvSpPr>
            <p:cNvPr id="22" name="Rectangle 21">
              <a:extLst>
                <a:ext uri="{FF2B5EF4-FFF2-40B4-BE49-F238E27FC236}">
                  <a16:creationId xmlns:a16="http://schemas.microsoft.com/office/drawing/2014/main" id="{73C4EA58-1806-9E49-B044-2721F88CDD34}"/>
                </a:ext>
              </a:extLst>
            </p:cNvPr>
            <p:cNvSpPr/>
            <p:nvPr/>
          </p:nvSpPr>
          <p:spPr>
            <a:xfrm>
              <a:off x="5488533" y="672015"/>
              <a:ext cx="466928" cy="1284423"/>
            </a:xfrm>
            <a:prstGeom prst="rect">
              <a:avLst/>
            </a:prstGeom>
            <a:noFill/>
          </p:spPr>
          <p:txBody>
            <a:bodyPr wrap="square" lIns="91440" tIns="45720" rIns="91440" bIns="45720">
              <a:prstTxWarp prst="textPlain">
                <a:avLst/>
              </a:prstTxWarp>
              <a:spAutoFit/>
              <a:scene3d>
                <a:camera prst="perspectiveRelaxedModerately">
                  <a:rot lat="17690631" lon="0" rev="0"/>
                </a:camera>
                <a:lightRig rig="threePt" dir="t"/>
              </a:scene3d>
            </a:bodyPr>
            <a:lstStyle/>
            <a:p>
              <a:pPr algn="ctr"/>
              <a:endParaRPr lang="en-US" sz="1600" b="0" cap="none" spc="0" dirty="0">
                <a:ln w="0"/>
                <a:solidFill>
                  <a:schemeClr val="bg1">
                    <a:lumMod val="85000"/>
                  </a:schemeClr>
                </a:solidFill>
                <a:effectLst>
                  <a:outerShdw blurRad="38100" dist="19050" dir="2700000" algn="tl" rotWithShape="0">
                    <a:schemeClr val="dk1">
                      <a:alpha val="40000"/>
                    </a:schemeClr>
                  </a:outerShdw>
                </a:effectLst>
              </a:endParaRPr>
            </a:p>
          </p:txBody>
        </p:sp>
      </p:grpSp>
      <p:grpSp>
        <p:nvGrpSpPr>
          <p:cNvPr id="29" name="Group 28">
            <a:extLst>
              <a:ext uri="{FF2B5EF4-FFF2-40B4-BE49-F238E27FC236}">
                <a16:creationId xmlns:a16="http://schemas.microsoft.com/office/drawing/2014/main" id="{DBC74C27-E9F6-9CC9-2175-204B7FB70B8B}"/>
              </a:ext>
            </a:extLst>
          </p:cNvPr>
          <p:cNvGrpSpPr/>
          <p:nvPr/>
        </p:nvGrpSpPr>
        <p:grpSpPr>
          <a:xfrm>
            <a:off x="8032181" y="643324"/>
            <a:ext cx="2833742" cy="2196784"/>
            <a:chOff x="8032181" y="643324"/>
            <a:chExt cx="2833742" cy="2196784"/>
          </a:xfrm>
        </p:grpSpPr>
        <p:sp>
          <p:nvSpPr>
            <p:cNvPr id="28" name="Cloud Callout 27">
              <a:extLst>
                <a:ext uri="{FF2B5EF4-FFF2-40B4-BE49-F238E27FC236}">
                  <a16:creationId xmlns:a16="http://schemas.microsoft.com/office/drawing/2014/main" id="{45AE6205-5B3D-A1B5-FD5A-D23B12CF7E8A}"/>
                </a:ext>
              </a:extLst>
            </p:cNvPr>
            <p:cNvSpPr/>
            <p:nvPr/>
          </p:nvSpPr>
          <p:spPr>
            <a:xfrm>
              <a:off x="8032181" y="643324"/>
              <a:ext cx="2833742" cy="2196784"/>
            </a:xfrm>
            <a:prstGeom prst="cloudCallout">
              <a:avLst>
                <a:gd name="adj1" fmla="val -66478"/>
                <a:gd name="adj2" fmla="val 44540"/>
              </a:avLst>
            </a:prstGeom>
            <a:ln>
              <a:noFill/>
            </a:ln>
            <a:effectLst>
              <a:softEdge rad="43231"/>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6" name="Picture 25">
              <a:extLst>
                <a:ext uri="{FF2B5EF4-FFF2-40B4-BE49-F238E27FC236}">
                  <a16:creationId xmlns:a16="http://schemas.microsoft.com/office/drawing/2014/main" id="{C36965A9-4DB2-0615-F7E6-48935B668626}"/>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57435" r="10763"/>
            <a:stretch/>
          </p:blipFill>
          <p:spPr>
            <a:xfrm>
              <a:off x="8751673" y="957509"/>
              <a:ext cx="1706993" cy="1346431"/>
            </a:xfrm>
            <a:prstGeom prst="rect">
              <a:avLst/>
            </a:prstGeom>
          </p:spPr>
        </p:pic>
      </p:grpSp>
      <p:sp>
        <p:nvSpPr>
          <p:cNvPr id="16" name="Line 3">
            <a:extLst>
              <a:ext uri="{FF2B5EF4-FFF2-40B4-BE49-F238E27FC236}">
                <a16:creationId xmlns:a16="http://schemas.microsoft.com/office/drawing/2014/main" id="{D82D1D53-F4B4-B887-F92E-D1687C200B10}"/>
              </a:ext>
            </a:extLst>
          </p:cNvPr>
          <p:cNvSpPr>
            <a:spLocks noChangeShapeType="1"/>
          </p:cNvSpPr>
          <p:nvPr/>
        </p:nvSpPr>
        <p:spPr bwMode="auto">
          <a:xfrm flipV="1">
            <a:off x="8758487" y="1087116"/>
            <a:ext cx="0" cy="771419"/>
          </a:xfrm>
          <a:prstGeom prst="line">
            <a:avLst/>
          </a:prstGeom>
          <a:noFill/>
          <a:ln w="152400" cap="sq">
            <a:solidFill>
              <a:srgbClr val="FFC000"/>
            </a:solidFill>
            <a:round/>
            <a:headEnd type="none" w="med" len="sm"/>
            <a:tailEnd type="stealth" w="med" len="med"/>
          </a:ln>
          <a:effectLst>
            <a:glow rad="139700">
              <a:schemeClr val="bg1">
                <a:alpha val="88146"/>
              </a:schemeClr>
            </a:glow>
            <a:softEdge rad="0"/>
          </a:effectLst>
          <a:extLst>
            <a:ext uri="{909E8E84-426E-40DD-AFC4-6F175D3DCCD1}">
              <a14:hiddenFill xmlns:a14="http://schemas.microsoft.com/office/drawing/2010/main">
                <a:noFill/>
              </a14:hiddenFill>
            </a:ext>
          </a:extLst>
        </p:spPr>
        <p:txBody>
          <a:bodyPr/>
          <a:lstStyle/>
          <a:p>
            <a:endParaRPr lang="en-US" sz="2900" dirty="0">
              <a:highlight>
                <a:srgbClr val="800080"/>
              </a:highlight>
              <a:latin typeface="Abadi" panose="020B0604020104020204" pitchFamily="34" charset="0"/>
              <a:ea typeface="Arial" charset="0"/>
              <a:cs typeface="Arial" charset="0"/>
            </a:endParaRPr>
          </a:p>
        </p:txBody>
      </p:sp>
      <p:grpSp>
        <p:nvGrpSpPr>
          <p:cNvPr id="20" name="Group 19">
            <a:extLst>
              <a:ext uri="{FF2B5EF4-FFF2-40B4-BE49-F238E27FC236}">
                <a16:creationId xmlns:a16="http://schemas.microsoft.com/office/drawing/2014/main" id="{7B4D08F1-F749-A56D-ADA3-BB5FB7BEFF74}"/>
              </a:ext>
            </a:extLst>
          </p:cNvPr>
          <p:cNvGrpSpPr/>
          <p:nvPr/>
        </p:nvGrpSpPr>
        <p:grpSpPr>
          <a:xfrm>
            <a:off x="10805045" y="5962650"/>
            <a:ext cx="1035886" cy="551231"/>
            <a:chOff x="3471863" y="1857374"/>
            <a:chExt cx="5450432" cy="2900367"/>
          </a:xfrm>
        </p:grpSpPr>
        <p:pic>
          <p:nvPicPr>
            <p:cNvPr id="21" name="Picture 20">
              <a:extLst>
                <a:ext uri="{FF2B5EF4-FFF2-40B4-BE49-F238E27FC236}">
                  <a16:creationId xmlns:a16="http://schemas.microsoft.com/office/drawing/2014/main" id="{A35ECB62-E5FE-9D9F-A03E-082A4C1EE242}"/>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24" name="Picture 23">
              <a:extLst>
                <a:ext uri="{FF2B5EF4-FFF2-40B4-BE49-F238E27FC236}">
                  <a16:creationId xmlns:a16="http://schemas.microsoft.com/office/drawing/2014/main" id="{A6153472-FE0E-0BA7-739C-921626FF9E26}"/>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25" name="Picture 24">
              <a:extLst>
                <a:ext uri="{FF2B5EF4-FFF2-40B4-BE49-F238E27FC236}">
                  <a16:creationId xmlns:a16="http://schemas.microsoft.com/office/drawing/2014/main" id="{1BBC2537-98C2-B8FF-44FD-CFF2B5295565}"/>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4439145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4FE43B83-CAF9-484B-81A9-9C2208BF0E0A}"/>
              </a:ext>
            </a:extLst>
          </p:cNvPr>
          <p:cNvSpPr txBox="1"/>
          <p:nvPr/>
        </p:nvSpPr>
        <p:spPr>
          <a:xfrm>
            <a:off x="2933205" y="3841313"/>
            <a:ext cx="6325590" cy="2369880"/>
          </a:xfrm>
          <a:prstGeom prst="rect">
            <a:avLst/>
          </a:prstGeom>
          <a:noFill/>
        </p:spPr>
        <p:txBody>
          <a:bodyPr wrap="square" rtlCol="0">
            <a:spAutoFit/>
          </a:bodyPr>
          <a:lstStyle/>
          <a:p>
            <a:pPr algn="ctr"/>
            <a:r>
              <a:rPr lang="en-NZ" sz="3600" b="1" dirty="0">
                <a:solidFill>
                  <a:schemeClr val="bg1"/>
                </a:solidFill>
                <a:latin typeface="Abadi" panose="020B0604020104020204" pitchFamily="34" charset="0"/>
              </a:rPr>
              <a:t>What to Believe about the</a:t>
            </a:r>
          </a:p>
          <a:p>
            <a:pPr algn="ctr"/>
            <a:r>
              <a:rPr lang="en-NZ" sz="3600" b="1" dirty="0">
                <a:solidFill>
                  <a:schemeClr val="bg1"/>
                </a:solidFill>
                <a:latin typeface="Abadi" panose="020B0604020104020204" pitchFamily="34" charset="0"/>
              </a:rPr>
              <a:t>End Times…and Why</a:t>
            </a:r>
            <a:endParaRPr lang="en-NZ" sz="4800" b="1" dirty="0">
              <a:solidFill>
                <a:srgbClr val="00B0F0"/>
              </a:solidFill>
              <a:latin typeface="Abadi" panose="020B0604020104020204" pitchFamily="34" charset="0"/>
            </a:endParaRPr>
          </a:p>
          <a:p>
            <a:pPr algn="ctr"/>
            <a:endParaRPr lang="en-NZ" sz="1600" b="1" dirty="0">
              <a:solidFill>
                <a:srgbClr val="00B0F0"/>
              </a:solidFill>
              <a:latin typeface="Abadi" panose="020B0604020104020204" pitchFamily="34" charset="0"/>
            </a:endParaRPr>
          </a:p>
          <a:p>
            <a:pPr algn="ctr"/>
            <a:r>
              <a:rPr lang="en-NZ" sz="3600" b="1" dirty="0" err="1">
                <a:solidFill>
                  <a:srgbClr val="00B0F0"/>
                </a:solidFill>
                <a:latin typeface="Abadi" panose="020B0604020104020204" pitchFamily="34" charset="0"/>
              </a:rPr>
              <a:t>Dr.</a:t>
            </a:r>
            <a:r>
              <a:rPr lang="en-NZ" sz="3600" b="1" dirty="0">
                <a:solidFill>
                  <a:srgbClr val="00B0F0"/>
                </a:solidFill>
                <a:latin typeface="Abadi" panose="020B0604020104020204" pitchFamily="34" charset="0"/>
              </a:rPr>
              <a:t> Michael J. </a:t>
            </a:r>
            <a:r>
              <a:rPr lang="en-NZ" sz="3600" b="1" dirty="0" err="1">
                <a:solidFill>
                  <a:srgbClr val="00B0F0"/>
                </a:solidFill>
                <a:latin typeface="Abadi" panose="020B0604020104020204" pitchFamily="34" charset="0"/>
              </a:rPr>
              <a:t>Svigel</a:t>
            </a:r>
            <a:r>
              <a:rPr lang="en-NZ" sz="3600" b="1" dirty="0">
                <a:solidFill>
                  <a:srgbClr val="00B0F0"/>
                </a:solidFill>
                <a:latin typeface="Abadi" panose="020B0604020104020204" pitchFamily="34" charset="0"/>
              </a:rPr>
              <a:t> </a:t>
            </a:r>
          </a:p>
          <a:p>
            <a:pPr algn="ctr"/>
            <a:r>
              <a:rPr lang="en-NZ" sz="2000" b="1" dirty="0">
                <a:solidFill>
                  <a:srgbClr val="00B0F0"/>
                </a:solidFill>
                <a:latin typeface="Abadi" panose="020B0604020104020204" pitchFamily="34" charset="0"/>
              </a:rPr>
              <a:t>Dallas Theological Seminary</a:t>
            </a:r>
          </a:p>
        </p:txBody>
      </p:sp>
      <p:grpSp>
        <p:nvGrpSpPr>
          <p:cNvPr id="2" name="Group 1">
            <a:extLst>
              <a:ext uri="{FF2B5EF4-FFF2-40B4-BE49-F238E27FC236}">
                <a16:creationId xmlns:a16="http://schemas.microsoft.com/office/drawing/2014/main" id="{3C2A61B4-F60A-3725-5549-F2F0C5CCF08F}"/>
              </a:ext>
            </a:extLst>
          </p:cNvPr>
          <p:cNvGrpSpPr/>
          <p:nvPr/>
        </p:nvGrpSpPr>
        <p:grpSpPr>
          <a:xfrm>
            <a:off x="1769423" y="144945"/>
            <a:ext cx="8653154" cy="3733246"/>
            <a:chOff x="3471863" y="1857374"/>
            <a:chExt cx="5450432" cy="2900367"/>
          </a:xfrm>
        </p:grpSpPr>
        <p:pic>
          <p:nvPicPr>
            <p:cNvPr id="3" name="Picture 2">
              <a:extLst>
                <a:ext uri="{FF2B5EF4-FFF2-40B4-BE49-F238E27FC236}">
                  <a16:creationId xmlns:a16="http://schemas.microsoft.com/office/drawing/2014/main" id="{2AB02A50-DF84-3D02-CB7B-B97B22E19BE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46DD1073-EAC9-EECE-19E3-EDE0E12F8375}"/>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F1133864-D0CF-EA8A-2D72-279FC4B7BA16}"/>
                </a:ext>
              </a:extLst>
            </p:cNvPr>
            <p:cNvPicPr>
              <a:picLocks noChangeAspect="1"/>
            </p:cNvPicPr>
            <p:nvPr/>
          </p:nvPicPr>
          <p:blipFill>
            <a:blip r:embed="rId4"/>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73038949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217D42A-29A9-0A49-A21E-A2065C037C38}"/>
              </a:ext>
            </a:extLst>
          </p:cNvPr>
          <p:cNvSpPr/>
          <p:nvPr/>
        </p:nvSpPr>
        <p:spPr>
          <a:xfrm>
            <a:off x="421178" y="971670"/>
            <a:ext cx="8274250" cy="5185266"/>
          </a:xfrm>
          <a:prstGeom prst="rect">
            <a:avLst/>
          </a:prstGeom>
        </p:spPr>
        <p:txBody>
          <a:bodyPr wrap="square">
            <a:spAutoFit/>
          </a:bodyPr>
          <a:lstStyle/>
          <a:p>
            <a:pPr>
              <a:lnSpc>
                <a:spcPct val="150000"/>
              </a:lnSpc>
            </a:pPr>
            <a:r>
              <a:rPr lang="en-US" sz="3200" dirty="0">
                <a:solidFill>
                  <a:srgbClr val="FFF32B"/>
                </a:solidFill>
                <a:latin typeface="Abadi" panose="020B0604020104020204" pitchFamily="34" charset="0"/>
                <a:ea typeface="Calibri" panose="020F0502020204030204" pitchFamily="34" charset="0"/>
              </a:rPr>
              <a:t>1: The Coming Kingdom in Context</a:t>
            </a:r>
          </a:p>
          <a:p>
            <a:pPr>
              <a:lnSpc>
                <a:spcPct val="150000"/>
              </a:lnSpc>
            </a:pPr>
            <a:r>
              <a:rPr lang="en-US" sz="3200" dirty="0">
                <a:solidFill>
                  <a:schemeClr val="bg1"/>
                </a:solidFill>
                <a:latin typeface="Abadi" panose="020B0604020104020204" pitchFamily="34" charset="0"/>
                <a:ea typeface="Calibri" panose="020F0502020204030204" pitchFamily="34" charset="0"/>
              </a:rPr>
              <a:t>2: The Coming Kingdom in the OT</a:t>
            </a:r>
          </a:p>
          <a:p>
            <a:pPr>
              <a:lnSpc>
                <a:spcPct val="150000"/>
              </a:lnSpc>
            </a:pPr>
            <a:r>
              <a:rPr lang="en-US" sz="3200" dirty="0">
                <a:solidFill>
                  <a:schemeClr val="bg1"/>
                </a:solidFill>
                <a:latin typeface="Abadi" panose="020B0604020104020204" pitchFamily="34" charset="0"/>
                <a:ea typeface="Calibri" panose="020F0502020204030204" pitchFamily="34" charset="0"/>
              </a:rPr>
              <a:t>3: The Coming Kingdom in the NT</a:t>
            </a:r>
          </a:p>
          <a:p>
            <a:pPr>
              <a:lnSpc>
                <a:spcPct val="150000"/>
              </a:lnSpc>
            </a:pPr>
            <a:r>
              <a:rPr lang="en-US" sz="3200" dirty="0">
                <a:solidFill>
                  <a:schemeClr val="bg1"/>
                </a:solidFill>
                <a:latin typeface="Abadi" panose="020B0604020104020204" pitchFamily="34" charset="0"/>
                <a:ea typeface="Calibri" panose="020F0502020204030204" pitchFamily="34" charset="0"/>
              </a:rPr>
              <a:t>4: The Coming Kingdom in Revelation</a:t>
            </a:r>
          </a:p>
          <a:p>
            <a:pPr>
              <a:lnSpc>
                <a:spcPct val="150000"/>
              </a:lnSpc>
            </a:pPr>
            <a:r>
              <a:rPr lang="en-US" sz="3200" dirty="0">
                <a:solidFill>
                  <a:schemeClr val="bg1"/>
                </a:solidFill>
                <a:latin typeface="Abadi" panose="020B0604020104020204" pitchFamily="34" charset="0"/>
                <a:ea typeface="Calibri" panose="020F0502020204030204" pitchFamily="34" charset="0"/>
              </a:rPr>
              <a:t>5: The Coming Day of the Lord</a:t>
            </a:r>
          </a:p>
          <a:p>
            <a:pPr>
              <a:lnSpc>
                <a:spcPct val="150000"/>
              </a:lnSpc>
            </a:pPr>
            <a:r>
              <a:rPr lang="en-US" sz="3200" dirty="0">
                <a:solidFill>
                  <a:schemeClr val="bg1"/>
                </a:solidFill>
                <a:latin typeface="Abadi" panose="020B0604020104020204" pitchFamily="34" charset="0"/>
                <a:ea typeface="Calibri" panose="020F0502020204030204" pitchFamily="34" charset="0"/>
              </a:rPr>
              <a:t>6: The Coming Assumption of the Church</a:t>
            </a:r>
          </a:p>
          <a:p>
            <a:pPr>
              <a:lnSpc>
                <a:spcPct val="150000"/>
              </a:lnSpc>
            </a:pPr>
            <a:r>
              <a:rPr lang="en-US" sz="3200" dirty="0">
                <a:solidFill>
                  <a:schemeClr val="bg1"/>
                </a:solidFill>
                <a:latin typeface="Abadi" panose="020B0604020104020204" pitchFamily="34" charset="0"/>
                <a:ea typeface="Calibri" panose="020F0502020204030204" pitchFamily="34" charset="0"/>
              </a:rPr>
              <a:t>7: FAQs</a:t>
            </a:r>
          </a:p>
        </p:txBody>
      </p:sp>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Story of the Future</a:t>
            </a:r>
            <a:endParaRPr lang="en-NZ" sz="3200" b="1" dirty="0">
              <a:solidFill>
                <a:srgbClr val="00AEEF"/>
              </a:solidFill>
              <a:latin typeface="Abadi" panose="020B0604020104020204" pitchFamily="34" charset="0"/>
            </a:endParaRPr>
          </a:p>
        </p:txBody>
      </p:sp>
      <p:pic>
        <p:nvPicPr>
          <p:cNvPr id="13" name="Picture 12">
            <a:extLst>
              <a:ext uri="{FF2B5EF4-FFF2-40B4-BE49-F238E27FC236}">
                <a16:creationId xmlns:a16="http://schemas.microsoft.com/office/drawing/2014/main" id="{EAE5AD07-8729-B44E-83C2-BA28913615C1}"/>
              </a:ext>
            </a:extLst>
          </p:cNvPr>
          <p:cNvPicPr>
            <a:picLocks noChangeAspect="1"/>
          </p:cNvPicPr>
          <p:nvPr/>
        </p:nvPicPr>
        <p:blipFill rotWithShape="1">
          <a:blip r:embed="rId3" cstate="email">
            <a:alphaModFix/>
            <a:extLst>
              <a:ext uri="{BEBA8EAE-BF5A-486C-A8C5-ECC9F3942E4B}">
                <a14:imgProps xmlns:a14="http://schemas.microsoft.com/office/drawing/2010/main">
                  <a14:imgLayer r:embed="rId4">
                    <a14:imgEffect>
                      <a14:artisticTexturizer/>
                    </a14:imgEffect>
                    <a14:imgEffect>
                      <a14:sharpenSoften amount="100000"/>
                    </a14:imgEffect>
                    <a14:imgEffect>
                      <a14:brightnessContrast bright="3000"/>
                    </a14:imgEffect>
                  </a14:imgLayer>
                </a14:imgProps>
              </a:ext>
              <a:ext uri="{28A0092B-C50C-407E-A947-70E740481C1C}">
                <a14:useLocalDpi xmlns:a14="http://schemas.microsoft.com/office/drawing/2010/main"/>
              </a:ext>
            </a:extLst>
          </a:blip>
          <a:srcRect/>
          <a:stretch/>
        </p:blipFill>
        <p:spPr>
          <a:xfrm>
            <a:off x="8695427" y="1212502"/>
            <a:ext cx="3053576" cy="3803904"/>
          </a:xfrm>
          <a:prstGeom prst="rect">
            <a:avLst/>
          </a:prstGeom>
          <a:effectLst>
            <a:softEdge rad="28271"/>
          </a:effectLst>
        </p:spPr>
      </p:pic>
      <p:grpSp>
        <p:nvGrpSpPr>
          <p:cNvPr id="3" name="Group 2">
            <a:extLst>
              <a:ext uri="{FF2B5EF4-FFF2-40B4-BE49-F238E27FC236}">
                <a16:creationId xmlns:a16="http://schemas.microsoft.com/office/drawing/2014/main" id="{862E49FE-E53C-B54E-48EC-DD35C6A187C9}"/>
              </a:ext>
            </a:extLst>
          </p:cNvPr>
          <p:cNvGrpSpPr/>
          <p:nvPr/>
        </p:nvGrpSpPr>
        <p:grpSpPr>
          <a:xfrm>
            <a:off x="10805045" y="5962650"/>
            <a:ext cx="1035886" cy="551231"/>
            <a:chOff x="3471863" y="1857374"/>
            <a:chExt cx="5450432" cy="2900367"/>
          </a:xfrm>
        </p:grpSpPr>
        <p:pic>
          <p:nvPicPr>
            <p:cNvPr id="8" name="Picture 7">
              <a:extLst>
                <a:ext uri="{FF2B5EF4-FFF2-40B4-BE49-F238E27FC236}">
                  <a16:creationId xmlns:a16="http://schemas.microsoft.com/office/drawing/2014/main" id="{F564667F-FA14-213A-D690-2A541C1BB9B8}"/>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0" name="Picture 9">
              <a:extLst>
                <a:ext uri="{FF2B5EF4-FFF2-40B4-BE49-F238E27FC236}">
                  <a16:creationId xmlns:a16="http://schemas.microsoft.com/office/drawing/2014/main" id="{FF38DE9C-AA13-73B5-3234-333A9B3C637D}"/>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1" name="Picture 10">
              <a:extLst>
                <a:ext uri="{FF2B5EF4-FFF2-40B4-BE49-F238E27FC236}">
                  <a16:creationId xmlns:a16="http://schemas.microsoft.com/office/drawing/2014/main" id="{FF63365C-E1B3-6F36-0518-CE7E717BEF43}"/>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45109219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e 2">
            <a:extLst>
              <a:ext uri="{FF2B5EF4-FFF2-40B4-BE49-F238E27FC236}">
                <a16:creationId xmlns:a16="http://schemas.microsoft.com/office/drawing/2014/main" id="{1217500C-B717-9D01-BE2C-11FCCA007A73}"/>
              </a:ext>
            </a:extLst>
          </p:cNvPr>
          <p:cNvSpPr/>
          <p:nvPr/>
        </p:nvSpPr>
        <p:spPr>
          <a:xfrm rot="10800000">
            <a:off x="1925257" y="2705780"/>
            <a:ext cx="2448488" cy="2092663"/>
          </a:xfrm>
          <a:prstGeom prst="pie">
            <a:avLst>
              <a:gd name="adj1" fmla="val 0"/>
              <a:gd name="adj2" fmla="val 10806063"/>
            </a:avLst>
          </a:prstGeom>
          <a:solidFill>
            <a:srgbClr val="C00000">
              <a:alpha val="55000"/>
            </a:srgbClr>
          </a:solid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4" name="Line 3">
            <a:extLst>
              <a:ext uri="{FF2B5EF4-FFF2-40B4-BE49-F238E27FC236}">
                <a16:creationId xmlns:a16="http://schemas.microsoft.com/office/drawing/2014/main" id="{0E65D780-52A8-0546-B80A-8B16392D4670}"/>
              </a:ext>
            </a:extLst>
          </p:cNvPr>
          <p:cNvSpPr>
            <a:spLocks noChangeShapeType="1"/>
          </p:cNvSpPr>
          <p:nvPr/>
        </p:nvSpPr>
        <p:spPr bwMode="auto">
          <a:xfrm>
            <a:off x="111067" y="3768438"/>
            <a:ext cx="11854639" cy="15410"/>
          </a:xfrm>
          <a:prstGeom prst="line">
            <a:avLst/>
          </a:prstGeom>
          <a:noFill/>
          <a:ln w="63500">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35" name="Text Box 7">
            <a:extLst>
              <a:ext uri="{FF2B5EF4-FFF2-40B4-BE49-F238E27FC236}">
                <a16:creationId xmlns:a16="http://schemas.microsoft.com/office/drawing/2014/main" id="{E32ABAB5-255E-CA43-B8DC-84E5727DB595}"/>
              </a:ext>
            </a:extLst>
          </p:cNvPr>
          <p:cNvSpPr txBox="1">
            <a:spLocks noChangeArrowheads="1"/>
          </p:cNvSpPr>
          <p:nvPr/>
        </p:nvSpPr>
        <p:spPr bwMode="auto">
          <a:xfrm>
            <a:off x="3566851" y="1506381"/>
            <a:ext cx="1712713"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FFFF00"/>
                </a:solidFill>
                <a:latin typeface="Abadi" panose="020B0604020104020204" pitchFamily="34" charset="0"/>
                <a:ea typeface="Arial" charset="0"/>
                <a:cs typeface="Arial" charset="0"/>
              </a:rPr>
              <a:t>Return</a:t>
            </a:r>
          </a:p>
          <a:p>
            <a:pPr algn="ctr" eaLnBrk="1" hangingPunct="1"/>
            <a:r>
              <a:rPr lang="en-US" altLang="en-US" sz="3200" b="0" dirty="0">
                <a:solidFill>
                  <a:srgbClr val="FFFF00"/>
                </a:solidFill>
                <a:latin typeface="Abadi" panose="020B0604020104020204" pitchFamily="34" charset="0"/>
                <a:ea typeface="Arial" charset="0"/>
                <a:cs typeface="Arial" charset="0"/>
              </a:rPr>
              <a:t>of Christ</a:t>
            </a:r>
          </a:p>
        </p:txBody>
      </p:sp>
      <p:sp>
        <p:nvSpPr>
          <p:cNvPr id="37" name="Line 6">
            <a:extLst>
              <a:ext uri="{FF2B5EF4-FFF2-40B4-BE49-F238E27FC236}">
                <a16:creationId xmlns:a16="http://schemas.microsoft.com/office/drawing/2014/main" id="{32E8D7BE-792F-1442-BD13-24E6B28C9475}"/>
              </a:ext>
            </a:extLst>
          </p:cNvPr>
          <p:cNvSpPr>
            <a:spLocks noChangeShapeType="1"/>
          </p:cNvSpPr>
          <p:nvPr/>
        </p:nvSpPr>
        <p:spPr bwMode="auto">
          <a:xfrm>
            <a:off x="4417400" y="3200113"/>
            <a:ext cx="5808" cy="1077113"/>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40" name="Text Box 23">
            <a:extLst>
              <a:ext uri="{FF2B5EF4-FFF2-40B4-BE49-F238E27FC236}">
                <a16:creationId xmlns:a16="http://schemas.microsoft.com/office/drawing/2014/main" id="{03DA4902-376E-114B-81B9-AAA2A186B1D0}"/>
              </a:ext>
            </a:extLst>
          </p:cNvPr>
          <p:cNvSpPr txBox="1">
            <a:spLocks noChangeArrowheads="1"/>
          </p:cNvSpPr>
          <p:nvPr/>
        </p:nvSpPr>
        <p:spPr bwMode="auto">
          <a:xfrm>
            <a:off x="4515032" y="3184787"/>
            <a:ext cx="482510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B44FFF"/>
                </a:solidFill>
                <a:latin typeface="Abadi" panose="020B0604020104020204" pitchFamily="34" charset="0"/>
                <a:ea typeface="Arial" charset="0"/>
                <a:cs typeface="Arial" charset="0"/>
              </a:rPr>
              <a:t>1000-Year Reign of Christ</a:t>
            </a:r>
          </a:p>
        </p:txBody>
      </p:sp>
      <p:sp>
        <p:nvSpPr>
          <p:cNvPr id="41" name="Text Box 23">
            <a:extLst>
              <a:ext uri="{FF2B5EF4-FFF2-40B4-BE49-F238E27FC236}">
                <a16:creationId xmlns:a16="http://schemas.microsoft.com/office/drawing/2014/main" id="{4157287E-7CFD-8445-88A4-72255E138926}"/>
              </a:ext>
            </a:extLst>
          </p:cNvPr>
          <p:cNvSpPr txBox="1">
            <a:spLocks noChangeArrowheads="1"/>
          </p:cNvSpPr>
          <p:nvPr/>
        </p:nvSpPr>
        <p:spPr bwMode="auto">
          <a:xfrm>
            <a:off x="3198962" y="4290063"/>
            <a:ext cx="2448491"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B44FFF"/>
                </a:solidFill>
                <a:latin typeface="Abadi" panose="020B0604020104020204" pitchFamily="34" charset="0"/>
                <a:ea typeface="Arial" charset="0"/>
                <a:cs typeface="Arial" charset="0"/>
              </a:rPr>
              <a:t>Resurrection</a:t>
            </a:r>
          </a:p>
          <a:p>
            <a:pPr algn="ctr" eaLnBrk="1" hangingPunct="1"/>
            <a:r>
              <a:rPr lang="en-US" altLang="en-US" sz="3200" b="0" dirty="0">
                <a:solidFill>
                  <a:srgbClr val="B44FFF"/>
                </a:solidFill>
                <a:latin typeface="Abadi" panose="020B0604020104020204" pitchFamily="34" charset="0"/>
                <a:ea typeface="Arial" charset="0"/>
                <a:cs typeface="Arial" charset="0"/>
              </a:rPr>
              <a:t>of Righteous</a:t>
            </a:r>
          </a:p>
        </p:txBody>
      </p:sp>
      <p:sp>
        <p:nvSpPr>
          <p:cNvPr id="42" name="Line 3">
            <a:extLst>
              <a:ext uri="{FF2B5EF4-FFF2-40B4-BE49-F238E27FC236}">
                <a16:creationId xmlns:a16="http://schemas.microsoft.com/office/drawing/2014/main" id="{9B894939-74BB-FE4C-973C-3AF46524A53F}"/>
              </a:ext>
            </a:extLst>
          </p:cNvPr>
          <p:cNvSpPr>
            <a:spLocks noChangeShapeType="1"/>
          </p:cNvSpPr>
          <p:nvPr/>
        </p:nvSpPr>
        <p:spPr bwMode="auto">
          <a:xfrm flipH="1">
            <a:off x="4417399" y="2541327"/>
            <a:ext cx="0" cy="556002"/>
          </a:xfrm>
          <a:prstGeom prst="line">
            <a:avLst/>
          </a:prstGeom>
          <a:noFill/>
          <a:ln w="63500">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46" name="Line 6">
            <a:extLst>
              <a:ext uri="{FF2B5EF4-FFF2-40B4-BE49-F238E27FC236}">
                <a16:creationId xmlns:a16="http://schemas.microsoft.com/office/drawing/2014/main" id="{9A0FB517-7C6D-B94D-8F2A-A18D7B330DAB}"/>
              </a:ext>
            </a:extLst>
          </p:cNvPr>
          <p:cNvSpPr>
            <a:spLocks noChangeShapeType="1"/>
          </p:cNvSpPr>
          <p:nvPr/>
        </p:nvSpPr>
        <p:spPr bwMode="auto">
          <a:xfrm>
            <a:off x="9431477" y="3200112"/>
            <a:ext cx="0" cy="1140687"/>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dirty="0">
              <a:latin typeface="Abadi" panose="020B0604020104020204" pitchFamily="34" charset="0"/>
              <a:ea typeface="Arial" charset="0"/>
              <a:cs typeface="Arial" charset="0"/>
            </a:endParaRPr>
          </a:p>
        </p:txBody>
      </p:sp>
      <p:sp>
        <p:nvSpPr>
          <p:cNvPr id="47" name="Text Box 23">
            <a:extLst>
              <a:ext uri="{FF2B5EF4-FFF2-40B4-BE49-F238E27FC236}">
                <a16:creationId xmlns:a16="http://schemas.microsoft.com/office/drawing/2014/main" id="{5838895C-F227-F242-87B5-705ACD18EC24}"/>
              </a:ext>
            </a:extLst>
          </p:cNvPr>
          <p:cNvSpPr txBox="1">
            <a:spLocks noChangeArrowheads="1"/>
          </p:cNvSpPr>
          <p:nvPr/>
        </p:nvSpPr>
        <p:spPr bwMode="auto">
          <a:xfrm>
            <a:off x="9215142" y="4340800"/>
            <a:ext cx="2731069"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r>
              <a:rPr lang="en-US" altLang="en-US" sz="3200" b="0" dirty="0">
                <a:solidFill>
                  <a:srgbClr val="B44FFF"/>
                </a:solidFill>
                <a:latin typeface="Abadi" panose="020B0604020104020204" pitchFamily="34" charset="0"/>
                <a:ea typeface="Arial" charset="0"/>
                <a:cs typeface="Arial" charset="0"/>
              </a:rPr>
              <a:t>General Bodily</a:t>
            </a:r>
          </a:p>
          <a:p>
            <a:pPr eaLnBrk="1" hangingPunct="1"/>
            <a:r>
              <a:rPr lang="en-US" altLang="en-US" sz="3200" b="0" dirty="0">
                <a:solidFill>
                  <a:srgbClr val="B44FFF"/>
                </a:solidFill>
                <a:latin typeface="Abadi" panose="020B0604020104020204" pitchFamily="34" charset="0"/>
                <a:ea typeface="Arial" charset="0"/>
                <a:cs typeface="Arial" charset="0"/>
              </a:rPr>
              <a:t>Resurrection</a:t>
            </a:r>
          </a:p>
          <a:p>
            <a:pPr eaLnBrk="1" hangingPunct="1"/>
            <a:r>
              <a:rPr lang="en-US" altLang="en-US" sz="3200" b="0" dirty="0">
                <a:solidFill>
                  <a:srgbClr val="B44FFF"/>
                </a:solidFill>
                <a:latin typeface="Abadi" panose="020B0604020104020204" pitchFamily="34" charset="0"/>
                <a:ea typeface="Arial" charset="0"/>
                <a:cs typeface="Arial" charset="0"/>
              </a:rPr>
              <a:t>for Judgment</a:t>
            </a:r>
          </a:p>
        </p:txBody>
      </p:sp>
      <p:sp>
        <p:nvSpPr>
          <p:cNvPr id="48" name="Text Box 7">
            <a:extLst>
              <a:ext uri="{FF2B5EF4-FFF2-40B4-BE49-F238E27FC236}">
                <a16:creationId xmlns:a16="http://schemas.microsoft.com/office/drawing/2014/main" id="{F85C6E61-2FC5-7544-995B-720B5316D732}"/>
              </a:ext>
            </a:extLst>
          </p:cNvPr>
          <p:cNvSpPr txBox="1">
            <a:spLocks noChangeArrowheads="1"/>
          </p:cNvSpPr>
          <p:nvPr/>
        </p:nvSpPr>
        <p:spPr bwMode="auto">
          <a:xfrm>
            <a:off x="9540744" y="2584740"/>
            <a:ext cx="1874231"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eaLnBrk="1" hangingPunct="1"/>
            <a:r>
              <a:rPr lang="en-US" altLang="en-US" sz="3200" b="0" dirty="0">
                <a:solidFill>
                  <a:srgbClr val="EE3897"/>
                </a:solidFill>
                <a:latin typeface="Abadi" panose="020B0604020104020204" pitchFamily="34" charset="0"/>
                <a:ea typeface="Arial" charset="0"/>
                <a:cs typeface="Arial" charset="0"/>
              </a:rPr>
              <a:t>Eternal</a:t>
            </a:r>
          </a:p>
          <a:p>
            <a:pPr eaLnBrk="1" hangingPunct="1"/>
            <a:r>
              <a:rPr lang="en-US" altLang="en-US" sz="3200" b="0" dirty="0">
                <a:solidFill>
                  <a:srgbClr val="EE3897"/>
                </a:solidFill>
                <a:latin typeface="Abadi" panose="020B0604020104020204" pitchFamily="34" charset="0"/>
                <a:ea typeface="Arial" charset="0"/>
                <a:cs typeface="Arial" charset="0"/>
              </a:rPr>
              <a:t>Condition</a:t>
            </a:r>
          </a:p>
        </p:txBody>
      </p:sp>
      <p:sp>
        <p:nvSpPr>
          <p:cNvPr id="14" name="Line 6">
            <a:extLst>
              <a:ext uri="{FF2B5EF4-FFF2-40B4-BE49-F238E27FC236}">
                <a16:creationId xmlns:a16="http://schemas.microsoft.com/office/drawing/2014/main" id="{85AEB157-F23A-CC45-BADB-1D1EDBEE0EE5}"/>
              </a:ext>
            </a:extLst>
          </p:cNvPr>
          <p:cNvSpPr>
            <a:spLocks noChangeShapeType="1"/>
          </p:cNvSpPr>
          <p:nvPr/>
        </p:nvSpPr>
        <p:spPr bwMode="auto">
          <a:xfrm>
            <a:off x="488267" y="2971843"/>
            <a:ext cx="0" cy="780269"/>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dirty="0">
              <a:latin typeface="Abadi" panose="020B0604020104020204" pitchFamily="34" charset="0"/>
              <a:ea typeface="Arial" charset="0"/>
              <a:cs typeface="Arial" charset="0"/>
            </a:endParaRPr>
          </a:p>
        </p:txBody>
      </p:sp>
      <p:sp>
        <p:nvSpPr>
          <p:cNvPr id="16" name="Line 6">
            <a:extLst>
              <a:ext uri="{FF2B5EF4-FFF2-40B4-BE49-F238E27FC236}">
                <a16:creationId xmlns:a16="http://schemas.microsoft.com/office/drawing/2014/main" id="{8BFD6659-F4C7-8F46-B5D1-5F1F782F14A4}"/>
              </a:ext>
            </a:extLst>
          </p:cNvPr>
          <p:cNvSpPr>
            <a:spLocks noChangeShapeType="1"/>
          </p:cNvSpPr>
          <p:nvPr/>
        </p:nvSpPr>
        <p:spPr bwMode="auto">
          <a:xfrm flipH="1">
            <a:off x="288375" y="3237078"/>
            <a:ext cx="402144" cy="0"/>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a:latin typeface="Abadi" panose="020B0604020104020204" pitchFamily="34" charset="0"/>
              <a:ea typeface="Arial" charset="0"/>
              <a:cs typeface="Arial" charset="0"/>
            </a:endParaRPr>
          </a:p>
        </p:txBody>
      </p:sp>
      <p:sp>
        <p:nvSpPr>
          <p:cNvPr id="2" name="Rectangle 1">
            <a:extLst>
              <a:ext uri="{FF2B5EF4-FFF2-40B4-BE49-F238E27FC236}">
                <a16:creationId xmlns:a16="http://schemas.microsoft.com/office/drawing/2014/main" id="{43E35C7D-5523-8764-B664-46B6C8CA4C28}"/>
              </a:ext>
            </a:extLst>
          </p:cNvPr>
          <p:cNvSpPr/>
          <p:nvPr/>
        </p:nvSpPr>
        <p:spPr>
          <a:xfrm>
            <a:off x="122839" y="81955"/>
            <a:ext cx="11927647" cy="1323439"/>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Context</a:t>
            </a:r>
          </a:p>
          <a:p>
            <a:r>
              <a:rPr lang="en-NZ" sz="4000" b="1" dirty="0">
                <a:solidFill>
                  <a:schemeClr val="bg1"/>
                </a:solidFill>
                <a:latin typeface="Abadi" panose="020B0604020104020204" pitchFamily="34" charset="0"/>
              </a:rPr>
              <a:t>FUTURIST PRETRIBULATIONAL PREMILLENNIALISM</a:t>
            </a:r>
            <a:endParaRPr lang="en-NZ" sz="3200" b="1" dirty="0">
              <a:solidFill>
                <a:schemeClr val="bg1"/>
              </a:solidFill>
              <a:latin typeface="Abadi" panose="020B0604020104020204" pitchFamily="34" charset="0"/>
            </a:endParaRPr>
          </a:p>
        </p:txBody>
      </p:sp>
      <p:sp>
        <p:nvSpPr>
          <p:cNvPr id="4" name="TextBox 3">
            <a:extLst>
              <a:ext uri="{FF2B5EF4-FFF2-40B4-BE49-F238E27FC236}">
                <a16:creationId xmlns:a16="http://schemas.microsoft.com/office/drawing/2014/main" id="{B2C650EF-451B-E722-62A8-8EAC5C1ECDBF}"/>
              </a:ext>
            </a:extLst>
          </p:cNvPr>
          <p:cNvSpPr txBox="1"/>
          <p:nvPr/>
        </p:nvSpPr>
        <p:spPr>
          <a:xfrm>
            <a:off x="1984428" y="3228891"/>
            <a:ext cx="2448478" cy="523220"/>
          </a:xfrm>
          <a:prstGeom prst="rect">
            <a:avLst/>
          </a:prstGeom>
          <a:noFill/>
        </p:spPr>
        <p:txBody>
          <a:bodyPr wrap="square">
            <a:spAutoFit/>
          </a:bodyPr>
          <a:lstStyle/>
          <a:p>
            <a:r>
              <a:rPr lang="en-NZ" sz="2800" b="1" dirty="0">
                <a:solidFill>
                  <a:schemeClr val="bg1"/>
                </a:solidFill>
                <a:latin typeface="Abadi" panose="020B0604020104020204" pitchFamily="34" charset="0"/>
              </a:rPr>
              <a:t>TRIBULATION</a:t>
            </a:r>
            <a:endParaRPr lang="en-US" sz="2800" dirty="0"/>
          </a:p>
        </p:txBody>
      </p:sp>
      <p:sp>
        <p:nvSpPr>
          <p:cNvPr id="5" name="Line 6">
            <a:extLst>
              <a:ext uri="{FF2B5EF4-FFF2-40B4-BE49-F238E27FC236}">
                <a16:creationId xmlns:a16="http://schemas.microsoft.com/office/drawing/2014/main" id="{575DFF90-1074-2F49-ABD7-255CD0E3483B}"/>
              </a:ext>
            </a:extLst>
          </p:cNvPr>
          <p:cNvSpPr>
            <a:spLocks noChangeShapeType="1"/>
          </p:cNvSpPr>
          <p:nvPr/>
        </p:nvSpPr>
        <p:spPr bwMode="auto">
          <a:xfrm>
            <a:off x="1868256" y="3196011"/>
            <a:ext cx="0" cy="1140687"/>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txBody>
          <a:bodyPr/>
          <a:lstStyle/>
          <a:p>
            <a:endParaRPr lang="en-US" sz="2900" dirty="0">
              <a:latin typeface="Abadi" panose="020B0604020104020204" pitchFamily="34" charset="0"/>
              <a:ea typeface="Arial" charset="0"/>
              <a:cs typeface="Arial" charset="0"/>
            </a:endParaRPr>
          </a:p>
        </p:txBody>
      </p:sp>
      <p:sp>
        <p:nvSpPr>
          <p:cNvPr id="7" name="Line 3">
            <a:extLst>
              <a:ext uri="{FF2B5EF4-FFF2-40B4-BE49-F238E27FC236}">
                <a16:creationId xmlns:a16="http://schemas.microsoft.com/office/drawing/2014/main" id="{01B3230B-363B-8C24-4C92-099EFB2A6B6D}"/>
              </a:ext>
            </a:extLst>
          </p:cNvPr>
          <p:cNvSpPr>
            <a:spLocks noChangeShapeType="1"/>
          </p:cNvSpPr>
          <p:nvPr/>
        </p:nvSpPr>
        <p:spPr bwMode="auto">
          <a:xfrm flipV="1">
            <a:off x="1870149" y="2564039"/>
            <a:ext cx="22116" cy="939586"/>
          </a:xfrm>
          <a:prstGeom prst="line">
            <a:avLst/>
          </a:prstGeom>
          <a:noFill/>
          <a:ln w="177800" cap="sq">
            <a:solidFill>
              <a:srgbClr val="FFC000"/>
            </a:solidFill>
            <a:round/>
            <a:headEnd type="none"/>
            <a:tailEnd type="stealth" w="med" len="med"/>
          </a:ln>
          <a:extLst>
            <a:ext uri="{909E8E84-426E-40DD-AFC4-6F175D3DCCD1}">
              <a14:hiddenFill xmlns:a14="http://schemas.microsoft.com/office/drawing/2010/main">
                <a:noFill/>
              </a14:hiddenFill>
            </a:ext>
          </a:extLst>
        </p:spPr>
        <p:txBody>
          <a:bodyPr/>
          <a:lstStyle/>
          <a:p>
            <a:endParaRPr lang="en-US" sz="2900" dirty="0">
              <a:highlight>
                <a:srgbClr val="800080"/>
              </a:highlight>
              <a:latin typeface="Abadi" panose="020B0604020104020204" pitchFamily="34" charset="0"/>
              <a:ea typeface="Arial" charset="0"/>
              <a:cs typeface="Arial" charset="0"/>
            </a:endParaRPr>
          </a:p>
        </p:txBody>
      </p:sp>
      <p:sp>
        <p:nvSpPr>
          <p:cNvPr id="8" name="Text Box 7">
            <a:extLst>
              <a:ext uri="{FF2B5EF4-FFF2-40B4-BE49-F238E27FC236}">
                <a16:creationId xmlns:a16="http://schemas.microsoft.com/office/drawing/2014/main" id="{E3CDD4BE-6550-1301-20CD-C09E1E7458C5}"/>
              </a:ext>
            </a:extLst>
          </p:cNvPr>
          <p:cNvSpPr txBox="1">
            <a:spLocks noChangeArrowheads="1"/>
          </p:cNvSpPr>
          <p:nvPr/>
        </p:nvSpPr>
        <p:spPr bwMode="auto">
          <a:xfrm>
            <a:off x="1084379" y="1536956"/>
            <a:ext cx="154683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0738">
              <a:defRPr b="1">
                <a:solidFill>
                  <a:schemeClr val="tx1"/>
                </a:solidFill>
                <a:latin typeface="Arial" charset="0"/>
                <a:ea typeface="ＭＳ Ｐゴシック" charset="-128"/>
              </a:defRPr>
            </a:lvl1pPr>
            <a:lvl2pPr marL="742950" indent="-285750" defTabSz="820738">
              <a:defRPr b="1">
                <a:solidFill>
                  <a:schemeClr val="tx1"/>
                </a:solidFill>
                <a:latin typeface="Arial" charset="0"/>
                <a:ea typeface="ＭＳ Ｐゴシック" charset="-128"/>
              </a:defRPr>
            </a:lvl2pPr>
            <a:lvl3pPr marL="1143000" indent="-228600" defTabSz="820738">
              <a:defRPr b="1">
                <a:solidFill>
                  <a:schemeClr val="tx1"/>
                </a:solidFill>
                <a:latin typeface="Arial" charset="0"/>
                <a:ea typeface="ＭＳ Ｐゴシック" charset="-128"/>
              </a:defRPr>
            </a:lvl3pPr>
            <a:lvl4pPr marL="1600200" indent="-228600" defTabSz="820738">
              <a:defRPr b="1">
                <a:solidFill>
                  <a:schemeClr val="tx1"/>
                </a:solidFill>
                <a:latin typeface="Arial" charset="0"/>
                <a:ea typeface="ＭＳ Ｐゴシック" charset="-128"/>
              </a:defRPr>
            </a:lvl4pPr>
            <a:lvl5pPr marL="2057400" indent="-228600" defTabSz="820738">
              <a:defRPr b="1">
                <a:solidFill>
                  <a:schemeClr val="tx1"/>
                </a:solidFill>
                <a:latin typeface="Arial" charset="0"/>
                <a:ea typeface="ＭＳ Ｐゴシック" charset="-128"/>
              </a:defRPr>
            </a:lvl5pPr>
            <a:lvl6pPr marL="2514600" indent="-228600" defTabSz="820738" eaLnBrk="0" fontAlgn="base" hangingPunct="0">
              <a:spcBef>
                <a:spcPct val="0"/>
              </a:spcBef>
              <a:spcAft>
                <a:spcPct val="0"/>
              </a:spcAft>
              <a:defRPr b="1">
                <a:solidFill>
                  <a:schemeClr val="tx1"/>
                </a:solidFill>
                <a:latin typeface="Arial" charset="0"/>
                <a:ea typeface="ＭＳ Ｐゴシック" charset="-128"/>
              </a:defRPr>
            </a:lvl6pPr>
            <a:lvl7pPr marL="2971800" indent="-228600" defTabSz="820738" eaLnBrk="0" fontAlgn="base" hangingPunct="0">
              <a:spcBef>
                <a:spcPct val="0"/>
              </a:spcBef>
              <a:spcAft>
                <a:spcPct val="0"/>
              </a:spcAft>
              <a:defRPr b="1">
                <a:solidFill>
                  <a:schemeClr val="tx1"/>
                </a:solidFill>
                <a:latin typeface="Arial" charset="0"/>
                <a:ea typeface="ＭＳ Ｐゴシック" charset="-128"/>
              </a:defRPr>
            </a:lvl7pPr>
            <a:lvl8pPr marL="3429000" indent="-228600" defTabSz="820738" eaLnBrk="0" fontAlgn="base" hangingPunct="0">
              <a:spcBef>
                <a:spcPct val="0"/>
              </a:spcBef>
              <a:spcAft>
                <a:spcPct val="0"/>
              </a:spcAft>
              <a:defRPr b="1">
                <a:solidFill>
                  <a:schemeClr val="tx1"/>
                </a:solidFill>
                <a:latin typeface="Arial" charset="0"/>
                <a:ea typeface="ＭＳ Ｐゴシック" charset="-128"/>
              </a:defRPr>
            </a:lvl8pPr>
            <a:lvl9pPr marL="3886200" indent="-228600" defTabSz="820738" eaLnBrk="0" fontAlgn="base" hangingPunct="0">
              <a:spcBef>
                <a:spcPct val="0"/>
              </a:spcBef>
              <a:spcAft>
                <a:spcPct val="0"/>
              </a:spcAft>
              <a:defRPr b="1">
                <a:solidFill>
                  <a:schemeClr val="tx1"/>
                </a:solidFill>
                <a:latin typeface="Arial" charset="0"/>
                <a:ea typeface="ＭＳ Ｐゴシック" charset="-128"/>
              </a:defRPr>
            </a:lvl9pPr>
          </a:lstStyle>
          <a:p>
            <a:pPr algn="ctr" eaLnBrk="1" hangingPunct="1"/>
            <a:r>
              <a:rPr lang="en-US" altLang="en-US" sz="3200" b="0" dirty="0">
                <a:solidFill>
                  <a:srgbClr val="FFFF00"/>
                </a:solidFill>
                <a:latin typeface="Abadi" panose="020B0604020104020204" pitchFamily="34" charset="0"/>
                <a:ea typeface="Arial" charset="0"/>
                <a:cs typeface="Arial" charset="0"/>
              </a:rPr>
              <a:t>Rapture</a:t>
            </a:r>
          </a:p>
        </p:txBody>
      </p:sp>
      <p:pic>
        <p:nvPicPr>
          <p:cNvPr id="9" name="Picture 8">
            <a:extLst>
              <a:ext uri="{FF2B5EF4-FFF2-40B4-BE49-F238E27FC236}">
                <a16:creationId xmlns:a16="http://schemas.microsoft.com/office/drawing/2014/main" id="{BFB991CD-C5C5-D9C9-0BF0-64737B835D1E}"/>
              </a:ext>
            </a:extLst>
          </p:cNvPr>
          <p:cNvPicPr>
            <a:picLocks noChangeAspect="1"/>
          </p:cNvPicPr>
          <p:nvPr/>
        </p:nvPicPr>
        <p:blipFill rotWithShape="1">
          <a:blip r:embed="rId3" cstate="email">
            <a:duotone>
              <a:schemeClr val="bg2">
                <a:shade val="45000"/>
                <a:satMod val="135000"/>
              </a:schemeClr>
              <a:prstClr val="white"/>
            </a:duotone>
            <a:extLst>
              <a:ext uri="{BEBA8EAE-BF5A-486C-A8C5-ECC9F3942E4B}">
                <a14:imgProps xmlns:a14="http://schemas.microsoft.com/office/drawing/2010/main">
                  <a14:imgLayer r:embed="rId4">
                    <a14:imgEffect>
                      <a14:backgroundRemoval t="1705" b="99148" l="0" r="100000"/>
                    </a14:imgEffect>
                    <a14:imgEffect>
                      <a14:sharpenSoften amount="50000"/>
                    </a14:imgEffect>
                  </a14:imgLayer>
                </a14:imgProps>
              </a:ext>
              <a:ext uri="{28A0092B-C50C-407E-A947-70E740481C1C}">
                <a14:useLocalDpi xmlns:a14="http://schemas.microsoft.com/office/drawing/2010/main"/>
              </a:ext>
            </a:extLst>
          </a:blip>
          <a:srcRect/>
          <a:stretch/>
        </p:blipFill>
        <p:spPr>
          <a:xfrm>
            <a:off x="983616" y="2121869"/>
            <a:ext cx="554561" cy="1699948"/>
          </a:xfrm>
          <a:prstGeom prst="rect">
            <a:avLst/>
          </a:prstGeom>
          <a:effectLst/>
        </p:spPr>
      </p:pic>
      <p:grpSp>
        <p:nvGrpSpPr>
          <p:cNvPr id="6" name="Group 5">
            <a:extLst>
              <a:ext uri="{FF2B5EF4-FFF2-40B4-BE49-F238E27FC236}">
                <a16:creationId xmlns:a16="http://schemas.microsoft.com/office/drawing/2014/main" id="{F49485B0-767E-7A4A-DC0F-9B4ADC590A49}"/>
              </a:ext>
            </a:extLst>
          </p:cNvPr>
          <p:cNvGrpSpPr/>
          <p:nvPr/>
        </p:nvGrpSpPr>
        <p:grpSpPr>
          <a:xfrm>
            <a:off x="10805045" y="5962650"/>
            <a:ext cx="1035886" cy="551231"/>
            <a:chOff x="3471863" y="1857374"/>
            <a:chExt cx="5450432" cy="2900367"/>
          </a:xfrm>
        </p:grpSpPr>
        <p:pic>
          <p:nvPicPr>
            <p:cNvPr id="15" name="Picture 14">
              <a:extLst>
                <a:ext uri="{FF2B5EF4-FFF2-40B4-BE49-F238E27FC236}">
                  <a16:creationId xmlns:a16="http://schemas.microsoft.com/office/drawing/2014/main" id="{1116318E-6AFB-C29E-EFC6-23656EDBBAC0}"/>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7" name="Picture 16">
              <a:extLst>
                <a:ext uri="{FF2B5EF4-FFF2-40B4-BE49-F238E27FC236}">
                  <a16:creationId xmlns:a16="http://schemas.microsoft.com/office/drawing/2014/main" id="{B121600A-073D-0980-3C95-DE554FE7AEBE}"/>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8" name="Picture 17">
              <a:extLst>
                <a:ext uri="{FF2B5EF4-FFF2-40B4-BE49-F238E27FC236}">
                  <a16:creationId xmlns:a16="http://schemas.microsoft.com/office/drawing/2014/main" id="{64FCB1A3-1022-8BEC-1EEA-E05A3B08DE34}"/>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14804588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Context</a:t>
            </a:r>
            <a:endParaRPr lang="en-NZ" sz="3200" b="1" dirty="0">
              <a:solidFill>
                <a:srgbClr val="00AEEF"/>
              </a:solidFill>
              <a:latin typeface="Abadi" panose="020B0604020104020204" pitchFamily="34" charset="0"/>
            </a:endParaRPr>
          </a:p>
        </p:txBody>
      </p:sp>
      <p:sp>
        <p:nvSpPr>
          <p:cNvPr id="5" name="Rectangle 5">
            <a:extLst>
              <a:ext uri="{FF2B5EF4-FFF2-40B4-BE49-F238E27FC236}">
                <a16:creationId xmlns:a16="http://schemas.microsoft.com/office/drawing/2014/main" id="{8FEF5026-9F9C-1E22-9AFA-189F53F4724A}"/>
              </a:ext>
            </a:extLst>
          </p:cNvPr>
          <p:cNvSpPr>
            <a:spLocks noChangeAspect="1" noChangeArrowheads="1"/>
          </p:cNvSpPr>
          <p:nvPr/>
        </p:nvSpPr>
        <p:spPr bwMode="auto">
          <a:xfrm>
            <a:off x="1836420" y="4606735"/>
            <a:ext cx="8519160" cy="1810957"/>
          </a:xfrm>
          <a:prstGeom prst="rect">
            <a:avLst/>
          </a:prstGeom>
          <a:solidFill>
            <a:srgbClr val="00B050"/>
          </a:solidFill>
          <a:ln w="9525">
            <a:miter lim="800000"/>
            <a:headEnd/>
            <a:tailEnd/>
          </a:ln>
          <a:effectLst/>
          <a:scene3d>
            <a:camera prst="legacyPerspectiveTop" fov="1800000">
              <a:rot lat="300000" lon="0" rev="0"/>
            </a:camera>
            <a:lightRig rig="legacyNormal4" dir="b"/>
          </a:scene3d>
          <a:sp3d extrusionH="1801800" prstMaterial="legacyMatte">
            <a:bevelT w="13500" h="13500" prst="angle"/>
            <a:bevelB w="13500" h="13500" prst="angle"/>
            <a:extrusionClr>
              <a:schemeClr val="accent2">
                <a:lumMod val="60000"/>
                <a:lumOff val="40000"/>
              </a:schemeClr>
            </a:extrusionClr>
          </a:sp3d>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nchor="ctr">
            <a:flatTx/>
          </a:bodyPr>
          <a:lstStyle/>
          <a:p>
            <a:pPr algn="ctr">
              <a:defRPr/>
            </a:pPr>
            <a:r>
              <a:rPr lang="en-US" sz="4800" dirty="0">
                <a:solidFill>
                  <a:schemeClr val="bg1"/>
                </a:solidFill>
                <a:latin typeface="Trebuchet MS" pitchFamily="34" charset="0"/>
              </a:rPr>
              <a:t>RETURN, RESURRECTION, RESTORATION</a:t>
            </a:r>
          </a:p>
        </p:txBody>
      </p:sp>
      <p:sp>
        <p:nvSpPr>
          <p:cNvPr id="6" name="Rectangle 6">
            <a:extLst>
              <a:ext uri="{FF2B5EF4-FFF2-40B4-BE49-F238E27FC236}">
                <a16:creationId xmlns:a16="http://schemas.microsoft.com/office/drawing/2014/main" id="{8C0CD17C-D2B2-9B08-06BD-A0A338F3C69F}"/>
              </a:ext>
            </a:extLst>
          </p:cNvPr>
          <p:cNvSpPr>
            <a:spLocks noChangeAspect="1" noChangeArrowheads="1"/>
          </p:cNvSpPr>
          <p:nvPr/>
        </p:nvSpPr>
        <p:spPr bwMode="auto">
          <a:xfrm>
            <a:off x="2422105" y="3254979"/>
            <a:ext cx="7329114" cy="1281521"/>
          </a:xfrm>
          <a:prstGeom prst="rect">
            <a:avLst/>
          </a:prstGeom>
          <a:solidFill>
            <a:srgbClr val="0070C0"/>
          </a:solidFill>
          <a:ln w="9525">
            <a:miter lim="800000"/>
            <a:headEnd/>
            <a:tailEnd/>
          </a:ln>
          <a:effectLst/>
          <a:scene3d>
            <a:camera prst="legacyPerspectiveTop" fov="1800000">
              <a:rot lat="0" lon="0" rev="0"/>
            </a:camera>
            <a:lightRig rig="legacyNormal4" dir="b"/>
          </a:scene3d>
          <a:sp3d extrusionH="1801800" prstMaterial="legacyMatte">
            <a:bevelT w="13500" h="13500" prst="angle"/>
            <a:bevelB w="13500" h="13500" prst="angle"/>
            <a:extrusionClr>
              <a:schemeClr val="accent5">
                <a:lumMod val="60000"/>
                <a:lumOff val="40000"/>
              </a:schemeClr>
            </a:extrusionClr>
          </a:sp3d>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nchor="ctr">
            <a:flatTx/>
          </a:bodyPr>
          <a:lstStyle/>
          <a:p>
            <a:pPr algn="ctr">
              <a:defRPr/>
            </a:pPr>
            <a:r>
              <a:rPr lang="en-US" sz="3800" dirty="0">
                <a:solidFill>
                  <a:schemeClr val="bg1"/>
                </a:solidFill>
                <a:latin typeface="Trebuchet MS" pitchFamily="34" charset="0"/>
              </a:rPr>
              <a:t>PREMILLENNIAL? AMILLENNIAL? POSTMILLENNIAL?</a:t>
            </a:r>
          </a:p>
        </p:txBody>
      </p:sp>
      <p:sp>
        <p:nvSpPr>
          <p:cNvPr id="2" name="Rectangle 6">
            <a:extLst>
              <a:ext uri="{FF2B5EF4-FFF2-40B4-BE49-F238E27FC236}">
                <a16:creationId xmlns:a16="http://schemas.microsoft.com/office/drawing/2014/main" id="{DF75E97E-5490-9A04-938B-CB89F474D2A8}"/>
              </a:ext>
            </a:extLst>
          </p:cNvPr>
          <p:cNvSpPr>
            <a:spLocks noChangeAspect="1" noChangeArrowheads="1"/>
          </p:cNvSpPr>
          <p:nvPr/>
        </p:nvSpPr>
        <p:spPr bwMode="auto">
          <a:xfrm>
            <a:off x="2982364" y="2127809"/>
            <a:ext cx="6227267" cy="1066601"/>
          </a:xfrm>
          <a:prstGeom prst="rect">
            <a:avLst/>
          </a:prstGeom>
          <a:solidFill>
            <a:srgbClr val="C00000"/>
          </a:solidFill>
          <a:ln w="9525">
            <a:miter lim="800000"/>
            <a:headEnd/>
            <a:tailEnd/>
          </a:ln>
          <a:effectLst/>
          <a:scene3d>
            <a:camera prst="legacyPerspectiveTop" fov="1800000">
              <a:rot lat="0" lon="0" rev="0"/>
            </a:camera>
            <a:lightRig rig="legacyNormal4" dir="b"/>
          </a:scene3d>
          <a:sp3d extrusionH="1801800" prstMaterial="legacyMatte">
            <a:bevelT w="13500" h="13500" prst="angle"/>
            <a:bevelB w="13500" h="13500" prst="angle"/>
            <a:extrusionClr>
              <a:schemeClr val="accent5">
                <a:lumMod val="60000"/>
                <a:lumOff val="40000"/>
              </a:schemeClr>
            </a:extrusionClr>
          </a:sp3d>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nchor="ctr">
            <a:flatTx/>
          </a:bodyPr>
          <a:lstStyle/>
          <a:p>
            <a:pPr algn="ctr">
              <a:defRPr/>
            </a:pPr>
            <a:r>
              <a:rPr lang="en-US" sz="3600" dirty="0">
                <a:solidFill>
                  <a:schemeClr val="bg1"/>
                </a:solidFill>
                <a:latin typeface="Trebuchet MS" pitchFamily="34" charset="0"/>
              </a:rPr>
              <a:t>TRIBULATION PAST? PRESENT?</a:t>
            </a:r>
          </a:p>
          <a:p>
            <a:pPr algn="ctr">
              <a:defRPr/>
            </a:pPr>
            <a:r>
              <a:rPr lang="en-US" sz="3600" dirty="0">
                <a:solidFill>
                  <a:schemeClr val="bg1"/>
                </a:solidFill>
                <a:latin typeface="Trebuchet MS" pitchFamily="34" charset="0"/>
              </a:rPr>
              <a:t>FUTURE? ALL OF THE ABOVE?</a:t>
            </a:r>
          </a:p>
        </p:txBody>
      </p:sp>
      <p:sp>
        <p:nvSpPr>
          <p:cNvPr id="4" name="Rectangle 6">
            <a:extLst>
              <a:ext uri="{FF2B5EF4-FFF2-40B4-BE49-F238E27FC236}">
                <a16:creationId xmlns:a16="http://schemas.microsoft.com/office/drawing/2014/main" id="{BE04A2C8-59F2-BD07-3956-A56AF5A69AA4}"/>
              </a:ext>
            </a:extLst>
          </p:cNvPr>
          <p:cNvSpPr>
            <a:spLocks noChangeAspect="1" noChangeArrowheads="1"/>
          </p:cNvSpPr>
          <p:nvPr/>
        </p:nvSpPr>
        <p:spPr bwMode="auto">
          <a:xfrm>
            <a:off x="3406139" y="1193538"/>
            <a:ext cx="5379719" cy="876393"/>
          </a:xfrm>
          <a:prstGeom prst="rect">
            <a:avLst/>
          </a:prstGeom>
          <a:solidFill>
            <a:srgbClr val="FFC000"/>
          </a:solidFill>
          <a:ln w="9525">
            <a:miter lim="800000"/>
            <a:headEnd/>
            <a:tailEnd/>
          </a:ln>
          <a:effectLst/>
          <a:scene3d>
            <a:camera prst="legacyPerspectiveTop" fov="1800000">
              <a:rot lat="0" lon="0" rev="0"/>
            </a:camera>
            <a:lightRig rig="legacyNormal4" dir="b"/>
          </a:scene3d>
          <a:sp3d extrusionH="1801800" prstMaterial="legacyMatte">
            <a:bevelT w="13500" h="13500" prst="angle"/>
            <a:bevelB w="13500" h="13500" prst="angle"/>
            <a:extrusionClr>
              <a:schemeClr val="accent5">
                <a:lumMod val="60000"/>
                <a:lumOff val="40000"/>
              </a:schemeClr>
            </a:extrusionClr>
          </a:sp3d>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nchor="ctr">
            <a:flatTx/>
          </a:bodyPr>
          <a:lstStyle/>
          <a:p>
            <a:pPr algn="ctr">
              <a:defRPr/>
            </a:pPr>
            <a:r>
              <a:rPr lang="en-US" sz="2800" dirty="0">
                <a:solidFill>
                  <a:schemeClr val="bg1"/>
                </a:solidFill>
                <a:latin typeface="Trebuchet MS" pitchFamily="34" charset="0"/>
              </a:rPr>
              <a:t>THE ASSUMPTION (RAPTURE) OF THE CHURCH: IF AND WHEN? </a:t>
            </a:r>
          </a:p>
        </p:txBody>
      </p:sp>
      <p:grpSp>
        <p:nvGrpSpPr>
          <p:cNvPr id="3" name="Group 2">
            <a:extLst>
              <a:ext uri="{FF2B5EF4-FFF2-40B4-BE49-F238E27FC236}">
                <a16:creationId xmlns:a16="http://schemas.microsoft.com/office/drawing/2014/main" id="{E1B68EC3-4B62-3F71-21EF-19DAAEDAB1E6}"/>
              </a:ext>
            </a:extLst>
          </p:cNvPr>
          <p:cNvGrpSpPr/>
          <p:nvPr/>
        </p:nvGrpSpPr>
        <p:grpSpPr>
          <a:xfrm>
            <a:off x="10805045" y="5962650"/>
            <a:ext cx="1035886" cy="551231"/>
            <a:chOff x="3471863" y="1857374"/>
            <a:chExt cx="5450432" cy="2900367"/>
          </a:xfrm>
        </p:grpSpPr>
        <p:pic>
          <p:nvPicPr>
            <p:cNvPr id="10" name="Picture 9">
              <a:extLst>
                <a:ext uri="{FF2B5EF4-FFF2-40B4-BE49-F238E27FC236}">
                  <a16:creationId xmlns:a16="http://schemas.microsoft.com/office/drawing/2014/main" id="{AA82E688-A6F8-3109-2970-D21DCE84631B}"/>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1" name="Picture 10">
              <a:extLst>
                <a:ext uri="{FF2B5EF4-FFF2-40B4-BE49-F238E27FC236}">
                  <a16:creationId xmlns:a16="http://schemas.microsoft.com/office/drawing/2014/main" id="{F83F1576-C585-1D52-222A-D8FE9636D506}"/>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4" name="Picture 13">
              <a:extLst>
                <a:ext uri="{FF2B5EF4-FFF2-40B4-BE49-F238E27FC236}">
                  <a16:creationId xmlns:a16="http://schemas.microsoft.com/office/drawing/2014/main" id="{EEDF4556-DDD4-B5B4-CB13-BAFA1BEA2DD2}"/>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30801301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Context</a:t>
            </a:r>
            <a:endParaRPr lang="en-NZ" sz="3200" b="1" dirty="0">
              <a:solidFill>
                <a:srgbClr val="00AEEF"/>
              </a:solidFill>
              <a:latin typeface="Abadi" panose="020B0604020104020204" pitchFamily="34" charset="0"/>
            </a:endParaRPr>
          </a:p>
        </p:txBody>
      </p:sp>
      <p:sp>
        <p:nvSpPr>
          <p:cNvPr id="5" name="Rectangle 5">
            <a:extLst>
              <a:ext uri="{FF2B5EF4-FFF2-40B4-BE49-F238E27FC236}">
                <a16:creationId xmlns:a16="http://schemas.microsoft.com/office/drawing/2014/main" id="{8FEF5026-9F9C-1E22-9AFA-189F53F4724A}"/>
              </a:ext>
            </a:extLst>
          </p:cNvPr>
          <p:cNvSpPr>
            <a:spLocks noChangeAspect="1" noChangeArrowheads="1"/>
          </p:cNvSpPr>
          <p:nvPr/>
        </p:nvSpPr>
        <p:spPr bwMode="auto">
          <a:xfrm>
            <a:off x="1836420" y="4606735"/>
            <a:ext cx="8519160" cy="1810957"/>
          </a:xfrm>
          <a:prstGeom prst="rect">
            <a:avLst/>
          </a:prstGeom>
          <a:solidFill>
            <a:srgbClr val="00B050"/>
          </a:solidFill>
          <a:ln w="9525">
            <a:miter lim="800000"/>
            <a:headEnd/>
            <a:tailEnd/>
          </a:ln>
          <a:effectLst/>
          <a:scene3d>
            <a:camera prst="legacyPerspectiveTop" fov="1800000">
              <a:rot lat="300000" lon="0" rev="0"/>
            </a:camera>
            <a:lightRig rig="legacyNormal4" dir="b"/>
          </a:scene3d>
          <a:sp3d extrusionH="1801800" prstMaterial="legacyMatte">
            <a:bevelT w="13500" h="13500" prst="angle"/>
            <a:bevelB w="13500" h="13500" prst="angle"/>
            <a:extrusionClr>
              <a:schemeClr val="accent2">
                <a:lumMod val="60000"/>
                <a:lumOff val="40000"/>
              </a:schemeClr>
            </a:extrusionClr>
          </a:sp3d>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nchor="ctr">
            <a:flatTx/>
          </a:bodyPr>
          <a:lstStyle/>
          <a:p>
            <a:pPr algn="ctr">
              <a:defRPr/>
            </a:pPr>
            <a:r>
              <a:rPr lang="en-US" sz="4800" dirty="0">
                <a:solidFill>
                  <a:schemeClr val="bg1"/>
                </a:solidFill>
                <a:latin typeface="Trebuchet MS" pitchFamily="34" charset="0"/>
              </a:rPr>
              <a:t>RETURN, RESURRECTION, RESTORATION</a:t>
            </a:r>
          </a:p>
        </p:txBody>
      </p:sp>
      <p:sp>
        <p:nvSpPr>
          <p:cNvPr id="6" name="Rectangle 6">
            <a:extLst>
              <a:ext uri="{FF2B5EF4-FFF2-40B4-BE49-F238E27FC236}">
                <a16:creationId xmlns:a16="http://schemas.microsoft.com/office/drawing/2014/main" id="{8C0CD17C-D2B2-9B08-06BD-A0A338F3C69F}"/>
              </a:ext>
            </a:extLst>
          </p:cNvPr>
          <p:cNvSpPr>
            <a:spLocks noChangeAspect="1" noChangeArrowheads="1"/>
          </p:cNvSpPr>
          <p:nvPr/>
        </p:nvSpPr>
        <p:spPr bwMode="auto">
          <a:xfrm>
            <a:off x="2422105" y="3254979"/>
            <a:ext cx="7329114" cy="1281521"/>
          </a:xfrm>
          <a:prstGeom prst="rect">
            <a:avLst/>
          </a:prstGeom>
          <a:solidFill>
            <a:srgbClr val="0070C0"/>
          </a:solidFill>
          <a:ln w="9525">
            <a:miter lim="800000"/>
            <a:headEnd/>
            <a:tailEnd/>
          </a:ln>
          <a:effectLst/>
          <a:scene3d>
            <a:camera prst="legacyPerspectiveTop" fov="1800000">
              <a:rot lat="0" lon="0" rev="0"/>
            </a:camera>
            <a:lightRig rig="legacyNormal4" dir="b"/>
          </a:scene3d>
          <a:sp3d extrusionH="1801800" prstMaterial="legacyMatte">
            <a:bevelT w="13500" h="13500" prst="angle"/>
            <a:bevelB w="13500" h="13500" prst="angle"/>
            <a:extrusionClr>
              <a:schemeClr val="accent5">
                <a:lumMod val="60000"/>
                <a:lumOff val="40000"/>
              </a:schemeClr>
            </a:extrusionClr>
          </a:sp3d>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nchor="ctr">
            <a:flatTx/>
          </a:bodyPr>
          <a:lstStyle/>
          <a:p>
            <a:pPr algn="ctr">
              <a:defRPr/>
            </a:pPr>
            <a:r>
              <a:rPr lang="en-US" sz="3800" dirty="0">
                <a:solidFill>
                  <a:schemeClr val="bg1"/>
                </a:solidFill>
                <a:latin typeface="Trebuchet MS" pitchFamily="34" charset="0"/>
              </a:rPr>
              <a:t>PREMILLENNIAL RETURN</a:t>
            </a:r>
          </a:p>
        </p:txBody>
      </p:sp>
      <p:sp>
        <p:nvSpPr>
          <p:cNvPr id="2" name="Rectangle 6">
            <a:extLst>
              <a:ext uri="{FF2B5EF4-FFF2-40B4-BE49-F238E27FC236}">
                <a16:creationId xmlns:a16="http://schemas.microsoft.com/office/drawing/2014/main" id="{DF75E97E-5490-9A04-938B-CB89F474D2A8}"/>
              </a:ext>
            </a:extLst>
          </p:cNvPr>
          <p:cNvSpPr>
            <a:spLocks noChangeAspect="1" noChangeArrowheads="1"/>
          </p:cNvSpPr>
          <p:nvPr/>
        </p:nvSpPr>
        <p:spPr bwMode="auto">
          <a:xfrm>
            <a:off x="2982364" y="2127809"/>
            <a:ext cx="6227267" cy="1066601"/>
          </a:xfrm>
          <a:prstGeom prst="rect">
            <a:avLst/>
          </a:prstGeom>
          <a:solidFill>
            <a:srgbClr val="C00000"/>
          </a:solidFill>
          <a:ln w="9525">
            <a:miter lim="800000"/>
            <a:headEnd/>
            <a:tailEnd/>
          </a:ln>
          <a:effectLst/>
          <a:scene3d>
            <a:camera prst="legacyPerspectiveTop" fov="1800000">
              <a:rot lat="0" lon="0" rev="0"/>
            </a:camera>
            <a:lightRig rig="legacyNormal4" dir="b"/>
          </a:scene3d>
          <a:sp3d extrusionH="1801800" prstMaterial="legacyMatte">
            <a:bevelT w="13500" h="13500" prst="angle"/>
            <a:bevelB w="13500" h="13500" prst="angle"/>
            <a:extrusionClr>
              <a:schemeClr val="accent5">
                <a:lumMod val="60000"/>
                <a:lumOff val="40000"/>
              </a:schemeClr>
            </a:extrusionClr>
          </a:sp3d>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nchor="ctr">
            <a:flatTx/>
          </a:bodyPr>
          <a:lstStyle/>
          <a:p>
            <a:pPr algn="ctr">
              <a:defRPr/>
            </a:pPr>
            <a:r>
              <a:rPr lang="en-US" sz="3600" dirty="0">
                <a:solidFill>
                  <a:schemeClr val="bg1"/>
                </a:solidFill>
                <a:latin typeface="Trebuchet MS" pitchFamily="34" charset="0"/>
              </a:rPr>
              <a:t>FUTURE TRIBULATION</a:t>
            </a:r>
          </a:p>
        </p:txBody>
      </p:sp>
      <p:sp>
        <p:nvSpPr>
          <p:cNvPr id="4" name="Rectangle 6">
            <a:extLst>
              <a:ext uri="{FF2B5EF4-FFF2-40B4-BE49-F238E27FC236}">
                <a16:creationId xmlns:a16="http://schemas.microsoft.com/office/drawing/2014/main" id="{BE04A2C8-59F2-BD07-3956-A56AF5A69AA4}"/>
              </a:ext>
            </a:extLst>
          </p:cNvPr>
          <p:cNvSpPr>
            <a:spLocks noChangeAspect="1" noChangeArrowheads="1"/>
          </p:cNvSpPr>
          <p:nvPr/>
        </p:nvSpPr>
        <p:spPr bwMode="auto">
          <a:xfrm>
            <a:off x="3406139" y="1193538"/>
            <a:ext cx="5379719" cy="876393"/>
          </a:xfrm>
          <a:prstGeom prst="rect">
            <a:avLst/>
          </a:prstGeom>
          <a:solidFill>
            <a:srgbClr val="FFC000"/>
          </a:solidFill>
          <a:ln w="9525">
            <a:miter lim="800000"/>
            <a:headEnd/>
            <a:tailEnd/>
          </a:ln>
          <a:effectLst/>
          <a:scene3d>
            <a:camera prst="legacyPerspectiveTop" fov="1800000">
              <a:rot lat="0" lon="0" rev="0"/>
            </a:camera>
            <a:lightRig rig="legacyNormal4" dir="b"/>
          </a:scene3d>
          <a:sp3d extrusionH="1801800" prstMaterial="legacyMatte">
            <a:bevelT w="13500" h="13500" prst="angle"/>
            <a:bevelB w="13500" h="13500" prst="angle"/>
            <a:extrusionClr>
              <a:schemeClr val="accent5">
                <a:lumMod val="60000"/>
                <a:lumOff val="40000"/>
              </a:schemeClr>
            </a:extrusionClr>
          </a:sp3d>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nchor="ctr">
            <a:flatTx/>
          </a:bodyPr>
          <a:lstStyle/>
          <a:p>
            <a:pPr algn="ctr">
              <a:defRPr/>
            </a:pPr>
            <a:r>
              <a:rPr lang="en-US" sz="2800" dirty="0">
                <a:solidFill>
                  <a:schemeClr val="bg1"/>
                </a:solidFill>
                <a:latin typeface="Trebuchet MS" pitchFamily="34" charset="0"/>
              </a:rPr>
              <a:t>PRE-TRIBULATION RAPTURE</a:t>
            </a:r>
          </a:p>
        </p:txBody>
      </p:sp>
      <p:grpSp>
        <p:nvGrpSpPr>
          <p:cNvPr id="3" name="Group 2">
            <a:extLst>
              <a:ext uri="{FF2B5EF4-FFF2-40B4-BE49-F238E27FC236}">
                <a16:creationId xmlns:a16="http://schemas.microsoft.com/office/drawing/2014/main" id="{77B6EFD1-C8D9-D12B-0982-3E8A39AE8C70}"/>
              </a:ext>
            </a:extLst>
          </p:cNvPr>
          <p:cNvGrpSpPr/>
          <p:nvPr/>
        </p:nvGrpSpPr>
        <p:grpSpPr>
          <a:xfrm>
            <a:off x="10805045" y="5962650"/>
            <a:ext cx="1035886" cy="551231"/>
            <a:chOff x="3471863" y="1857374"/>
            <a:chExt cx="5450432" cy="2900367"/>
          </a:xfrm>
        </p:grpSpPr>
        <p:pic>
          <p:nvPicPr>
            <p:cNvPr id="10" name="Picture 9">
              <a:extLst>
                <a:ext uri="{FF2B5EF4-FFF2-40B4-BE49-F238E27FC236}">
                  <a16:creationId xmlns:a16="http://schemas.microsoft.com/office/drawing/2014/main" id="{B9195876-A5D7-D910-BC08-14D7FAF1C268}"/>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1" name="Picture 10">
              <a:extLst>
                <a:ext uri="{FF2B5EF4-FFF2-40B4-BE49-F238E27FC236}">
                  <a16:creationId xmlns:a16="http://schemas.microsoft.com/office/drawing/2014/main" id="{DC9CD078-B01D-58BA-E196-3A6151E9EA38}"/>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4" name="Picture 13">
              <a:extLst>
                <a:ext uri="{FF2B5EF4-FFF2-40B4-BE49-F238E27FC236}">
                  <a16:creationId xmlns:a16="http://schemas.microsoft.com/office/drawing/2014/main" id="{6EBC8121-D116-F5D1-0485-2D465128E022}"/>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1726163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4FE43B83-CAF9-484B-81A9-9C2208BF0E0A}"/>
              </a:ext>
            </a:extLst>
          </p:cNvPr>
          <p:cNvSpPr txBox="1"/>
          <p:nvPr/>
        </p:nvSpPr>
        <p:spPr>
          <a:xfrm>
            <a:off x="2933205" y="3841313"/>
            <a:ext cx="6325590" cy="2369880"/>
          </a:xfrm>
          <a:prstGeom prst="rect">
            <a:avLst/>
          </a:prstGeom>
          <a:noFill/>
        </p:spPr>
        <p:txBody>
          <a:bodyPr wrap="square" rtlCol="0">
            <a:spAutoFit/>
          </a:bodyPr>
          <a:lstStyle/>
          <a:p>
            <a:pPr algn="ctr"/>
            <a:r>
              <a:rPr lang="en-NZ" sz="3600" b="1" dirty="0">
                <a:solidFill>
                  <a:schemeClr val="bg1"/>
                </a:solidFill>
                <a:latin typeface="Abadi" panose="020B0604020104020204" pitchFamily="34" charset="0"/>
              </a:rPr>
              <a:t>What to Believe about the</a:t>
            </a:r>
          </a:p>
          <a:p>
            <a:pPr algn="ctr"/>
            <a:r>
              <a:rPr lang="en-NZ" sz="3600" b="1" dirty="0">
                <a:solidFill>
                  <a:schemeClr val="bg1"/>
                </a:solidFill>
                <a:latin typeface="Abadi" panose="020B0604020104020204" pitchFamily="34" charset="0"/>
              </a:rPr>
              <a:t>End Times…and Why</a:t>
            </a:r>
            <a:endParaRPr lang="en-NZ" sz="4800" b="1" dirty="0">
              <a:solidFill>
                <a:srgbClr val="00B0F0"/>
              </a:solidFill>
              <a:latin typeface="Abadi" panose="020B0604020104020204" pitchFamily="34" charset="0"/>
            </a:endParaRPr>
          </a:p>
          <a:p>
            <a:pPr algn="ctr"/>
            <a:endParaRPr lang="en-NZ" sz="1600" b="1" dirty="0">
              <a:solidFill>
                <a:srgbClr val="00B0F0"/>
              </a:solidFill>
              <a:latin typeface="Abadi" panose="020B0604020104020204" pitchFamily="34" charset="0"/>
            </a:endParaRPr>
          </a:p>
          <a:p>
            <a:pPr algn="ctr"/>
            <a:r>
              <a:rPr lang="en-NZ" sz="3600" b="1" dirty="0" err="1">
                <a:solidFill>
                  <a:srgbClr val="00B0F0"/>
                </a:solidFill>
                <a:latin typeface="Abadi" panose="020B0604020104020204" pitchFamily="34" charset="0"/>
              </a:rPr>
              <a:t>Dr.</a:t>
            </a:r>
            <a:r>
              <a:rPr lang="en-NZ" sz="3600" b="1" dirty="0">
                <a:solidFill>
                  <a:srgbClr val="00B0F0"/>
                </a:solidFill>
                <a:latin typeface="Abadi" panose="020B0604020104020204" pitchFamily="34" charset="0"/>
              </a:rPr>
              <a:t> Michael J. </a:t>
            </a:r>
            <a:r>
              <a:rPr lang="en-NZ" sz="3600" b="1" dirty="0" err="1">
                <a:solidFill>
                  <a:srgbClr val="00B0F0"/>
                </a:solidFill>
                <a:latin typeface="Abadi" panose="020B0604020104020204" pitchFamily="34" charset="0"/>
              </a:rPr>
              <a:t>Svigel</a:t>
            </a:r>
            <a:r>
              <a:rPr lang="en-NZ" sz="3600" b="1" dirty="0">
                <a:solidFill>
                  <a:srgbClr val="00B0F0"/>
                </a:solidFill>
                <a:latin typeface="Abadi" panose="020B0604020104020204" pitchFamily="34" charset="0"/>
              </a:rPr>
              <a:t> </a:t>
            </a:r>
          </a:p>
          <a:p>
            <a:pPr algn="ctr"/>
            <a:r>
              <a:rPr lang="en-NZ" sz="2000" b="1" dirty="0">
                <a:solidFill>
                  <a:srgbClr val="00B0F0"/>
                </a:solidFill>
                <a:latin typeface="Abadi" panose="020B0604020104020204" pitchFamily="34" charset="0"/>
              </a:rPr>
              <a:t>Dallas Theological Seminary</a:t>
            </a:r>
          </a:p>
        </p:txBody>
      </p:sp>
      <p:grpSp>
        <p:nvGrpSpPr>
          <p:cNvPr id="2" name="Group 1">
            <a:extLst>
              <a:ext uri="{FF2B5EF4-FFF2-40B4-BE49-F238E27FC236}">
                <a16:creationId xmlns:a16="http://schemas.microsoft.com/office/drawing/2014/main" id="{3C2A61B4-F60A-3725-5549-F2F0C5CCF08F}"/>
              </a:ext>
            </a:extLst>
          </p:cNvPr>
          <p:cNvGrpSpPr/>
          <p:nvPr/>
        </p:nvGrpSpPr>
        <p:grpSpPr>
          <a:xfrm>
            <a:off x="1769423" y="144945"/>
            <a:ext cx="8653154" cy="3733246"/>
            <a:chOff x="3471863" y="1857374"/>
            <a:chExt cx="5450432" cy="2900367"/>
          </a:xfrm>
        </p:grpSpPr>
        <p:pic>
          <p:nvPicPr>
            <p:cNvPr id="3" name="Picture 2">
              <a:extLst>
                <a:ext uri="{FF2B5EF4-FFF2-40B4-BE49-F238E27FC236}">
                  <a16:creationId xmlns:a16="http://schemas.microsoft.com/office/drawing/2014/main" id="{2AB02A50-DF84-3D02-CB7B-B97B22E19BE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46DD1073-EAC9-EECE-19E3-EDE0E12F8375}"/>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F1133864-D0CF-EA8A-2D72-279FC4B7BA16}"/>
                </a:ext>
              </a:extLst>
            </p:cNvPr>
            <p:cNvPicPr>
              <a:picLocks noChangeAspect="1"/>
            </p:cNvPicPr>
            <p:nvPr/>
          </p:nvPicPr>
          <p:blipFill>
            <a:blip r:embed="rId4"/>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68748382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217D42A-29A9-0A49-A21E-A2065C037C38}"/>
              </a:ext>
            </a:extLst>
          </p:cNvPr>
          <p:cNvSpPr/>
          <p:nvPr/>
        </p:nvSpPr>
        <p:spPr>
          <a:xfrm>
            <a:off x="421178" y="971670"/>
            <a:ext cx="8274250" cy="5185266"/>
          </a:xfrm>
          <a:prstGeom prst="rect">
            <a:avLst/>
          </a:prstGeom>
        </p:spPr>
        <p:txBody>
          <a:bodyPr wrap="square">
            <a:spAutoFit/>
          </a:bodyPr>
          <a:lstStyle/>
          <a:p>
            <a:pPr>
              <a:lnSpc>
                <a:spcPct val="150000"/>
              </a:lnSpc>
            </a:pPr>
            <a:r>
              <a:rPr lang="en-US" sz="3200" dirty="0">
                <a:solidFill>
                  <a:srgbClr val="FFF32B"/>
                </a:solidFill>
                <a:latin typeface="Abadi" panose="020B0604020104020204" pitchFamily="34" charset="0"/>
                <a:ea typeface="Calibri" panose="020F0502020204030204" pitchFamily="34" charset="0"/>
              </a:rPr>
              <a:t>1: The Coming Kingdom in Context</a:t>
            </a:r>
          </a:p>
          <a:p>
            <a:pPr>
              <a:lnSpc>
                <a:spcPct val="150000"/>
              </a:lnSpc>
            </a:pPr>
            <a:r>
              <a:rPr lang="en-US" sz="3200" dirty="0">
                <a:solidFill>
                  <a:schemeClr val="bg1"/>
                </a:solidFill>
                <a:latin typeface="Abadi" panose="020B0604020104020204" pitchFamily="34" charset="0"/>
                <a:ea typeface="Calibri" panose="020F0502020204030204" pitchFamily="34" charset="0"/>
              </a:rPr>
              <a:t>2: The Coming Kingdom in the OT</a:t>
            </a:r>
          </a:p>
          <a:p>
            <a:pPr>
              <a:lnSpc>
                <a:spcPct val="150000"/>
              </a:lnSpc>
            </a:pPr>
            <a:r>
              <a:rPr lang="en-US" sz="3200" dirty="0">
                <a:solidFill>
                  <a:schemeClr val="bg1"/>
                </a:solidFill>
                <a:latin typeface="Abadi" panose="020B0604020104020204" pitchFamily="34" charset="0"/>
                <a:ea typeface="Calibri" panose="020F0502020204030204" pitchFamily="34" charset="0"/>
              </a:rPr>
              <a:t>3: The Coming Kingdom in the NT</a:t>
            </a:r>
          </a:p>
          <a:p>
            <a:pPr>
              <a:lnSpc>
                <a:spcPct val="150000"/>
              </a:lnSpc>
            </a:pPr>
            <a:r>
              <a:rPr lang="en-US" sz="3200" dirty="0">
                <a:solidFill>
                  <a:schemeClr val="bg1"/>
                </a:solidFill>
                <a:latin typeface="Abadi" panose="020B0604020104020204" pitchFamily="34" charset="0"/>
                <a:ea typeface="Calibri" panose="020F0502020204030204" pitchFamily="34" charset="0"/>
              </a:rPr>
              <a:t>4: The Coming Kingdom in Revelation</a:t>
            </a:r>
          </a:p>
          <a:p>
            <a:pPr>
              <a:lnSpc>
                <a:spcPct val="150000"/>
              </a:lnSpc>
            </a:pPr>
            <a:r>
              <a:rPr lang="en-US" sz="3200" dirty="0">
                <a:solidFill>
                  <a:schemeClr val="bg1"/>
                </a:solidFill>
                <a:latin typeface="Abadi" panose="020B0604020104020204" pitchFamily="34" charset="0"/>
                <a:ea typeface="Calibri" panose="020F0502020204030204" pitchFamily="34" charset="0"/>
              </a:rPr>
              <a:t>5: The Coming Day of the Lord</a:t>
            </a:r>
          </a:p>
          <a:p>
            <a:pPr>
              <a:lnSpc>
                <a:spcPct val="150000"/>
              </a:lnSpc>
            </a:pPr>
            <a:r>
              <a:rPr lang="en-US" sz="3200" dirty="0">
                <a:solidFill>
                  <a:schemeClr val="bg1"/>
                </a:solidFill>
                <a:latin typeface="Abadi" panose="020B0604020104020204" pitchFamily="34" charset="0"/>
                <a:ea typeface="Calibri" panose="020F0502020204030204" pitchFamily="34" charset="0"/>
              </a:rPr>
              <a:t>6: The Coming Assumption of the Church</a:t>
            </a:r>
          </a:p>
          <a:p>
            <a:pPr>
              <a:lnSpc>
                <a:spcPct val="150000"/>
              </a:lnSpc>
            </a:pPr>
            <a:r>
              <a:rPr lang="en-US" sz="3200" dirty="0">
                <a:solidFill>
                  <a:schemeClr val="bg1"/>
                </a:solidFill>
                <a:latin typeface="Abadi" panose="020B0604020104020204" pitchFamily="34" charset="0"/>
                <a:ea typeface="Calibri" panose="020F0502020204030204" pitchFamily="34" charset="0"/>
              </a:rPr>
              <a:t>7: FAQs</a:t>
            </a:r>
          </a:p>
        </p:txBody>
      </p:sp>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Story of the Future</a:t>
            </a:r>
            <a:endParaRPr lang="en-NZ" sz="3200" b="1" dirty="0">
              <a:solidFill>
                <a:srgbClr val="00AEEF"/>
              </a:solidFill>
              <a:latin typeface="Abadi" panose="020B0604020104020204" pitchFamily="34" charset="0"/>
            </a:endParaRPr>
          </a:p>
        </p:txBody>
      </p:sp>
      <p:pic>
        <p:nvPicPr>
          <p:cNvPr id="13" name="Picture 12">
            <a:extLst>
              <a:ext uri="{FF2B5EF4-FFF2-40B4-BE49-F238E27FC236}">
                <a16:creationId xmlns:a16="http://schemas.microsoft.com/office/drawing/2014/main" id="{EAE5AD07-8729-B44E-83C2-BA28913615C1}"/>
              </a:ext>
            </a:extLst>
          </p:cNvPr>
          <p:cNvPicPr>
            <a:picLocks noChangeAspect="1"/>
          </p:cNvPicPr>
          <p:nvPr/>
        </p:nvPicPr>
        <p:blipFill rotWithShape="1">
          <a:blip r:embed="rId3" cstate="email">
            <a:alphaModFix/>
            <a:extLst>
              <a:ext uri="{BEBA8EAE-BF5A-486C-A8C5-ECC9F3942E4B}">
                <a14:imgProps xmlns:a14="http://schemas.microsoft.com/office/drawing/2010/main">
                  <a14:imgLayer r:embed="rId4">
                    <a14:imgEffect>
                      <a14:artisticTexturizer/>
                    </a14:imgEffect>
                    <a14:imgEffect>
                      <a14:sharpenSoften amount="100000"/>
                    </a14:imgEffect>
                    <a14:imgEffect>
                      <a14:brightnessContrast bright="3000"/>
                    </a14:imgEffect>
                  </a14:imgLayer>
                </a14:imgProps>
              </a:ext>
              <a:ext uri="{28A0092B-C50C-407E-A947-70E740481C1C}">
                <a14:useLocalDpi xmlns:a14="http://schemas.microsoft.com/office/drawing/2010/main"/>
              </a:ext>
            </a:extLst>
          </a:blip>
          <a:srcRect/>
          <a:stretch/>
        </p:blipFill>
        <p:spPr>
          <a:xfrm>
            <a:off x="8695427" y="1212502"/>
            <a:ext cx="3053576" cy="3803904"/>
          </a:xfrm>
          <a:prstGeom prst="rect">
            <a:avLst/>
          </a:prstGeom>
          <a:effectLst>
            <a:softEdge rad="28271"/>
          </a:effectLst>
        </p:spPr>
      </p:pic>
      <p:grpSp>
        <p:nvGrpSpPr>
          <p:cNvPr id="3" name="Group 2">
            <a:extLst>
              <a:ext uri="{FF2B5EF4-FFF2-40B4-BE49-F238E27FC236}">
                <a16:creationId xmlns:a16="http://schemas.microsoft.com/office/drawing/2014/main" id="{E36EB9F2-7B07-D25A-EB2C-B2769727E3A2}"/>
              </a:ext>
            </a:extLst>
          </p:cNvPr>
          <p:cNvGrpSpPr/>
          <p:nvPr/>
        </p:nvGrpSpPr>
        <p:grpSpPr>
          <a:xfrm>
            <a:off x="10805045" y="5962650"/>
            <a:ext cx="1035886" cy="551231"/>
            <a:chOff x="3471863" y="1857374"/>
            <a:chExt cx="5450432" cy="2900367"/>
          </a:xfrm>
        </p:grpSpPr>
        <p:pic>
          <p:nvPicPr>
            <p:cNvPr id="8" name="Picture 7">
              <a:extLst>
                <a:ext uri="{FF2B5EF4-FFF2-40B4-BE49-F238E27FC236}">
                  <a16:creationId xmlns:a16="http://schemas.microsoft.com/office/drawing/2014/main" id="{D312B16C-0864-E1D9-C0CB-0032486ECBF8}"/>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0" name="Picture 9">
              <a:extLst>
                <a:ext uri="{FF2B5EF4-FFF2-40B4-BE49-F238E27FC236}">
                  <a16:creationId xmlns:a16="http://schemas.microsoft.com/office/drawing/2014/main" id="{FB059443-C427-849B-F4F3-CF50F2EC730A}"/>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1" name="Picture 10">
              <a:extLst>
                <a:ext uri="{FF2B5EF4-FFF2-40B4-BE49-F238E27FC236}">
                  <a16:creationId xmlns:a16="http://schemas.microsoft.com/office/drawing/2014/main" id="{3E6A3B3C-EAF1-176A-5CA2-33B6F40C7063}"/>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56557175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217D42A-29A9-0A49-A21E-A2065C037C38}"/>
              </a:ext>
            </a:extLst>
          </p:cNvPr>
          <p:cNvSpPr/>
          <p:nvPr/>
        </p:nvSpPr>
        <p:spPr>
          <a:xfrm>
            <a:off x="421178" y="971670"/>
            <a:ext cx="8274250" cy="5185266"/>
          </a:xfrm>
          <a:prstGeom prst="rect">
            <a:avLst/>
          </a:prstGeom>
        </p:spPr>
        <p:txBody>
          <a:bodyPr wrap="square">
            <a:spAutoFit/>
          </a:bodyPr>
          <a:lstStyle/>
          <a:p>
            <a:pPr>
              <a:lnSpc>
                <a:spcPct val="150000"/>
              </a:lnSpc>
            </a:pPr>
            <a:r>
              <a:rPr lang="en-US" sz="3200" dirty="0">
                <a:solidFill>
                  <a:schemeClr val="bg1"/>
                </a:solidFill>
                <a:latin typeface="Abadi" panose="020B0604020104020204" pitchFamily="34" charset="0"/>
                <a:ea typeface="Calibri" panose="020F0502020204030204" pitchFamily="34" charset="0"/>
              </a:rPr>
              <a:t>1: The Coming Kingdom in Context</a:t>
            </a:r>
          </a:p>
          <a:p>
            <a:pPr>
              <a:lnSpc>
                <a:spcPct val="150000"/>
              </a:lnSpc>
            </a:pPr>
            <a:r>
              <a:rPr lang="en-US" sz="3200" dirty="0">
                <a:solidFill>
                  <a:srgbClr val="FFF32B"/>
                </a:solidFill>
                <a:latin typeface="Abadi" panose="020B0604020104020204" pitchFamily="34" charset="0"/>
                <a:ea typeface="Calibri" panose="020F0502020204030204" pitchFamily="34" charset="0"/>
              </a:rPr>
              <a:t>2: The Coming Kingdom in the OT</a:t>
            </a:r>
          </a:p>
          <a:p>
            <a:pPr>
              <a:lnSpc>
                <a:spcPct val="150000"/>
              </a:lnSpc>
            </a:pPr>
            <a:r>
              <a:rPr lang="en-US" sz="3200" dirty="0">
                <a:solidFill>
                  <a:schemeClr val="bg1"/>
                </a:solidFill>
                <a:latin typeface="Abadi" panose="020B0604020104020204" pitchFamily="34" charset="0"/>
                <a:ea typeface="Calibri" panose="020F0502020204030204" pitchFamily="34" charset="0"/>
              </a:rPr>
              <a:t>3: The Coming Kingdom in the NT</a:t>
            </a:r>
          </a:p>
          <a:p>
            <a:pPr>
              <a:lnSpc>
                <a:spcPct val="150000"/>
              </a:lnSpc>
            </a:pPr>
            <a:r>
              <a:rPr lang="en-US" sz="3200" dirty="0">
                <a:solidFill>
                  <a:schemeClr val="bg1"/>
                </a:solidFill>
                <a:latin typeface="Abadi" panose="020B0604020104020204" pitchFamily="34" charset="0"/>
                <a:ea typeface="Calibri" panose="020F0502020204030204" pitchFamily="34" charset="0"/>
              </a:rPr>
              <a:t>4: The Coming Kingdom in Revelation</a:t>
            </a:r>
          </a:p>
          <a:p>
            <a:pPr>
              <a:lnSpc>
                <a:spcPct val="150000"/>
              </a:lnSpc>
            </a:pPr>
            <a:r>
              <a:rPr lang="en-US" sz="3200" dirty="0">
                <a:solidFill>
                  <a:schemeClr val="bg1"/>
                </a:solidFill>
                <a:latin typeface="Abadi" panose="020B0604020104020204" pitchFamily="34" charset="0"/>
                <a:ea typeface="Calibri" panose="020F0502020204030204" pitchFamily="34" charset="0"/>
              </a:rPr>
              <a:t>5: The Coming Day of the Lord</a:t>
            </a:r>
          </a:p>
          <a:p>
            <a:pPr>
              <a:lnSpc>
                <a:spcPct val="150000"/>
              </a:lnSpc>
            </a:pPr>
            <a:r>
              <a:rPr lang="en-US" sz="3200" dirty="0">
                <a:solidFill>
                  <a:schemeClr val="bg1"/>
                </a:solidFill>
                <a:latin typeface="Abadi" panose="020B0604020104020204" pitchFamily="34" charset="0"/>
                <a:ea typeface="Calibri" panose="020F0502020204030204" pitchFamily="34" charset="0"/>
              </a:rPr>
              <a:t>6: The Coming Assumption of the Church</a:t>
            </a:r>
          </a:p>
          <a:p>
            <a:pPr>
              <a:lnSpc>
                <a:spcPct val="150000"/>
              </a:lnSpc>
            </a:pPr>
            <a:r>
              <a:rPr lang="en-US" sz="3200" dirty="0">
                <a:solidFill>
                  <a:schemeClr val="bg1"/>
                </a:solidFill>
                <a:latin typeface="Abadi" panose="020B0604020104020204" pitchFamily="34" charset="0"/>
                <a:ea typeface="Calibri" panose="020F0502020204030204" pitchFamily="34" charset="0"/>
              </a:rPr>
              <a:t>7: FAQs</a:t>
            </a:r>
          </a:p>
        </p:txBody>
      </p:sp>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Story of the Future</a:t>
            </a:r>
            <a:endParaRPr lang="en-NZ" sz="3200" b="1" dirty="0">
              <a:solidFill>
                <a:srgbClr val="00AEEF"/>
              </a:solidFill>
              <a:latin typeface="Abadi" panose="020B0604020104020204" pitchFamily="34" charset="0"/>
            </a:endParaRPr>
          </a:p>
        </p:txBody>
      </p:sp>
      <p:pic>
        <p:nvPicPr>
          <p:cNvPr id="13" name="Picture 12">
            <a:extLst>
              <a:ext uri="{FF2B5EF4-FFF2-40B4-BE49-F238E27FC236}">
                <a16:creationId xmlns:a16="http://schemas.microsoft.com/office/drawing/2014/main" id="{EAE5AD07-8729-B44E-83C2-BA28913615C1}"/>
              </a:ext>
            </a:extLst>
          </p:cNvPr>
          <p:cNvPicPr>
            <a:picLocks noChangeAspect="1"/>
          </p:cNvPicPr>
          <p:nvPr/>
        </p:nvPicPr>
        <p:blipFill rotWithShape="1">
          <a:blip r:embed="rId3" cstate="email">
            <a:alphaModFix/>
            <a:extLst>
              <a:ext uri="{BEBA8EAE-BF5A-486C-A8C5-ECC9F3942E4B}">
                <a14:imgProps xmlns:a14="http://schemas.microsoft.com/office/drawing/2010/main">
                  <a14:imgLayer r:embed="rId4">
                    <a14:imgEffect>
                      <a14:artisticTexturizer/>
                    </a14:imgEffect>
                    <a14:imgEffect>
                      <a14:sharpenSoften amount="100000"/>
                    </a14:imgEffect>
                    <a14:imgEffect>
                      <a14:brightnessContrast bright="3000"/>
                    </a14:imgEffect>
                  </a14:imgLayer>
                </a14:imgProps>
              </a:ext>
              <a:ext uri="{28A0092B-C50C-407E-A947-70E740481C1C}">
                <a14:useLocalDpi xmlns:a14="http://schemas.microsoft.com/office/drawing/2010/main"/>
              </a:ext>
            </a:extLst>
          </a:blip>
          <a:srcRect/>
          <a:stretch/>
        </p:blipFill>
        <p:spPr>
          <a:xfrm>
            <a:off x="8695427" y="1212502"/>
            <a:ext cx="3053576" cy="3803904"/>
          </a:xfrm>
          <a:prstGeom prst="rect">
            <a:avLst/>
          </a:prstGeom>
          <a:effectLst>
            <a:softEdge rad="28271"/>
          </a:effectLst>
        </p:spPr>
      </p:pic>
      <p:grpSp>
        <p:nvGrpSpPr>
          <p:cNvPr id="3" name="Group 2">
            <a:extLst>
              <a:ext uri="{FF2B5EF4-FFF2-40B4-BE49-F238E27FC236}">
                <a16:creationId xmlns:a16="http://schemas.microsoft.com/office/drawing/2014/main" id="{480E1585-2215-D64F-AB18-19786B8EE3D2}"/>
              </a:ext>
            </a:extLst>
          </p:cNvPr>
          <p:cNvGrpSpPr/>
          <p:nvPr/>
        </p:nvGrpSpPr>
        <p:grpSpPr>
          <a:xfrm>
            <a:off x="10805045" y="5962650"/>
            <a:ext cx="1035886" cy="551231"/>
            <a:chOff x="3471863" y="1857374"/>
            <a:chExt cx="5450432" cy="2900367"/>
          </a:xfrm>
        </p:grpSpPr>
        <p:pic>
          <p:nvPicPr>
            <p:cNvPr id="8" name="Picture 7">
              <a:extLst>
                <a:ext uri="{FF2B5EF4-FFF2-40B4-BE49-F238E27FC236}">
                  <a16:creationId xmlns:a16="http://schemas.microsoft.com/office/drawing/2014/main" id="{C4BFC0EB-38AF-8981-F64E-E7D72DE20BC7}"/>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0" name="Picture 9">
              <a:extLst>
                <a:ext uri="{FF2B5EF4-FFF2-40B4-BE49-F238E27FC236}">
                  <a16:creationId xmlns:a16="http://schemas.microsoft.com/office/drawing/2014/main" id="{D7C85DA6-9449-F319-D1BF-11FBBAD13590}"/>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1" name="Picture 10">
              <a:extLst>
                <a:ext uri="{FF2B5EF4-FFF2-40B4-BE49-F238E27FC236}">
                  <a16:creationId xmlns:a16="http://schemas.microsoft.com/office/drawing/2014/main" id="{3D90DED9-BFAB-BC63-5955-2D0C7B20B5E3}"/>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49601097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5">
            <a:extLst>
              <a:ext uri="{FF2B5EF4-FFF2-40B4-BE49-F238E27FC236}">
                <a16:creationId xmlns:a16="http://schemas.microsoft.com/office/drawing/2014/main" id="{8FEF5026-9F9C-1E22-9AFA-189F53F4724A}"/>
              </a:ext>
            </a:extLst>
          </p:cNvPr>
          <p:cNvSpPr>
            <a:spLocks noChangeAspect="1" noChangeArrowheads="1"/>
          </p:cNvSpPr>
          <p:nvPr/>
        </p:nvSpPr>
        <p:spPr bwMode="auto">
          <a:xfrm>
            <a:off x="1836420" y="4606735"/>
            <a:ext cx="8519160" cy="1810957"/>
          </a:xfrm>
          <a:prstGeom prst="rect">
            <a:avLst/>
          </a:prstGeom>
          <a:solidFill>
            <a:srgbClr val="00B050"/>
          </a:solidFill>
          <a:ln w="9525">
            <a:miter lim="800000"/>
            <a:headEnd/>
            <a:tailEnd/>
          </a:ln>
          <a:effectLst/>
          <a:scene3d>
            <a:camera prst="legacyPerspectiveTop" fov="1800000">
              <a:rot lat="300000" lon="0" rev="0"/>
            </a:camera>
            <a:lightRig rig="legacyNormal4" dir="b"/>
          </a:scene3d>
          <a:sp3d extrusionH="1801800" prstMaterial="legacyMatte">
            <a:bevelT w="13500" h="13500" prst="angle"/>
            <a:bevelB w="13500" h="13500" prst="angle"/>
            <a:extrusionClr>
              <a:schemeClr val="accent2">
                <a:lumMod val="60000"/>
                <a:lumOff val="40000"/>
              </a:schemeClr>
            </a:extrusionClr>
          </a:sp3d>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nchor="ctr">
            <a:flatTx/>
          </a:bodyPr>
          <a:lstStyle/>
          <a:p>
            <a:pPr algn="ctr">
              <a:defRPr/>
            </a:pPr>
            <a:r>
              <a:rPr lang="en-US" sz="4800" dirty="0">
                <a:solidFill>
                  <a:schemeClr val="bg1"/>
                </a:solidFill>
                <a:latin typeface="Trebuchet MS" pitchFamily="34" charset="0"/>
              </a:rPr>
              <a:t>RETURN, RESURRECTION, RESTORATION</a:t>
            </a:r>
          </a:p>
        </p:txBody>
      </p:sp>
      <p:sp>
        <p:nvSpPr>
          <p:cNvPr id="6" name="Rectangle 6">
            <a:extLst>
              <a:ext uri="{FF2B5EF4-FFF2-40B4-BE49-F238E27FC236}">
                <a16:creationId xmlns:a16="http://schemas.microsoft.com/office/drawing/2014/main" id="{8C0CD17C-D2B2-9B08-06BD-A0A338F3C69F}"/>
              </a:ext>
            </a:extLst>
          </p:cNvPr>
          <p:cNvSpPr>
            <a:spLocks noChangeAspect="1" noChangeArrowheads="1"/>
          </p:cNvSpPr>
          <p:nvPr/>
        </p:nvSpPr>
        <p:spPr bwMode="auto">
          <a:xfrm>
            <a:off x="2422105" y="3254979"/>
            <a:ext cx="7329114" cy="1281521"/>
          </a:xfrm>
          <a:prstGeom prst="rect">
            <a:avLst/>
          </a:prstGeom>
          <a:solidFill>
            <a:srgbClr val="0070C0"/>
          </a:solidFill>
          <a:ln w="9525">
            <a:miter lim="800000"/>
            <a:headEnd/>
            <a:tailEnd/>
          </a:ln>
          <a:effectLst/>
          <a:scene3d>
            <a:camera prst="legacyPerspectiveTop" fov="1800000">
              <a:rot lat="0" lon="0" rev="0"/>
            </a:camera>
            <a:lightRig rig="legacyNormal4" dir="b"/>
          </a:scene3d>
          <a:sp3d extrusionH="1801800" prstMaterial="legacyMatte">
            <a:bevelT w="13500" h="13500" prst="angle"/>
            <a:bevelB w="13500" h="13500" prst="angle"/>
            <a:extrusionClr>
              <a:schemeClr val="accent5">
                <a:lumMod val="60000"/>
                <a:lumOff val="40000"/>
              </a:schemeClr>
            </a:extrusionClr>
          </a:sp3d>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nchor="ctr">
            <a:flatTx/>
          </a:bodyPr>
          <a:lstStyle/>
          <a:p>
            <a:pPr algn="ctr">
              <a:defRPr/>
            </a:pPr>
            <a:r>
              <a:rPr lang="en-US" sz="3800" dirty="0">
                <a:solidFill>
                  <a:schemeClr val="bg1"/>
                </a:solidFill>
                <a:latin typeface="Trebuchet MS" pitchFamily="34" charset="0"/>
              </a:rPr>
              <a:t>PREMILLENNIAL RETURN</a:t>
            </a:r>
          </a:p>
        </p:txBody>
      </p:sp>
      <p:sp>
        <p:nvSpPr>
          <p:cNvPr id="2" name="Rectangle 1">
            <a:extLst>
              <a:ext uri="{FF2B5EF4-FFF2-40B4-BE49-F238E27FC236}">
                <a16:creationId xmlns:a16="http://schemas.microsoft.com/office/drawing/2014/main" id="{C99C8B57-E48C-11E9-29B0-87DBB0708942}"/>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Story of the Future</a:t>
            </a:r>
            <a:endParaRPr lang="en-NZ" sz="3200" b="1" dirty="0">
              <a:solidFill>
                <a:srgbClr val="00AEEF"/>
              </a:solidFill>
              <a:latin typeface="Abadi" panose="020B0604020104020204" pitchFamily="34" charset="0"/>
            </a:endParaRPr>
          </a:p>
        </p:txBody>
      </p:sp>
      <p:grpSp>
        <p:nvGrpSpPr>
          <p:cNvPr id="3" name="Group 2">
            <a:extLst>
              <a:ext uri="{FF2B5EF4-FFF2-40B4-BE49-F238E27FC236}">
                <a16:creationId xmlns:a16="http://schemas.microsoft.com/office/drawing/2014/main" id="{6315535E-1362-7A4D-C9CD-EC4AAA3B1A84}"/>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F445972D-6472-74C0-9D1F-64E10C7066C8}"/>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9" name="Picture 8">
              <a:extLst>
                <a:ext uri="{FF2B5EF4-FFF2-40B4-BE49-F238E27FC236}">
                  <a16:creationId xmlns:a16="http://schemas.microsoft.com/office/drawing/2014/main" id="{A5415D7D-3D44-708A-946B-AE507D979608}"/>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0" name="Picture 9">
              <a:extLst>
                <a:ext uri="{FF2B5EF4-FFF2-40B4-BE49-F238E27FC236}">
                  <a16:creationId xmlns:a16="http://schemas.microsoft.com/office/drawing/2014/main" id="{B037A3EE-49D5-9C8D-4FB2-04607B33C989}"/>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55138889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217D42A-29A9-0A49-A21E-A2065C037C38}"/>
              </a:ext>
            </a:extLst>
          </p:cNvPr>
          <p:cNvSpPr/>
          <p:nvPr/>
        </p:nvSpPr>
        <p:spPr>
          <a:xfrm>
            <a:off x="-9338" y="1586032"/>
            <a:ext cx="12192000" cy="3139321"/>
          </a:xfrm>
          <a:prstGeom prst="rect">
            <a:avLst/>
          </a:prstGeom>
        </p:spPr>
        <p:txBody>
          <a:bodyPr wrap="square">
            <a:spAutoFit/>
          </a:bodyPr>
          <a:lstStyle/>
          <a:p>
            <a:pPr algn="ctr"/>
            <a:r>
              <a:rPr lang="en-US" sz="6600" dirty="0">
                <a:solidFill>
                  <a:schemeClr val="bg1"/>
                </a:solidFill>
                <a:latin typeface="Abadi" panose="020B0604020104020204" pitchFamily="34" charset="0"/>
                <a:ea typeface="Calibri" panose="020F0502020204030204" pitchFamily="34" charset="0"/>
              </a:rPr>
              <a:t>2</a:t>
            </a:r>
          </a:p>
          <a:p>
            <a:pPr algn="ctr"/>
            <a:r>
              <a:rPr lang="en-US" sz="6600" dirty="0">
                <a:solidFill>
                  <a:schemeClr val="bg1"/>
                </a:solidFill>
                <a:latin typeface="Abadi" panose="020B0604020104020204" pitchFamily="34" charset="0"/>
                <a:ea typeface="Calibri" panose="020F0502020204030204" pitchFamily="34" charset="0"/>
              </a:rPr>
              <a:t>The Coming Kingdom</a:t>
            </a:r>
          </a:p>
          <a:p>
            <a:pPr algn="ctr"/>
            <a:r>
              <a:rPr lang="en-US" sz="6600" dirty="0">
                <a:solidFill>
                  <a:schemeClr val="bg1"/>
                </a:solidFill>
                <a:latin typeface="Abadi" panose="020B0604020104020204" pitchFamily="34" charset="0"/>
                <a:ea typeface="Calibri" panose="020F0502020204030204" pitchFamily="34" charset="0"/>
              </a:rPr>
              <a:t>in the Old Testament</a:t>
            </a:r>
          </a:p>
        </p:txBody>
      </p:sp>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Story of the Future</a:t>
            </a:r>
            <a:endParaRPr lang="en-NZ" sz="3200" b="1" dirty="0">
              <a:solidFill>
                <a:srgbClr val="00AEEF"/>
              </a:solidFill>
              <a:latin typeface="Abadi" panose="020B0604020104020204" pitchFamily="34" charset="0"/>
            </a:endParaRPr>
          </a:p>
        </p:txBody>
      </p:sp>
      <p:grpSp>
        <p:nvGrpSpPr>
          <p:cNvPr id="3" name="Group 2">
            <a:extLst>
              <a:ext uri="{FF2B5EF4-FFF2-40B4-BE49-F238E27FC236}">
                <a16:creationId xmlns:a16="http://schemas.microsoft.com/office/drawing/2014/main" id="{D3317C6E-702D-77E3-A3E5-85BC16F3A5D3}"/>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EB3C2E1B-D5F8-226B-D063-04B1BEDF48C1}"/>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5" name="Picture 4">
              <a:extLst>
                <a:ext uri="{FF2B5EF4-FFF2-40B4-BE49-F238E27FC236}">
                  <a16:creationId xmlns:a16="http://schemas.microsoft.com/office/drawing/2014/main" id="{AAB1B041-F1A8-59B6-C3D4-695552C32F22}"/>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6" name="Picture 5">
              <a:extLst>
                <a:ext uri="{FF2B5EF4-FFF2-40B4-BE49-F238E27FC236}">
                  <a16:creationId xmlns:a16="http://schemas.microsoft.com/office/drawing/2014/main" id="{8424E8A7-DB81-30AF-741F-60D592EE373F}"/>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42510355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8274249" cy="3539430"/>
          </a:xfrm>
          <a:prstGeom prst="rect">
            <a:avLst/>
          </a:prstGeom>
        </p:spPr>
        <p:txBody>
          <a:bodyPr wrap="square">
            <a:spAutoFit/>
          </a:bodyPr>
          <a:lstStyle/>
          <a:p>
            <a:pPr algn="ctr"/>
            <a:endParaRPr lang="en-US" sz="4400" dirty="0">
              <a:solidFill>
                <a:srgbClr val="FFF32B"/>
              </a:solidFill>
              <a:latin typeface="Abadi" panose="020B0604020104020204" pitchFamily="34" charset="0"/>
              <a:ea typeface="Calibri" panose="020F0502020204030204" pitchFamily="34" charset="0"/>
            </a:endParaRPr>
          </a:p>
          <a:p>
            <a:pPr algn="ctr"/>
            <a:r>
              <a:rPr lang="en-US" sz="6000" dirty="0">
                <a:solidFill>
                  <a:schemeClr val="bg1"/>
                </a:solidFill>
                <a:latin typeface="Abadi" panose="020B0604020104020204" pitchFamily="34" charset="0"/>
                <a:ea typeface="Calibri" panose="020F0502020204030204" pitchFamily="34" charset="0"/>
              </a:rPr>
              <a:t>2.1</a:t>
            </a:r>
          </a:p>
          <a:p>
            <a:pPr algn="ctr"/>
            <a:r>
              <a:rPr lang="en-US" sz="6000" dirty="0">
                <a:solidFill>
                  <a:srgbClr val="FFF32B"/>
                </a:solidFill>
                <a:latin typeface="Abadi" panose="020B0604020104020204" pitchFamily="34" charset="0"/>
                <a:ea typeface="Calibri" panose="020F0502020204030204" pitchFamily="34" charset="0"/>
              </a:rPr>
              <a:t>The Imago Dei</a:t>
            </a:r>
          </a:p>
          <a:p>
            <a:pPr algn="ctr"/>
            <a:r>
              <a:rPr lang="en-US" sz="6000" dirty="0">
                <a:solidFill>
                  <a:srgbClr val="FFF32B"/>
                </a:solidFill>
                <a:latin typeface="Abadi" panose="020B0604020104020204" pitchFamily="34" charset="0"/>
                <a:ea typeface="Calibri" panose="020F0502020204030204" pitchFamily="34" charset="0"/>
              </a:rPr>
              <a:t>Mission</a:t>
            </a:r>
          </a:p>
        </p:txBody>
      </p:sp>
      <p:sp>
        <p:nvSpPr>
          <p:cNvPr id="9" name="Rectangle 8">
            <a:extLst>
              <a:ext uri="{FF2B5EF4-FFF2-40B4-BE49-F238E27FC236}">
                <a16:creationId xmlns:a16="http://schemas.microsoft.com/office/drawing/2014/main" id="{3AB711B0-8E79-A443-A9B3-8279FBBC5029}"/>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Old Testament</a:t>
            </a:r>
            <a:endParaRPr lang="en-NZ" sz="3200" b="1" dirty="0">
              <a:solidFill>
                <a:srgbClr val="00AEEF"/>
              </a:solidFill>
              <a:latin typeface="Abadi" panose="020B0604020104020204" pitchFamily="34" charset="0"/>
            </a:endParaRPr>
          </a:p>
        </p:txBody>
      </p:sp>
      <p:pic>
        <p:nvPicPr>
          <p:cNvPr id="2" name="Picture 1">
            <a:extLst>
              <a:ext uri="{FF2B5EF4-FFF2-40B4-BE49-F238E27FC236}">
                <a16:creationId xmlns:a16="http://schemas.microsoft.com/office/drawing/2014/main" id="{E1B4B76B-8FF3-F2E8-EA75-DF6E8EEDE651}"/>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8695426" y="1212502"/>
            <a:ext cx="3053359" cy="3803633"/>
          </a:xfrm>
          <a:prstGeom prst="rect">
            <a:avLst/>
          </a:prstGeom>
        </p:spPr>
      </p:pic>
      <p:grpSp>
        <p:nvGrpSpPr>
          <p:cNvPr id="3" name="Group 2">
            <a:extLst>
              <a:ext uri="{FF2B5EF4-FFF2-40B4-BE49-F238E27FC236}">
                <a16:creationId xmlns:a16="http://schemas.microsoft.com/office/drawing/2014/main" id="{451FDD96-BF94-4343-B77E-9E97EE391861}"/>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9798D491-0781-80E5-8C5A-8E3A513ED508}"/>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5" name="Picture 4">
              <a:extLst>
                <a:ext uri="{FF2B5EF4-FFF2-40B4-BE49-F238E27FC236}">
                  <a16:creationId xmlns:a16="http://schemas.microsoft.com/office/drawing/2014/main" id="{3BE8A439-E3FD-61A2-F1D0-C025048C315B}"/>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6" name="Picture 5">
              <a:extLst>
                <a:ext uri="{FF2B5EF4-FFF2-40B4-BE49-F238E27FC236}">
                  <a16:creationId xmlns:a16="http://schemas.microsoft.com/office/drawing/2014/main" id="{BFB04D26-DB1A-080B-D19C-C718343D595D}"/>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62275414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217D42A-29A9-0A49-A21E-A2065C037C38}"/>
              </a:ext>
            </a:extLst>
          </p:cNvPr>
          <p:cNvSpPr/>
          <p:nvPr/>
        </p:nvSpPr>
        <p:spPr>
          <a:xfrm>
            <a:off x="421178" y="971670"/>
            <a:ext cx="8045489" cy="2308324"/>
          </a:xfrm>
          <a:prstGeom prst="rect">
            <a:avLst/>
          </a:prstGeom>
        </p:spPr>
        <p:txBody>
          <a:bodyPr wrap="square">
            <a:spAutoFit/>
          </a:bodyPr>
          <a:lstStyle/>
          <a:p>
            <a:r>
              <a:rPr lang="en-US" sz="4000" dirty="0">
                <a:solidFill>
                  <a:srgbClr val="FFF32B"/>
                </a:solidFill>
                <a:latin typeface="Abadi" panose="020B0604020104020204" pitchFamily="34" charset="0"/>
                <a:ea typeface="Calibri" panose="020F0502020204030204" pitchFamily="34" charset="0"/>
              </a:rPr>
              <a:t>The End of the Story in Light of the Beginning of the Story</a:t>
            </a:r>
            <a:endParaRPr lang="en-US" sz="1200" dirty="0">
              <a:solidFill>
                <a:srgbClr val="00B0F0"/>
              </a:solidFill>
              <a:latin typeface="Abadi" panose="020B0604020104020204" pitchFamily="34" charset="0"/>
              <a:ea typeface="Calibri" panose="020F0502020204030204" pitchFamily="34" charset="0"/>
            </a:endParaRPr>
          </a:p>
          <a:p>
            <a:pPr marL="234950" indent="-234950">
              <a:buFontTx/>
              <a:buChar char="•"/>
            </a:pPr>
            <a:r>
              <a:rPr lang="en-US" altLang="en-US" sz="3200" dirty="0">
                <a:solidFill>
                  <a:srgbClr val="00D241"/>
                </a:solidFill>
                <a:sym typeface="Helvetica" charset="0"/>
              </a:rPr>
              <a:t>God’</a:t>
            </a:r>
            <a:r>
              <a:rPr lang="en-US" altLang="ja-JP" sz="3200" dirty="0">
                <a:solidFill>
                  <a:srgbClr val="00D241"/>
                </a:solidFill>
                <a:sym typeface="Helvetica" charset="0"/>
              </a:rPr>
              <a:t>s original plan for humanity was the fulfillment of the </a:t>
            </a:r>
            <a:r>
              <a:rPr lang="en-US" altLang="ja-JP" sz="3200" i="1" dirty="0">
                <a:solidFill>
                  <a:srgbClr val="00D241"/>
                </a:solidFill>
                <a:sym typeface="Helvetica" charset="0"/>
              </a:rPr>
              <a:t>Imago Dei Mission.</a:t>
            </a:r>
          </a:p>
        </p:txBody>
      </p:sp>
      <p:pic>
        <p:nvPicPr>
          <p:cNvPr id="3" name="Picture 2">
            <a:extLst>
              <a:ext uri="{FF2B5EF4-FFF2-40B4-BE49-F238E27FC236}">
                <a16:creationId xmlns:a16="http://schemas.microsoft.com/office/drawing/2014/main" id="{84B0E0D2-3668-47A4-476B-C7F160495E26}"/>
              </a:ext>
            </a:extLst>
          </p:cNvPr>
          <p:cNvPicPr>
            <a:picLocks noChangeAspect="1"/>
          </p:cNvPicPr>
          <p:nvPr/>
        </p:nvPicPr>
        <p:blipFill rotWithShape="1">
          <a:blip r:embed="rId3" cstate="email">
            <a:alphaModFix/>
            <a:extLst>
              <a:ext uri="{BEBA8EAE-BF5A-486C-A8C5-ECC9F3942E4B}">
                <a14:imgProps xmlns:a14="http://schemas.microsoft.com/office/drawing/2010/main">
                  <a14:imgLayer r:embed="rId4">
                    <a14:imgEffect>
                      <a14:artisticTexturizer/>
                    </a14:imgEffect>
                    <a14:imgEffect>
                      <a14:sharpenSoften amount="100000"/>
                    </a14:imgEffect>
                    <a14:imgEffect>
                      <a14:brightnessContrast bright="3000"/>
                    </a14:imgEffect>
                  </a14:imgLayer>
                </a14:imgProps>
              </a:ext>
              <a:ext uri="{28A0092B-C50C-407E-A947-70E740481C1C}">
                <a14:useLocalDpi xmlns:a14="http://schemas.microsoft.com/office/drawing/2010/main"/>
              </a:ext>
            </a:extLst>
          </a:blip>
          <a:srcRect/>
          <a:stretch/>
        </p:blipFill>
        <p:spPr>
          <a:xfrm>
            <a:off x="8695427" y="1212502"/>
            <a:ext cx="3053576" cy="3803904"/>
          </a:xfrm>
          <a:prstGeom prst="rect">
            <a:avLst/>
          </a:prstGeom>
          <a:effectLst>
            <a:softEdge rad="28271"/>
          </a:effectLst>
        </p:spPr>
      </p:pic>
      <p:sp>
        <p:nvSpPr>
          <p:cNvPr id="8" name="Rectangle 7">
            <a:extLst>
              <a:ext uri="{FF2B5EF4-FFF2-40B4-BE49-F238E27FC236}">
                <a16:creationId xmlns:a16="http://schemas.microsoft.com/office/drawing/2014/main" id="{A7DDC589-3B98-FFE3-2C9E-33B721885E27}"/>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Old Testament</a:t>
            </a:r>
            <a:endParaRPr lang="en-NZ" sz="3200" b="1" dirty="0">
              <a:solidFill>
                <a:srgbClr val="00AEEF"/>
              </a:solidFill>
              <a:latin typeface="Abadi" panose="020B0604020104020204" pitchFamily="34" charset="0"/>
            </a:endParaRPr>
          </a:p>
        </p:txBody>
      </p:sp>
      <p:grpSp>
        <p:nvGrpSpPr>
          <p:cNvPr id="9" name="Group 8">
            <a:extLst>
              <a:ext uri="{FF2B5EF4-FFF2-40B4-BE49-F238E27FC236}">
                <a16:creationId xmlns:a16="http://schemas.microsoft.com/office/drawing/2014/main" id="{F35D169A-E8E0-206B-A92F-3C5A4801688F}"/>
              </a:ext>
            </a:extLst>
          </p:cNvPr>
          <p:cNvGrpSpPr/>
          <p:nvPr/>
        </p:nvGrpSpPr>
        <p:grpSpPr>
          <a:xfrm>
            <a:off x="10805045" y="5962650"/>
            <a:ext cx="1035886" cy="551231"/>
            <a:chOff x="3471863" y="1857374"/>
            <a:chExt cx="5450432" cy="2900367"/>
          </a:xfrm>
        </p:grpSpPr>
        <p:pic>
          <p:nvPicPr>
            <p:cNvPr id="10" name="Picture 9">
              <a:extLst>
                <a:ext uri="{FF2B5EF4-FFF2-40B4-BE49-F238E27FC236}">
                  <a16:creationId xmlns:a16="http://schemas.microsoft.com/office/drawing/2014/main" id="{3D26D30D-2C7A-3FC5-412E-ACD6241ED4BB}"/>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1" name="Picture 10">
              <a:extLst>
                <a:ext uri="{FF2B5EF4-FFF2-40B4-BE49-F238E27FC236}">
                  <a16:creationId xmlns:a16="http://schemas.microsoft.com/office/drawing/2014/main" id="{02BF0041-CFEE-0EBB-3905-9E704639C4B1}"/>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2" name="Picture 11">
              <a:extLst>
                <a:ext uri="{FF2B5EF4-FFF2-40B4-BE49-F238E27FC236}">
                  <a16:creationId xmlns:a16="http://schemas.microsoft.com/office/drawing/2014/main" id="{5D37021E-07A0-597E-F2F8-D9BDF7CB7AB0}"/>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83469290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xEl>
                                              <p:pRg st="1" end="1"/>
                                            </p:txEl>
                                          </p:spTgt>
                                        </p:tgtEl>
                                        <p:attrNameLst>
                                          <p:attrName>style.visibility</p:attrName>
                                        </p:attrNameLst>
                                      </p:cBhvr>
                                      <p:to>
                                        <p:strVal val="visible"/>
                                      </p:to>
                                    </p:set>
                                    <p:animEffect transition="in" filter="fade">
                                      <p:cBhvr>
                                        <p:cTn id="7" dur="500"/>
                                        <p:tgtEl>
                                          <p:spTgt spid="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217D42A-29A9-0A49-A21E-A2065C037C38}"/>
              </a:ext>
            </a:extLst>
          </p:cNvPr>
          <p:cNvSpPr/>
          <p:nvPr/>
        </p:nvSpPr>
        <p:spPr>
          <a:xfrm>
            <a:off x="-9338" y="1586032"/>
            <a:ext cx="12192000" cy="3139321"/>
          </a:xfrm>
          <a:prstGeom prst="rect">
            <a:avLst/>
          </a:prstGeom>
        </p:spPr>
        <p:txBody>
          <a:bodyPr wrap="square">
            <a:spAutoFit/>
          </a:bodyPr>
          <a:lstStyle/>
          <a:p>
            <a:pPr algn="ctr"/>
            <a:r>
              <a:rPr lang="en-US" sz="6600" dirty="0">
                <a:solidFill>
                  <a:schemeClr val="bg1"/>
                </a:solidFill>
                <a:latin typeface="Abadi" panose="020B0604020104020204" pitchFamily="34" charset="0"/>
                <a:ea typeface="Calibri" panose="020F0502020204030204" pitchFamily="34" charset="0"/>
              </a:rPr>
              <a:t>1</a:t>
            </a:r>
          </a:p>
          <a:p>
            <a:pPr algn="ctr"/>
            <a:r>
              <a:rPr lang="en-US" sz="6600" dirty="0">
                <a:solidFill>
                  <a:schemeClr val="bg1"/>
                </a:solidFill>
                <a:latin typeface="Abadi" panose="020B0604020104020204" pitchFamily="34" charset="0"/>
                <a:ea typeface="Calibri" panose="020F0502020204030204" pitchFamily="34" charset="0"/>
              </a:rPr>
              <a:t>The Coming Kingdom</a:t>
            </a:r>
          </a:p>
          <a:p>
            <a:pPr algn="ctr"/>
            <a:r>
              <a:rPr lang="en-US" sz="6600" dirty="0">
                <a:solidFill>
                  <a:schemeClr val="bg1"/>
                </a:solidFill>
                <a:latin typeface="Abadi" panose="020B0604020104020204" pitchFamily="34" charset="0"/>
                <a:ea typeface="Calibri" panose="020F0502020204030204" pitchFamily="34" charset="0"/>
              </a:rPr>
              <a:t>in Context</a:t>
            </a:r>
          </a:p>
        </p:txBody>
      </p:sp>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Story of the Future</a:t>
            </a:r>
            <a:endParaRPr lang="en-NZ" sz="3200" b="1" dirty="0">
              <a:solidFill>
                <a:srgbClr val="00AEEF"/>
              </a:solidFill>
              <a:latin typeface="Abadi" panose="020B0604020104020204" pitchFamily="34" charset="0"/>
            </a:endParaRPr>
          </a:p>
        </p:txBody>
      </p:sp>
      <p:grpSp>
        <p:nvGrpSpPr>
          <p:cNvPr id="3" name="Group 2">
            <a:extLst>
              <a:ext uri="{FF2B5EF4-FFF2-40B4-BE49-F238E27FC236}">
                <a16:creationId xmlns:a16="http://schemas.microsoft.com/office/drawing/2014/main" id="{403FD12F-76FC-C134-3FBC-E550C94E00E0}"/>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05447C4C-1E80-6CB2-6087-021278560D95}"/>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5" name="Picture 4">
              <a:extLst>
                <a:ext uri="{FF2B5EF4-FFF2-40B4-BE49-F238E27FC236}">
                  <a16:creationId xmlns:a16="http://schemas.microsoft.com/office/drawing/2014/main" id="{54FEBE22-9399-7411-9926-1E2C50B4917C}"/>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6" name="Picture 5">
              <a:extLst>
                <a:ext uri="{FF2B5EF4-FFF2-40B4-BE49-F238E27FC236}">
                  <a16:creationId xmlns:a16="http://schemas.microsoft.com/office/drawing/2014/main" id="{61609AA0-E6A8-3C52-15CF-113F5BB04329}"/>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80215451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217D42A-29A9-0A49-A21E-A2065C037C38}"/>
              </a:ext>
            </a:extLst>
          </p:cNvPr>
          <p:cNvSpPr/>
          <p:nvPr/>
        </p:nvSpPr>
        <p:spPr>
          <a:xfrm>
            <a:off x="421178" y="971670"/>
            <a:ext cx="8045489" cy="4154984"/>
          </a:xfrm>
          <a:prstGeom prst="rect">
            <a:avLst/>
          </a:prstGeom>
        </p:spPr>
        <p:txBody>
          <a:bodyPr wrap="square">
            <a:spAutoFit/>
          </a:bodyPr>
          <a:lstStyle/>
          <a:p>
            <a:r>
              <a:rPr lang="en-US" sz="4000" dirty="0">
                <a:solidFill>
                  <a:srgbClr val="00D241"/>
                </a:solidFill>
                <a:latin typeface="Abadi" panose="020B0604020104020204" pitchFamily="34" charset="0"/>
                <a:ea typeface="Calibri" panose="020F0502020204030204" pitchFamily="34" charset="0"/>
              </a:rPr>
              <a:t>What is the Imago Dei Mission?</a:t>
            </a:r>
          </a:p>
          <a:p>
            <a:r>
              <a:rPr lang="en-US" sz="3200" dirty="0">
                <a:solidFill>
                  <a:schemeClr val="bg1"/>
                </a:solidFill>
                <a:latin typeface="Abadi" panose="020B0604020104020204" pitchFamily="34" charset="0"/>
                <a:ea typeface="Calibri" panose="020F0502020204030204" pitchFamily="34" charset="0"/>
              </a:rPr>
              <a:t>“Then God said, ‘Let us make humans in our image, according to our likeness, and let them have dominion over the fish of the sea and over the birds of the air and over the cattle and over all the wild animals of the earth and over every creeping thing that creeps upon the earth’” (Gen 1:26). </a:t>
            </a:r>
            <a:endParaRPr lang="en-US" sz="3200" dirty="0">
              <a:solidFill>
                <a:srgbClr val="00B0F0"/>
              </a:solidFill>
              <a:latin typeface="Abadi" panose="020B0604020104020204" pitchFamily="34" charset="0"/>
              <a:ea typeface="Calibri" panose="020F0502020204030204" pitchFamily="34" charset="0"/>
            </a:endParaRPr>
          </a:p>
        </p:txBody>
      </p:sp>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Old Testament </a:t>
            </a:r>
            <a:endParaRPr lang="en-NZ" sz="3200" b="1" dirty="0">
              <a:solidFill>
                <a:srgbClr val="00AEEF"/>
              </a:solidFill>
              <a:latin typeface="Abadi" panose="020B0604020104020204" pitchFamily="34" charset="0"/>
            </a:endParaRPr>
          </a:p>
        </p:txBody>
      </p:sp>
      <p:pic>
        <p:nvPicPr>
          <p:cNvPr id="3" name="Picture 2">
            <a:extLst>
              <a:ext uri="{FF2B5EF4-FFF2-40B4-BE49-F238E27FC236}">
                <a16:creationId xmlns:a16="http://schemas.microsoft.com/office/drawing/2014/main" id="{84B0E0D2-3668-47A4-476B-C7F160495E26}"/>
              </a:ext>
            </a:extLst>
          </p:cNvPr>
          <p:cNvPicPr>
            <a:picLocks noChangeAspect="1"/>
          </p:cNvPicPr>
          <p:nvPr/>
        </p:nvPicPr>
        <p:blipFill rotWithShape="1">
          <a:blip r:embed="rId3" cstate="email">
            <a:alphaModFix/>
            <a:extLst>
              <a:ext uri="{BEBA8EAE-BF5A-486C-A8C5-ECC9F3942E4B}">
                <a14:imgProps xmlns:a14="http://schemas.microsoft.com/office/drawing/2010/main">
                  <a14:imgLayer r:embed="rId4">
                    <a14:imgEffect>
                      <a14:artisticTexturizer/>
                    </a14:imgEffect>
                    <a14:imgEffect>
                      <a14:sharpenSoften amount="100000"/>
                    </a14:imgEffect>
                    <a14:imgEffect>
                      <a14:brightnessContrast bright="3000"/>
                    </a14:imgEffect>
                  </a14:imgLayer>
                </a14:imgProps>
              </a:ext>
              <a:ext uri="{28A0092B-C50C-407E-A947-70E740481C1C}">
                <a14:useLocalDpi xmlns:a14="http://schemas.microsoft.com/office/drawing/2010/main"/>
              </a:ext>
            </a:extLst>
          </a:blip>
          <a:srcRect/>
          <a:stretch/>
        </p:blipFill>
        <p:spPr>
          <a:xfrm>
            <a:off x="8695427" y="1212502"/>
            <a:ext cx="3053576" cy="3803904"/>
          </a:xfrm>
          <a:prstGeom prst="rect">
            <a:avLst/>
          </a:prstGeom>
          <a:effectLst>
            <a:softEdge rad="28271"/>
          </a:effectLst>
        </p:spPr>
      </p:pic>
      <p:grpSp>
        <p:nvGrpSpPr>
          <p:cNvPr id="8" name="Group 7">
            <a:extLst>
              <a:ext uri="{FF2B5EF4-FFF2-40B4-BE49-F238E27FC236}">
                <a16:creationId xmlns:a16="http://schemas.microsoft.com/office/drawing/2014/main" id="{FDD49723-B069-2CC3-87B5-BF9697E743F0}"/>
              </a:ext>
            </a:extLst>
          </p:cNvPr>
          <p:cNvGrpSpPr/>
          <p:nvPr/>
        </p:nvGrpSpPr>
        <p:grpSpPr>
          <a:xfrm>
            <a:off x="10805045" y="5962650"/>
            <a:ext cx="1035886" cy="551231"/>
            <a:chOff x="3471863" y="1857374"/>
            <a:chExt cx="5450432" cy="2900367"/>
          </a:xfrm>
        </p:grpSpPr>
        <p:pic>
          <p:nvPicPr>
            <p:cNvPr id="10" name="Picture 9">
              <a:extLst>
                <a:ext uri="{FF2B5EF4-FFF2-40B4-BE49-F238E27FC236}">
                  <a16:creationId xmlns:a16="http://schemas.microsoft.com/office/drawing/2014/main" id="{3BCDC3FC-3EE9-9CA7-DFD5-DDB0A07C3FA1}"/>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1" name="Picture 10">
              <a:extLst>
                <a:ext uri="{FF2B5EF4-FFF2-40B4-BE49-F238E27FC236}">
                  <a16:creationId xmlns:a16="http://schemas.microsoft.com/office/drawing/2014/main" id="{AF348F79-CA75-3D4F-55EB-1EAC8125F122}"/>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2" name="Picture 11">
              <a:extLst>
                <a:ext uri="{FF2B5EF4-FFF2-40B4-BE49-F238E27FC236}">
                  <a16:creationId xmlns:a16="http://schemas.microsoft.com/office/drawing/2014/main" id="{4ADADDA5-5A0F-CEBC-F100-423472719730}"/>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20408527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217D42A-29A9-0A49-A21E-A2065C037C38}"/>
              </a:ext>
            </a:extLst>
          </p:cNvPr>
          <p:cNvSpPr/>
          <p:nvPr/>
        </p:nvSpPr>
        <p:spPr>
          <a:xfrm>
            <a:off x="421178" y="971670"/>
            <a:ext cx="8045489" cy="3662541"/>
          </a:xfrm>
          <a:prstGeom prst="rect">
            <a:avLst/>
          </a:prstGeom>
        </p:spPr>
        <p:txBody>
          <a:bodyPr wrap="square">
            <a:spAutoFit/>
          </a:bodyPr>
          <a:lstStyle/>
          <a:p>
            <a:r>
              <a:rPr lang="en-US" sz="4000" dirty="0">
                <a:solidFill>
                  <a:srgbClr val="00D241"/>
                </a:solidFill>
                <a:latin typeface="Abadi" panose="020B0604020104020204" pitchFamily="34" charset="0"/>
                <a:ea typeface="Calibri" panose="020F0502020204030204" pitchFamily="34" charset="0"/>
              </a:rPr>
              <a:t>What is the Imago Dei Mission?</a:t>
            </a:r>
          </a:p>
          <a:p>
            <a:r>
              <a:rPr lang="en-US" sz="3200" dirty="0">
                <a:solidFill>
                  <a:schemeClr val="bg1"/>
                </a:solidFill>
                <a:latin typeface="Abadi" panose="020B0604020104020204" pitchFamily="34" charset="0"/>
                <a:ea typeface="Calibri" panose="020F0502020204030204" pitchFamily="34" charset="0"/>
              </a:rPr>
              <a:t>“God blessed them, and God said to them, ‘Be fruitful and multiply and fill the earth and subdue it and have dominion over the fish of the sea and over the birds of the air and over every living thing that moves upon the earth’” (Gen 1:28).</a:t>
            </a:r>
            <a:endParaRPr lang="en-US" sz="3200" dirty="0">
              <a:solidFill>
                <a:srgbClr val="00B0F0"/>
              </a:solidFill>
              <a:latin typeface="Abadi" panose="020B0604020104020204" pitchFamily="34" charset="0"/>
              <a:ea typeface="Calibri" panose="020F0502020204030204" pitchFamily="34" charset="0"/>
            </a:endParaRPr>
          </a:p>
        </p:txBody>
      </p:sp>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Old Testament</a:t>
            </a:r>
            <a:endParaRPr lang="en-NZ" sz="3200" b="1" dirty="0">
              <a:solidFill>
                <a:srgbClr val="00AEEF"/>
              </a:solidFill>
              <a:latin typeface="Abadi" panose="020B0604020104020204" pitchFamily="34" charset="0"/>
            </a:endParaRPr>
          </a:p>
        </p:txBody>
      </p:sp>
      <p:pic>
        <p:nvPicPr>
          <p:cNvPr id="3" name="Picture 2">
            <a:extLst>
              <a:ext uri="{FF2B5EF4-FFF2-40B4-BE49-F238E27FC236}">
                <a16:creationId xmlns:a16="http://schemas.microsoft.com/office/drawing/2014/main" id="{84B0E0D2-3668-47A4-476B-C7F160495E26}"/>
              </a:ext>
            </a:extLst>
          </p:cNvPr>
          <p:cNvPicPr>
            <a:picLocks noChangeAspect="1"/>
          </p:cNvPicPr>
          <p:nvPr/>
        </p:nvPicPr>
        <p:blipFill rotWithShape="1">
          <a:blip r:embed="rId3" cstate="email">
            <a:alphaModFix/>
            <a:extLst>
              <a:ext uri="{BEBA8EAE-BF5A-486C-A8C5-ECC9F3942E4B}">
                <a14:imgProps xmlns:a14="http://schemas.microsoft.com/office/drawing/2010/main">
                  <a14:imgLayer r:embed="rId4">
                    <a14:imgEffect>
                      <a14:artisticTexturizer/>
                    </a14:imgEffect>
                    <a14:imgEffect>
                      <a14:sharpenSoften amount="100000"/>
                    </a14:imgEffect>
                    <a14:imgEffect>
                      <a14:brightnessContrast bright="3000"/>
                    </a14:imgEffect>
                  </a14:imgLayer>
                </a14:imgProps>
              </a:ext>
              <a:ext uri="{28A0092B-C50C-407E-A947-70E740481C1C}">
                <a14:useLocalDpi xmlns:a14="http://schemas.microsoft.com/office/drawing/2010/main"/>
              </a:ext>
            </a:extLst>
          </a:blip>
          <a:srcRect/>
          <a:stretch/>
        </p:blipFill>
        <p:spPr>
          <a:xfrm>
            <a:off x="8695427" y="1212502"/>
            <a:ext cx="3053576" cy="3803904"/>
          </a:xfrm>
          <a:prstGeom prst="rect">
            <a:avLst/>
          </a:prstGeom>
          <a:effectLst>
            <a:softEdge rad="28271"/>
          </a:effectLst>
        </p:spPr>
      </p:pic>
      <p:grpSp>
        <p:nvGrpSpPr>
          <p:cNvPr id="8" name="Group 7">
            <a:extLst>
              <a:ext uri="{FF2B5EF4-FFF2-40B4-BE49-F238E27FC236}">
                <a16:creationId xmlns:a16="http://schemas.microsoft.com/office/drawing/2014/main" id="{98F14EEB-5BB2-8F93-3A9C-841EECEA4B0A}"/>
              </a:ext>
            </a:extLst>
          </p:cNvPr>
          <p:cNvGrpSpPr/>
          <p:nvPr/>
        </p:nvGrpSpPr>
        <p:grpSpPr>
          <a:xfrm>
            <a:off x="10805045" y="5962650"/>
            <a:ext cx="1035886" cy="551231"/>
            <a:chOff x="3471863" y="1857374"/>
            <a:chExt cx="5450432" cy="2900367"/>
          </a:xfrm>
        </p:grpSpPr>
        <p:pic>
          <p:nvPicPr>
            <p:cNvPr id="10" name="Picture 9">
              <a:extLst>
                <a:ext uri="{FF2B5EF4-FFF2-40B4-BE49-F238E27FC236}">
                  <a16:creationId xmlns:a16="http://schemas.microsoft.com/office/drawing/2014/main" id="{EC2FAA36-2EE1-2BB5-2D49-028427E2193A}"/>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1" name="Picture 10">
              <a:extLst>
                <a:ext uri="{FF2B5EF4-FFF2-40B4-BE49-F238E27FC236}">
                  <a16:creationId xmlns:a16="http://schemas.microsoft.com/office/drawing/2014/main" id="{6C0FB171-65CC-7DAE-142C-1C796CF0262A}"/>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2" name="Picture 11">
              <a:extLst>
                <a:ext uri="{FF2B5EF4-FFF2-40B4-BE49-F238E27FC236}">
                  <a16:creationId xmlns:a16="http://schemas.microsoft.com/office/drawing/2014/main" id="{B78EB682-8AA5-B5DC-1E34-D762D6C476C5}"/>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92293399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217D42A-29A9-0A49-A21E-A2065C037C38}"/>
              </a:ext>
            </a:extLst>
          </p:cNvPr>
          <p:cNvSpPr/>
          <p:nvPr/>
        </p:nvSpPr>
        <p:spPr>
          <a:xfrm>
            <a:off x="421178" y="971670"/>
            <a:ext cx="8274249" cy="5940088"/>
          </a:xfrm>
          <a:prstGeom prst="rect">
            <a:avLst/>
          </a:prstGeom>
        </p:spPr>
        <p:txBody>
          <a:bodyPr wrap="square">
            <a:spAutoFit/>
          </a:bodyPr>
          <a:lstStyle/>
          <a:p>
            <a:r>
              <a:rPr lang="en-US" sz="4000" dirty="0">
                <a:solidFill>
                  <a:srgbClr val="00D241"/>
                </a:solidFill>
                <a:latin typeface="Abadi" panose="020B0604020104020204" pitchFamily="34" charset="0"/>
                <a:ea typeface="Calibri" panose="020F0502020204030204" pitchFamily="34" charset="0"/>
              </a:rPr>
              <a:t>What is the Imago Dei Mission?</a:t>
            </a:r>
          </a:p>
          <a:p>
            <a:r>
              <a:rPr lang="en-US" sz="3200" dirty="0">
                <a:solidFill>
                  <a:srgbClr val="FFFF00"/>
                </a:solidFill>
                <a:latin typeface="Abadi" panose="020B0604020104020204" pitchFamily="34" charset="0"/>
                <a:ea typeface="Calibri" panose="020F0502020204030204" pitchFamily="34" charset="0"/>
              </a:rPr>
              <a:t>“As humanity fulfilled its instruction to multiply and fill the earth, this blessing would move forward to spill out beyond the borders of the garden of Eden to the rest of the earth as well…. In so doing, they will need to subdue the land that is outside of the garden so that it becomes like the land that is within the boundaries of the garden.”</a:t>
            </a:r>
          </a:p>
          <a:p>
            <a:endParaRPr lang="en-US" sz="3200" dirty="0">
              <a:solidFill>
                <a:srgbClr val="FFFF00"/>
              </a:solidFill>
              <a:latin typeface="Abadi" panose="020B0604020104020204" pitchFamily="34" charset="0"/>
              <a:ea typeface="Calibri" panose="020F0502020204030204" pitchFamily="34" charset="0"/>
            </a:endParaRPr>
          </a:p>
          <a:p>
            <a:r>
              <a:rPr lang="en-US" dirty="0">
                <a:solidFill>
                  <a:srgbClr val="FFFF00"/>
                </a:solidFill>
                <a:latin typeface="Abadi" panose="020B0604020104020204" pitchFamily="34" charset="0"/>
                <a:ea typeface="Calibri" panose="020F0502020204030204" pitchFamily="34" charset="0"/>
              </a:rPr>
              <a:t>Paul </a:t>
            </a:r>
            <a:r>
              <a:rPr lang="en-US" dirty="0" err="1">
                <a:solidFill>
                  <a:srgbClr val="FFFF00"/>
                </a:solidFill>
                <a:latin typeface="Abadi" panose="020B0604020104020204" pitchFamily="34" charset="0"/>
                <a:ea typeface="Calibri" panose="020F0502020204030204" pitchFamily="34" charset="0"/>
              </a:rPr>
              <a:t>Krüger</a:t>
            </a:r>
            <a:r>
              <a:rPr lang="en-US" dirty="0">
                <a:solidFill>
                  <a:srgbClr val="FFFF00"/>
                </a:solidFill>
                <a:latin typeface="Abadi" panose="020B0604020104020204" pitchFamily="34" charset="0"/>
                <a:ea typeface="Calibri" panose="020F0502020204030204" pitchFamily="34" charset="0"/>
              </a:rPr>
              <a:t> and Matthew Haynes, “Creation Rest: Genesis 2:1–3 and the First Creation Account,” OTE 30.3 (2017): 680.</a:t>
            </a:r>
          </a:p>
          <a:p>
            <a:endParaRPr lang="en-US" sz="1600" dirty="0">
              <a:solidFill>
                <a:schemeClr val="bg1"/>
              </a:solidFill>
              <a:latin typeface="Abadi" panose="020B0604020104020204" pitchFamily="34" charset="0"/>
              <a:ea typeface="Calibri" panose="020F0502020204030204" pitchFamily="34" charset="0"/>
            </a:endParaRPr>
          </a:p>
        </p:txBody>
      </p:sp>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Old Testament</a:t>
            </a:r>
            <a:endParaRPr lang="en-NZ" sz="3200" b="1" dirty="0">
              <a:solidFill>
                <a:srgbClr val="00AEEF"/>
              </a:solidFill>
              <a:latin typeface="Abadi" panose="020B0604020104020204" pitchFamily="34" charset="0"/>
            </a:endParaRPr>
          </a:p>
        </p:txBody>
      </p:sp>
      <p:pic>
        <p:nvPicPr>
          <p:cNvPr id="3" name="Picture 2">
            <a:extLst>
              <a:ext uri="{FF2B5EF4-FFF2-40B4-BE49-F238E27FC236}">
                <a16:creationId xmlns:a16="http://schemas.microsoft.com/office/drawing/2014/main" id="{84B0E0D2-3668-47A4-476B-C7F160495E26}"/>
              </a:ext>
            </a:extLst>
          </p:cNvPr>
          <p:cNvPicPr>
            <a:picLocks noChangeAspect="1"/>
          </p:cNvPicPr>
          <p:nvPr/>
        </p:nvPicPr>
        <p:blipFill rotWithShape="1">
          <a:blip r:embed="rId3" cstate="email">
            <a:alphaModFix/>
            <a:extLst>
              <a:ext uri="{BEBA8EAE-BF5A-486C-A8C5-ECC9F3942E4B}">
                <a14:imgProps xmlns:a14="http://schemas.microsoft.com/office/drawing/2010/main">
                  <a14:imgLayer r:embed="rId4">
                    <a14:imgEffect>
                      <a14:artisticTexturizer/>
                    </a14:imgEffect>
                    <a14:imgEffect>
                      <a14:sharpenSoften amount="100000"/>
                    </a14:imgEffect>
                    <a14:imgEffect>
                      <a14:brightnessContrast bright="3000"/>
                    </a14:imgEffect>
                  </a14:imgLayer>
                </a14:imgProps>
              </a:ext>
              <a:ext uri="{28A0092B-C50C-407E-A947-70E740481C1C}">
                <a14:useLocalDpi xmlns:a14="http://schemas.microsoft.com/office/drawing/2010/main"/>
              </a:ext>
            </a:extLst>
          </a:blip>
          <a:srcRect/>
          <a:stretch/>
        </p:blipFill>
        <p:spPr>
          <a:xfrm>
            <a:off x="8695427" y="1212502"/>
            <a:ext cx="3053576" cy="3803904"/>
          </a:xfrm>
          <a:prstGeom prst="rect">
            <a:avLst/>
          </a:prstGeom>
          <a:effectLst>
            <a:softEdge rad="28271"/>
          </a:effectLst>
        </p:spPr>
      </p:pic>
      <p:grpSp>
        <p:nvGrpSpPr>
          <p:cNvPr id="8" name="Group 7">
            <a:extLst>
              <a:ext uri="{FF2B5EF4-FFF2-40B4-BE49-F238E27FC236}">
                <a16:creationId xmlns:a16="http://schemas.microsoft.com/office/drawing/2014/main" id="{7CB0CC5F-9BDB-2782-1800-733810FADA38}"/>
              </a:ext>
            </a:extLst>
          </p:cNvPr>
          <p:cNvGrpSpPr/>
          <p:nvPr/>
        </p:nvGrpSpPr>
        <p:grpSpPr>
          <a:xfrm>
            <a:off x="10805045" y="5962650"/>
            <a:ext cx="1035886" cy="551231"/>
            <a:chOff x="3471863" y="1857374"/>
            <a:chExt cx="5450432" cy="2900367"/>
          </a:xfrm>
        </p:grpSpPr>
        <p:pic>
          <p:nvPicPr>
            <p:cNvPr id="10" name="Picture 9">
              <a:extLst>
                <a:ext uri="{FF2B5EF4-FFF2-40B4-BE49-F238E27FC236}">
                  <a16:creationId xmlns:a16="http://schemas.microsoft.com/office/drawing/2014/main" id="{A2FE69E7-894F-BDF5-1C67-CC9D7B8FF48F}"/>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1" name="Picture 10">
              <a:extLst>
                <a:ext uri="{FF2B5EF4-FFF2-40B4-BE49-F238E27FC236}">
                  <a16:creationId xmlns:a16="http://schemas.microsoft.com/office/drawing/2014/main" id="{E39F9FDF-E43B-0306-24CD-CDE1B572CD0C}"/>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2" name="Picture 11">
              <a:extLst>
                <a:ext uri="{FF2B5EF4-FFF2-40B4-BE49-F238E27FC236}">
                  <a16:creationId xmlns:a16="http://schemas.microsoft.com/office/drawing/2014/main" id="{684578B9-01DD-EE59-5698-CE0309C8F774}"/>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35124341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Earth floating in space">
            <a:extLst>
              <a:ext uri="{FF2B5EF4-FFF2-40B4-BE49-F238E27FC236}">
                <a16:creationId xmlns:a16="http://schemas.microsoft.com/office/drawing/2014/main" id="{A330D879-3866-8F8B-0013-99D9C5C36C43}"/>
              </a:ext>
            </a:extLst>
          </p:cNvPr>
          <p:cNvPicPr>
            <a:picLocks noChangeAspect="1"/>
          </p:cNvPicPr>
          <p:nvPr/>
        </p:nvPicPr>
        <p:blipFill rotWithShape="1">
          <a:blip r:embed="rId3" cstate="email">
            <a:extLst>
              <a:ext uri="{BEBA8EAE-BF5A-486C-A8C5-ECC9F3942E4B}">
                <a14:imgProps xmlns:a14="http://schemas.microsoft.com/office/drawing/2010/main">
                  <a14:imgLayer r:embed="rId4">
                    <a14:imgEffect>
                      <a14:brightnessContrast bright="-40000"/>
                    </a14:imgEffect>
                  </a14:imgLayer>
                </a14:imgProps>
              </a:ext>
              <a:ext uri="{28A0092B-C50C-407E-A947-70E740481C1C}">
                <a14:useLocalDpi xmlns:a14="http://schemas.microsoft.com/office/drawing/2010/main"/>
              </a:ext>
            </a:extLst>
          </a:blip>
          <a:srcRect/>
          <a:stretch/>
        </p:blipFill>
        <p:spPr>
          <a:xfrm>
            <a:off x="36426" y="819150"/>
            <a:ext cx="11929786" cy="6000750"/>
          </a:xfrm>
          <a:prstGeom prst="rect">
            <a:avLst/>
          </a:prstGeom>
        </p:spPr>
      </p:pic>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Old Testament</a:t>
            </a:r>
            <a:endParaRPr lang="en-NZ" sz="3200" b="1" dirty="0">
              <a:solidFill>
                <a:srgbClr val="00AEEF"/>
              </a:solidFill>
              <a:latin typeface="Abadi" panose="020B0604020104020204" pitchFamily="34" charset="0"/>
            </a:endParaRPr>
          </a:p>
        </p:txBody>
      </p:sp>
      <p:sp>
        <p:nvSpPr>
          <p:cNvPr id="12" name="Oval 11">
            <a:extLst>
              <a:ext uri="{FF2B5EF4-FFF2-40B4-BE49-F238E27FC236}">
                <a16:creationId xmlns:a16="http://schemas.microsoft.com/office/drawing/2014/main" id="{4233B227-63D9-3352-264A-E4C149C9AA22}"/>
              </a:ext>
            </a:extLst>
          </p:cNvPr>
          <p:cNvSpPr/>
          <p:nvPr/>
        </p:nvSpPr>
        <p:spPr>
          <a:xfrm>
            <a:off x="5472432" y="2078171"/>
            <a:ext cx="1118868" cy="1118868"/>
          </a:xfrm>
          <a:prstGeom prst="ellipse">
            <a:avLst/>
          </a:prstGeom>
          <a:gradFill flip="none" rotWithShape="1">
            <a:gsLst>
              <a:gs pos="0">
                <a:schemeClr val="bg1">
                  <a:lumMod val="0"/>
                  <a:lumOff val="100000"/>
                  <a:alpha val="85724"/>
                </a:schemeClr>
              </a:gs>
              <a:gs pos="100000">
                <a:schemeClr val="bg1">
                  <a:lumMod val="52000"/>
                  <a:lumOff val="48000"/>
                  <a:alpha val="54000"/>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 name="Group 6">
            <a:extLst>
              <a:ext uri="{FF2B5EF4-FFF2-40B4-BE49-F238E27FC236}">
                <a16:creationId xmlns:a16="http://schemas.microsoft.com/office/drawing/2014/main" id="{6973A5A3-5B62-215E-E4E7-3D3C0F292484}"/>
              </a:ext>
            </a:extLst>
          </p:cNvPr>
          <p:cNvGrpSpPr/>
          <p:nvPr/>
        </p:nvGrpSpPr>
        <p:grpSpPr>
          <a:xfrm>
            <a:off x="10805045" y="5962650"/>
            <a:ext cx="1035886" cy="551231"/>
            <a:chOff x="3471863" y="1857374"/>
            <a:chExt cx="5450432" cy="2900367"/>
          </a:xfrm>
        </p:grpSpPr>
        <p:pic>
          <p:nvPicPr>
            <p:cNvPr id="8" name="Picture 7">
              <a:extLst>
                <a:ext uri="{FF2B5EF4-FFF2-40B4-BE49-F238E27FC236}">
                  <a16:creationId xmlns:a16="http://schemas.microsoft.com/office/drawing/2014/main" id="{046CEB33-6055-9BA5-D085-261EBF0365F3}"/>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0" name="Picture 9">
              <a:extLst>
                <a:ext uri="{FF2B5EF4-FFF2-40B4-BE49-F238E27FC236}">
                  <a16:creationId xmlns:a16="http://schemas.microsoft.com/office/drawing/2014/main" id="{E8D6C9B6-697A-D574-8424-F3707C6E5EFF}"/>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1" name="Picture 10">
              <a:extLst>
                <a:ext uri="{FF2B5EF4-FFF2-40B4-BE49-F238E27FC236}">
                  <a16:creationId xmlns:a16="http://schemas.microsoft.com/office/drawing/2014/main" id="{1691686D-9116-E35C-B0B6-87FB6F43F31F}"/>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4177366"/>
      </p:ext>
    </p:extLst>
  </p:cSld>
  <p:clrMapOvr>
    <a:masterClrMapping/>
  </p:clrMapOvr>
  <p:transition advClick="0" advTm="30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3" fill="hold" grpId="1"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7000" fill="hold"/>
                                        <p:tgtEl>
                                          <p:spTgt spid="12"/>
                                        </p:tgtEl>
                                        <p:attrNameLst>
                                          <p:attrName>ppt_x</p:attrName>
                                        </p:attrNameLst>
                                      </p:cBhvr>
                                      <p:tavLst>
                                        <p:tav tm="0">
                                          <p:val>
                                            <p:strVal val="1+#ppt_w/2"/>
                                          </p:val>
                                        </p:tav>
                                        <p:tav tm="100000">
                                          <p:val>
                                            <p:strVal val="#ppt_x"/>
                                          </p:val>
                                        </p:tav>
                                      </p:tavLst>
                                    </p:anim>
                                    <p:anim calcmode="lin" valueType="num">
                                      <p:cBhvr additive="base">
                                        <p:cTn id="8" dur="7000" fill="hold"/>
                                        <p:tgtEl>
                                          <p:spTgt spid="12"/>
                                        </p:tgtEl>
                                        <p:attrNameLst>
                                          <p:attrName>ppt_y</p:attrName>
                                        </p:attrNameLst>
                                      </p:cBhvr>
                                      <p:tavLst>
                                        <p:tav tm="0">
                                          <p:val>
                                            <p:strVal val="0-#ppt_h/2"/>
                                          </p:val>
                                        </p:tav>
                                        <p:tav tm="100000">
                                          <p:val>
                                            <p:strVal val="#ppt_y"/>
                                          </p:val>
                                        </p:tav>
                                      </p:tavLst>
                                    </p:anim>
                                  </p:childTnLst>
                                </p:cTn>
                              </p:par>
                              <p:par>
                                <p:cTn id="9" presetID="6" presetClass="emph" presetSubtype="0" fill="hold" grpId="0" nodeType="withEffect">
                                  <p:stCondLst>
                                    <p:cond delay="0"/>
                                  </p:stCondLst>
                                  <p:childTnLst>
                                    <p:animScale>
                                      <p:cBhvr>
                                        <p:cTn id="10" dur="7000" fill="hold"/>
                                        <p:tgtEl>
                                          <p:spTgt spid="12"/>
                                        </p:tgtEl>
                                      </p:cBhvr>
                                      <p:by x="25000" y="2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2" grpId="1"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Earth floating in space">
            <a:extLst>
              <a:ext uri="{FF2B5EF4-FFF2-40B4-BE49-F238E27FC236}">
                <a16:creationId xmlns:a16="http://schemas.microsoft.com/office/drawing/2014/main" id="{A330D879-3866-8F8B-0013-99D9C5C36C43}"/>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36426" y="819150"/>
            <a:ext cx="11929786" cy="6000750"/>
          </a:xfrm>
          <a:prstGeom prst="rect">
            <a:avLst/>
          </a:prstGeom>
        </p:spPr>
      </p:pic>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Old Testament</a:t>
            </a:r>
            <a:endParaRPr lang="en-NZ" sz="3200" b="1" dirty="0">
              <a:solidFill>
                <a:srgbClr val="00AEEF"/>
              </a:solidFill>
              <a:latin typeface="Abadi" panose="020B0604020104020204" pitchFamily="34" charset="0"/>
            </a:endParaRPr>
          </a:p>
        </p:txBody>
      </p:sp>
      <p:sp>
        <p:nvSpPr>
          <p:cNvPr id="12" name="Oval 11">
            <a:extLst>
              <a:ext uri="{FF2B5EF4-FFF2-40B4-BE49-F238E27FC236}">
                <a16:creationId xmlns:a16="http://schemas.microsoft.com/office/drawing/2014/main" id="{4233B227-63D9-3352-264A-E4C149C9AA22}"/>
              </a:ext>
            </a:extLst>
          </p:cNvPr>
          <p:cNvSpPr/>
          <p:nvPr/>
        </p:nvSpPr>
        <p:spPr>
          <a:xfrm>
            <a:off x="5885539" y="2491278"/>
            <a:ext cx="292654" cy="292654"/>
          </a:xfrm>
          <a:prstGeom prst="ellipse">
            <a:avLst/>
          </a:prstGeom>
          <a:gradFill flip="none" rotWithShape="1">
            <a:gsLst>
              <a:gs pos="0">
                <a:schemeClr val="bg1">
                  <a:lumMod val="0"/>
                  <a:lumOff val="100000"/>
                  <a:alpha val="63918"/>
                </a:schemeClr>
              </a:gs>
              <a:gs pos="100000">
                <a:schemeClr val="bg1">
                  <a:lumMod val="52000"/>
                  <a:lumOff val="48000"/>
                  <a:alpha val="26278"/>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 name="Group 1">
            <a:extLst>
              <a:ext uri="{FF2B5EF4-FFF2-40B4-BE49-F238E27FC236}">
                <a16:creationId xmlns:a16="http://schemas.microsoft.com/office/drawing/2014/main" id="{F726ACA8-CB3B-1BB2-AC4F-62C58666E7D3}"/>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C9136BBD-2CA8-35F9-0610-2341AD3FDF75}"/>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5" name="Picture 4">
              <a:extLst>
                <a:ext uri="{FF2B5EF4-FFF2-40B4-BE49-F238E27FC236}">
                  <a16:creationId xmlns:a16="http://schemas.microsoft.com/office/drawing/2014/main" id="{00960CA0-D823-261A-CC97-F8815CE04016}"/>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6" name="Picture 5">
              <a:extLst>
                <a:ext uri="{FF2B5EF4-FFF2-40B4-BE49-F238E27FC236}">
                  <a16:creationId xmlns:a16="http://schemas.microsoft.com/office/drawing/2014/main" id="{83A772AB-605B-BEF6-AE4F-CB136EA484C5}"/>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02772638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Earth floating in space">
            <a:extLst>
              <a:ext uri="{FF2B5EF4-FFF2-40B4-BE49-F238E27FC236}">
                <a16:creationId xmlns:a16="http://schemas.microsoft.com/office/drawing/2014/main" id="{A330D879-3866-8F8B-0013-99D9C5C36C43}"/>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36426" y="819150"/>
            <a:ext cx="11929786" cy="6000750"/>
          </a:xfrm>
          <a:prstGeom prst="rect">
            <a:avLst/>
          </a:prstGeom>
        </p:spPr>
      </p:pic>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Old Testament</a:t>
            </a:r>
            <a:endParaRPr lang="en-NZ" sz="3200" b="1" dirty="0">
              <a:solidFill>
                <a:srgbClr val="00AEEF"/>
              </a:solidFill>
              <a:latin typeface="Abadi" panose="020B0604020104020204" pitchFamily="34" charset="0"/>
            </a:endParaRPr>
          </a:p>
        </p:txBody>
      </p:sp>
      <p:sp>
        <p:nvSpPr>
          <p:cNvPr id="12" name="Oval 11">
            <a:extLst>
              <a:ext uri="{FF2B5EF4-FFF2-40B4-BE49-F238E27FC236}">
                <a16:creationId xmlns:a16="http://schemas.microsoft.com/office/drawing/2014/main" id="{4233B227-63D9-3352-264A-E4C149C9AA22}"/>
              </a:ext>
            </a:extLst>
          </p:cNvPr>
          <p:cNvSpPr/>
          <p:nvPr/>
        </p:nvSpPr>
        <p:spPr>
          <a:xfrm>
            <a:off x="5800725" y="2406464"/>
            <a:ext cx="462282" cy="462282"/>
          </a:xfrm>
          <a:prstGeom prst="ellipse">
            <a:avLst/>
          </a:prstGeom>
          <a:gradFill flip="none" rotWithShape="1">
            <a:gsLst>
              <a:gs pos="0">
                <a:schemeClr val="bg1">
                  <a:lumMod val="0"/>
                  <a:lumOff val="100000"/>
                  <a:alpha val="63918"/>
                </a:schemeClr>
              </a:gs>
              <a:gs pos="100000">
                <a:schemeClr val="bg1">
                  <a:lumMod val="52000"/>
                  <a:lumOff val="48000"/>
                  <a:alpha val="26278"/>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 name="Group 6">
            <a:extLst>
              <a:ext uri="{FF2B5EF4-FFF2-40B4-BE49-F238E27FC236}">
                <a16:creationId xmlns:a16="http://schemas.microsoft.com/office/drawing/2014/main" id="{C629CFEC-CE05-25BC-8F56-0F5DCEA51F54}"/>
              </a:ext>
            </a:extLst>
          </p:cNvPr>
          <p:cNvGrpSpPr/>
          <p:nvPr/>
        </p:nvGrpSpPr>
        <p:grpSpPr>
          <a:xfrm>
            <a:off x="10805045" y="5962650"/>
            <a:ext cx="1035886" cy="551231"/>
            <a:chOff x="3471863" y="1857374"/>
            <a:chExt cx="5450432" cy="2900367"/>
          </a:xfrm>
        </p:grpSpPr>
        <p:pic>
          <p:nvPicPr>
            <p:cNvPr id="8" name="Picture 7">
              <a:extLst>
                <a:ext uri="{FF2B5EF4-FFF2-40B4-BE49-F238E27FC236}">
                  <a16:creationId xmlns:a16="http://schemas.microsoft.com/office/drawing/2014/main" id="{F78B9410-647D-312F-2C65-0C1D0D3DE1F0}"/>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0" name="Picture 9">
              <a:extLst>
                <a:ext uri="{FF2B5EF4-FFF2-40B4-BE49-F238E27FC236}">
                  <a16:creationId xmlns:a16="http://schemas.microsoft.com/office/drawing/2014/main" id="{90E6B4EF-E36D-450A-36A8-08FFC45B6E66}"/>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1" name="Picture 10">
              <a:extLst>
                <a:ext uri="{FF2B5EF4-FFF2-40B4-BE49-F238E27FC236}">
                  <a16:creationId xmlns:a16="http://schemas.microsoft.com/office/drawing/2014/main" id="{1485298A-F0E0-AA62-AD3E-5F7C12BE7126}"/>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42753603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Earth floating in space">
            <a:extLst>
              <a:ext uri="{FF2B5EF4-FFF2-40B4-BE49-F238E27FC236}">
                <a16:creationId xmlns:a16="http://schemas.microsoft.com/office/drawing/2014/main" id="{A330D879-3866-8F8B-0013-99D9C5C36C43}"/>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36426" y="819150"/>
            <a:ext cx="11929786" cy="6000750"/>
          </a:xfrm>
          <a:prstGeom prst="rect">
            <a:avLst/>
          </a:prstGeom>
        </p:spPr>
      </p:pic>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Old Testament</a:t>
            </a:r>
            <a:endParaRPr lang="en-NZ" sz="3200" b="1" dirty="0">
              <a:solidFill>
                <a:srgbClr val="00AEEF"/>
              </a:solidFill>
              <a:latin typeface="Abadi" panose="020B0604020104020204" pitchFamily="34" charset="0"/>
            </a:endParaRPr>
          </a:p>
        </p:txBody>
      </p:sp>
      <p:sp>
        <p:nvSpPr>
          <p:cNvPr id="12" name="Oval 11">
            <a:extLst>
              <a:ext uri="{FF2B5EF4-FFF2-40B4-BE49-F238E27FC236}">
                <a16:creationId xmlns:a16="http://schemas.microsoft.com/office/drawing/2014/main" id="{4233B227-63D9-3352-264A-E4C149C9AA22}"/>
              </a:ext>
            </a:extLst>
          </p:cNvPr>
          <p:cNvSpPr/>
          <p:nvPr/>
        </p:nvSpPr>
        <p:spPr>
          <a:xfrm>
            <a:off x="5705475" y="2311214"/>
            <a:ext cx="652782" cy="652782"/>
          </a:xfrm>
          <a:prstGeom prst="ellipse">
            <a:avLst/>
          </a:prstGeom>
          <a:gradFill flip="none" rotWithShape="1">
            <a:gsLst>
              <a:gs pos="0">
                <a:schemeClr val="bg1">
                  <a:lumMod val="0"/>
                  <a:lumOff val="100000"/>
                  <a:alpha val="63918"/>
                </a:schemeClr>
              </a:gs>
              <a:gs pos="100000">
                <a:schemeClr val="bg1">
                  <a:lumMod val="52000"/>
                  <a:lumOff val="48000"/>
                  <a:alpha val="26278"/>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 name="Group 6">
            <a:extLst>
              <a:ext uri="{FF2B5EF4-FFF2-40B4-BE49-F238E27FC236}">
                <a16:creationId xmlns:a16="http://schemas.microsoft.com/office/drawing/2014/main" id="{54322BA6-0BCD-914B-5DA3-1FE927C6B550}"/>
              </a:ext>
            </a:extLst>
          </p:cNvPr>
          <p:cNvGrpSpPr/>
          <p:nvPr/>
        </p:nvGrpSpPr>
        <p:grpSpPr>
          <a:xfrm>
            <a:off x="10805045" y="5962650"/>
            <a:ext cx="1035886" cy="551231"/>
            <a:chOff x="3471863" y="1857374"/>
            <a:chExt cx="5450432" cy="2900367"/>
          </a:xfrm>
        </p:grpSpPr>
        <p:pic>
          <p:nvPicPr>
            <p:cNvPr id="8" name="Picture 7">
              <a:extLst>
                <a:ext uri="{FF2B5EF4-FFF2-40B4-BE49-F238E27FC236}">
                  <a16:creationId xmlns:a16="http://schemas.microsoft.com/office/drawing/2014/main" id="{B41EC8D4-99FD-A811-C1E4-1B2A1C327785}"/>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0" name="Picture 9">
              <a:extLst>
                <a:ext uri="{FF2B5EF4-FFF2-40B4-BE49-F238E27FC236}">
                  <a16:creationId xmlns:a16="http://schemas.microsoft.com/office/drawing/2014/main" id="{4F8CC145-3279-8FDE-C72C-E8DD14AF7B63}"/>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1" name="Picture 10">
              <a:extLst>
                <a:ext uri="{FF2B5EF4-FFF2-40B4-BE49-F238E27FC236}">
                  <a16:creationId xmlns:a16="http://schemas.microsoft.com/office/drawing/2014/main" id="{DF61A18E-7E72-A169-2296-AE2EFFD0261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51504283"/>
      </p:ext>
    </p:extLst>
  </p:cSld>
  <p:clrMapOvr>
    <a:masterClrMapping/>
  </p:clrMapOvr>
  <p:transition advClick="0" advTm="300">
    <p:fade/>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Earth floating in space">
            <a:extLst>
              <a:ext uri="{FF2B5EF4-FFF2-40B4-BE49-F238E27FC236}">
                <a16:creationId xmlns:a16="http://schemas.microsoft.com/office/drawing/2014/main" id="{A330D879-3866-8F8B-0013-99D9C5C36C43}"/>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36426" y="819150"/>
            <a:ext cx="11929786" cy="6000750"/>
          </a:xfrm>
          <a:prstGeom prst="rect">
            <a:avLst/>
          </a:prstGeom>
        </p:spPr>
      </p:pic>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Old Testament</a:t>
            </a:r>
            <a:endParaRPr lang="en-NZ" sz="3200" b="1" dirty="0">
              <a:solidFill>
                <a:srgbClr val="00AEEF"/>
              </a:solidFill>
              <a:latin typeface="Abadi" panose="020B0604020104020204" pitchFamily="34" charset="0"/>
            </a:endParaRPr>
          </a:p>
        </p:txBody>
      </p:sp>
      <p:sp>
        <p:nvSpPr>
          <p:cNvPr id="12" name="Oval 11">
            <a:extLst>
              <a:ext uri="{FF2B5EF4-FFF2-40B4-BE49-F238E27FC236}">
                <a16:creationId xmlns:a16="http://schemas.microsoft.com/office/drawing/2014/main" id="{4233B227-63D9-3352-264A-E4C149C9AA22}"/>
              </a:ext>
            </a:extLst>
          </p:cNvPr>
          <p:cNvSpPr/>
          <p:nvPr/>
        </p:nvSpPr>
        <p:spPr>
          <a:xfrm>
            <a:off x="5594536" y="2200275"/>
            <a:ext cx="874660" cy="874660"/>
          </a:xfrm>
          <a:prstGeom prst="ellipse">
            <a:avLst/>
          </a:prstGeom>
          <a:gradFill flip="none" rotWithShape="1">
            <a:gsLst>
              <a:gs pos="0">
                <a:schemeClr val="bg1">
                  <a:lumMod val="0"/>
                  <a:lumOff val="100000"/>
                  <a:alpha val="63918"/>
                </a:schemeClr>
              </a:gs>
              <a:gs pos="100000">
                <a:schemeClr val="bg1">
                  <a:lumMod val="52000"/>
                  <a:lumOff val="48000"/>
                  <a:alpha val="26278"/>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 name="Group 6">
            <a:extLst>
              <a:ext uri="{FF2B5EF4-FFF2-40B4-BE49-F238E27FC236}">
                <a16:creationId xmlns:a16="http://schemas.microsoft.com/office/drawing/2014/main" id="{4DED17D2-00E6-F13D-CC2D-052CEF06F86D}"/>
              </a:ext>
            </a:extLst>
          </p:cNvPr>
          <p:cNvGrpSpPr/>
          <p:nvPr/>
        </p:nvGrpSpPr>
        <p:grpSpPr>
          <a:xfrm>
            <a:off x="10805045" y="5962650"/>
            <a:ext cx="1035886" cy="551231"/>
            <a:chOff x="3471863" y="1857374"/>
            <a:chExt cx="5450432" cy="2900367"/>
          </a:xfrm>
        </p:grpSpPr>
        <p:pic>
          <p:nvPicPr>
            <p:cNvPr id="8" name="Picture 7">
              <a:extLst>
                <a:ext uri="{FF2B5EF4-FFF2-40B4-BE49-F238E27FC236}">
                  <a16:creationId xmlns:a16="http://schemas.microsoft.com/office/drawing/2014/main" id="{7B6780D5-E1AF-EB8F-DDD9-957461007463}"/>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0" name="Picture 9">
              <a:extLst>
                <a:ext uri="{FF2B5EF4-FFF2-40B4-BE49-F238E27FC236}">
                  <a16:creationId xmlns:a16="http://schemas.microsoft.com/office/drawing/2014/main" id="{5767AE27-C080-9E7F-26DA-34D78A43F571}"/>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1" name="Picture 10">
              <a:extLst>
                <a:ext uri="{FF2B5EF4-FFF2-40B4-BE49-F238E27FC236}">
                  <a16:creationId xmlns:a16="http://schemas.microsoft.com/office/drawing/2014/main" id="{EB5ABD41-0BEE-315E-32F6-75278C49FB29}"/>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922925085"/>
      </p:ext>
    </p:extLst>
  </p:cSld>
  <p:clrMapOvr>
    <a:masterClrMapping/>
  </p:clrMapOvr>
  <p:transition advClick="0" advTm="300">
    <p:fade/>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Earth floating in space">
            <a:extLst>
              <a:ext uri="{FF2B5EF4-FFF2-40B4-BE49-F238E27FC236}">
                <a16:creationId xmlns:a16="http://schemas.microsoft.com/office/drawing/2014/main" id="{A330D879-3866-8F8B-0013-99D9C5C36C43}"/>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36426" y="819150"/>
            <a:ext cx="11929786" cy="6000750"/>
          </a:xfrm>
          <a:prstGeom prst="rect">
            <a:avLst/>
          </a:prstGeom>
        </p:spPr>
      </p:pic>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Old Testament</a:t>
            </a:r>
            <a:endParaRPr lang="en-NZ" sz="3200" b="1" dirty="0">
              <a:solidFill>
                <a:srgbClr val="00AEEF"/>
              </a:solidFill>
              <a:latin typeface="Abadi" panose="020B0604020104020204" pitchFamily="34" charset="0"/>
            </a:endParaRPr>
          </a:p>
        </p:txBody>
      </p:sp>
      <p:sp>
        <p:nvSpPr>
          <p:cNvPr id="12" name="Oval 11">
            <a:extLst>
              <a:ext uri="{FF2B5EF4-FFF2-40B4-BE49-F238E27FC236}">
                <a16:creationId xmlns:a16="http://schemas.microsoft.com/office/drawing/2014/main" id="{4233B227-63D9-3352-264A-E4C149C9AA22}"/>
              </a:ext>
            </a:extLst>
          </p:cNvPr>
          <p:cNvSpPr/>
          <p:nvPr/>
        </p:nvSpPr>
        <p:spPr>
          <a:xfrm>
            <a:off x="5364296" y="1970035"/>
            <a:ext cx="1335140" cy="1335140"/>
          </a:xfrm>
          <a:prstGeom prst="ellipse">
            <a:avLst/>
          </a:prstGeom>
          <a:gradFill flip="none" rotWithShape="1">
            <a:gsLst>
              <a:gs pos="0">
                <a:schemeClr val="bg1">
                  <a:lumMod val="0"/>
                  <a:lumOff val="100000"/>
                  <a:alpha val="63918"/>
                </a:schemeClr>
              </a:gs>
              <a:gs pos="100000">
                <a:schemeClr val="bg1">
                  <a:lumMod val="52000"/>
                  <a:lumOff val="48000"/>
                  <a:alpha val="26278"/>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 name="Group 6">
            <a:extLst>
              <a:ext uri="{FF2B5EF4-FFF2-40B4-BE49-F238E27FC236}">
                <a16:creationId xmlns:a16="http://schemas.microsoft.com/office/drawing/2014/main" id="{B0862857-419E-1AE1-72AA-764634F0D6DB}"/>
              </a:ext>
            </a:extLst>
          </p:cNvPr>
          <p:cNvGrpSpPr/>
          <p:nvPr/>
        </p:nvGrpSpPr>
        <p:grpSpPr>
          <a:xfrm>
            <a:off x="10805045" y="5962650"/>
            <a:ext cx="1035886" cy="551231"/>
            <a:chOff x="3471863" y="1857374"/>
            <a:chExt cx="5450432" cy="2900367"/>
          </a:xfrm>
        </p:grpSpPr>
        <p:pic>
          <p:nvPicPr>
            <p:cNvPr id="8" name="Picture 7">
              <a:extLst>
                <a:ext uri="{FF2B5EF4-FFF2-40B4-BE49-F238E27FC236}">
                  <a16:creationId xmlns:a16="http://schemas.microsoft.com/office/drawing/2014/main" id="{CFFB7723-FF68-6A99-448A-2B4652544B10}"/>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0" name="Picture 9">
              <a:extLst>
                <a:ext uri="{FF2B5EF4-FFF2-40B4-BE49-F238E27FC236}">
                  <a16:creationId xmlns:a16="http://schemas.microsoft.com/office/drawing/2014/main" id="{02317844-CE9B-C002-BD24-C61753949BCA}"/>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1" name="Picture 10">
              <a:extLst>
                <a:ext uri="{FF2B5EF4-FFF2-40B4-BE49-F238E27FC236}">
                  <a16:creationId xmlns:a16="http://schemas.microsoft.com/office/drawing/2014/main" id="{0CAA9A7C-FC92-D97B-0690-84785D845D49}"/>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390509446"/>
      </p:ext>
    </p:extLst>
  </p:cSld>
  <p:clrMapOvr>
    <a:masterClrMapping/>
  </p:clrMapOvr>
  <p:transition advClick="0" advTm="300">
    <p:fade/>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Earth floating in space">
            <a:extLst>
              <a:ext uri="{FF2B5EF4-FFF2-40B4-BE49-F238E27FC236}">
                <a16:creationId xmlns:a16="http://schemas.microsoft.com/office/drawing/2014/main" id="{A330D879-3866-8F8B-0013-99D9C5C36C43}"/>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36426" y="819150"/>
            <a:ext cx="11929786" cy="6000750"/>
          </a:xfrm>
          <a:prstGeom prst="rect">
            <a:avLst/>
          </a:prstGeom>
        </p:spPr>
      </p:pic>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Old Testament</a:t>
            </a:r>
            <a:endParaRPr lang="en-NZ" sz="3200" b="1" dirty="0">
              <a:solidFill>
                <a:srgbClr val="00AEEF"/>
              </a:solidFill>
              <a:latin typeface="Abadi" panose="020B0604020104020204" pitchFamily="34" charset="0"/>
            </a:endParaRPr>
          </a:p>
        </p:txBody>
      </p:sp>
      <p:sp>
        <p:nvSpPr>
          <p:cNvPr id="12" name="Oval 11">
            <a:extLst>
              <a:ext uri="{FF2B5EF4-FFF2-40B4-BE49-F238E27FC236}">
                <a16:creationId xmlns:a16="http://schemas.microsoft.com/office/drawing/2014/main" id="{4233B227-63D9-3352-264A-E4C149C9AA22}"/>
              </a:ext>
            </a:extLst>
          </p:cNvPr>
          <p:cNvSpPr/>
          <p:nvPr/>
        </p:nvSpPr>
        <p:spPr>
          <a:xfrm>
            <a:off x="4996182" y="1601921"/>
            <a:ext cx="2071368" cy="2071368"/>
          </a:xfrm>
          <a:prstGeom prst="ellipse">
            <a:avLst/>
          </a:prstGeom>
          <a:gradFill flip="none" rotWithShape="1">
            <a:gsLst>
              <a:gs pos="0">
                <a:schemeClr val="bg1">
                  <a:lumMod val="0"/>
                  <a:lumOff val="100000"/>
                  <a:alpha val="63918"/>
                </a:schemeClr>
              </a:gs>
              <a:gs pos="100000">
                <a:schemeClr val="bg1">
                  <a:lumMod val="52000"/>
                  <a:lumOff val="48000"/>
                  <a:alpha val="26278"/>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 name="Group 6">
            <a:extLst>
              <a:ext uri="{FF2B5EF4-FFF2-40B4-BE49-F238E27FC236}">
                <a16:creationId xmlns:a16="http://schemas.microsoft.com/office/drawing/2014/main" id="{EA180746-6DB9-4B2C-AC02-EF2837397D2C}"/>
              </a:ext>
            </a:extLst>
          </p:cNvPr>
          <p:cNvGrpSpPr/>
          <p:nvPr/>
        </p:nvGrpSpPr>
        <p:grpSpPr>
          <a:xfrm>
            <a:off x="10805045" y="5962650"/>
            <a:ext cx="1035886" cy="551231"/>
            <a:chOff x="3471863" y="1857374"/>
            <a:chExt cx="5450432" cy="2900367"/>
          </a:xfrm>
        </p:grpSpPr>
        <p:pic>
          <p:nvPicPr>
            <p:cNvPr id="8" name="Picture 7">
              <a:extLst>
                <a:ext uri="{FF2B5EF4-FFF2-40B4-BE49-F238E27FC236}">
                  <a16:creationId xmlns:a16="http://schemas.microsoft.com/office/drawing/2014/main" id="{42665DAF-6B11-E2B1-266D-8152DE490A1C}"/>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0" name="Picture 9">
              <a:extLst>
                <a:ext uri="{FF2B5EF4-FFF2-40B4-BE49-F238E27FC236}">
                  <a16:creationId xmlns:a16="http://schemas.microsoft.com/office/drawing/2014/main" id="{8987A3FD-943B-4FC0-A3EA-E82B94A71DDD}"/>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1" name="Picture 10">
              <a:extLst>
                <a:ext uri="{FF2B5EF4-FFF2-40B4-BE49-F238E27FC236}">
                  <a16:creationId xmlns:a16="http://schemas.microsoft.com/office/drawing/2014/main" id="{D8A0BEB6-7999-9578-B0D9-63B63ADE7536}"/>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483028955"/>
      </p:ext>
    </p:extLst>
  </p:cSld>
  <p:clrMapOvr>
    <a:masterClrMapping/>
  </p:clrMapOvr>
  <p:transition advClick="0" advTm="300">
    <p:fade/>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8274249" cy="2616101"/>
          </a:xfrm>
          <a:prstGeom prst="rect">
            <a:avLst/>
          </a:prstGeom>
        </p:spPr>
        <p:txBody>
          <a:bodyPr wrap="square">
            <a:spAutoFit/>
          </a:bodyPr>
          <a:lstStyle/>
          <a:p>
            <a:pPr algn="ctr"/>
            <a:endParaRPr lang="en-US" sz="4400" dirty="0">
              <a:solidFill>
                <a:srgbClr val="FFF32B"/>
              </a:solidFill>
              <a:latin typeface="Abadi" panose="020B0604020104020204" pitchFamily="34" charset="0"/>
              <a:ea typeface="Calibri" panose="020F0502020204030204" pitchFamily="34" charset="0"/>
            </a:endParaRPr>
          </a:p>
          <a:p>
            <a:pPr algn="ctr"/>
            <a:r>
              <a:rPr lang="en-US" sz="6000" dirty="0">
                <a:solidFill>
                  <a:schemeClr val="bg1"/>
                </a:solidFill>
                <a:latin typeface="Abadi" panose="020B0604020104020204" pitchFamily="34" charset="0"/>
                <a:ea typeface="Calibri" panose="020F0502020204030204" pitchFamily="34" charset="0"/>
              </a:rPr>
              <a:t>1.1</a:t>
            </a:r>
          </a:p>
          <a:p>
            <a:pPr algn="ctr"/>
            <a:r>
              <a:rPr lang="en-US" sz="6000" dirty="0">
                <a:solidFill>
                  <a:srgbClr val="FFF32B"/>
                </a:solidFill>
                <a:latin typeface="Abadi" panose="020B0604020104020204" pitchFamily="34" charset="0"/>
                <a:ea typeface="Calibri" panose="020F0502020204030204" pitchFamily="34" charset="0"/>
              </a:rPr>
              <a:t>Introduction</a:t>
            </a:r>
          </a:p>
        </p:txBody>
      </p:sp>
      <p:sp>
        <p:nvSpPr>
          <p:cNvPr id="9" name="Rectangle 8">
            <a:extLst>
              <a:ext uri="{FF2B5EF4-FFF2-40B4-BE49-F238E27FC236}">
                <a16:creationId xmlns:a16="http://schemas.microsoft.com/office/drawing/2014/main" id="{3AB711B0-8E79-A443-A9B3-8279FBBC5029}"/>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Context</a:t>
            </a:r>
            <a:endParaRPr lang="en-NZ" sz="3200" b="1" dirty="0">
              <a:solidFill>
                <a:srgbClr val="00AEEF"/>
              </a:solidFill>
              <a:latin typeface="Abadi" panose="020B0604020104020204" pitchFamily="34" charset="0"/>
            </a:endParaRPr>
          </a:p>
        </p:txBody>
      </p:sp>
      <p:pic>
        <p:nvPicPr>
          <p:cNvPr id="2" name="Picture 1">
            <a:extLst>
              <a:ext uri="{FF2B5EF4-FFF2-40B4-BE49-F238E27FC236}">
                <a16:creationId xmlns:a16="http://schemas.microsoft.com/office/drawing/2014/main" id="{E1B4B76B-8FF3-F2E8-EA75-DF6E8EEDE651}"/>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8695426" y="1212502"/>
            <a:ext cx="3053359" cy="3803633"/>
          </a:xfrm>
          <a:prstGeom prst="rect">
            <a:avLst/>
          </a:prstGeom>
        </p:spPr>
      </p:pic>
      <p:grpSp>
        <p:nvGrpSpPr>
          <p:cNvPr id="3" name="Group 2">
            <a:extLst>
              <a:ext uri="{FF2B5EF4-FFF2-40B4-BE49-F238E27FC236}">
                <a16:creationId xmlns:a16="http://schemas.microsoft.com/office/drawing/2014/main" id="{2808A1D6-349E-5FE5-56A6-D5253EBD26F8}"/>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59644FF2-7FF6-A493-CE81-2F444D6A24E3}"/>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5" name="Picture 4">
              <a:extLst>
                <a:ext uri="{FF2B5EF4-FFF2-40B4-BE49-F238E27FC236}">
                  <a16:creationId xmlns:a16="http://schemas.microsoft.com/office/drawing/2014/main" id="{81B7F9E7-6996-5823-6A51-F3E7DE47A2FB}"/>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6" name="Picture 5">
              <a:extLst>
                <a:ext uri="{FF2B5EF4-FFF2-40B4-BE49-F238E27FC236}">
                  <a16:creationId xmlns:a16="http://schemas.microsoft.com/office/drawing/2014/main" id="{576EC66D-2160-48DC-B8FE-A042804BD82B}"/>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79537295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Earth floating in space">
            <a:extLst>
              <a:ext uri="{FF2B5EF4-FFF2-40B4-BE49-F238E27FC236}">
                <a16:creationId xmlns:a16="http://schemas.microsoft.com/office/drawing/2014/main" id="{A330D879-3866-8F8B-0013-99D9C5C36C43}"/>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36426" y="819150"/>
            <a:ext cx="11929786" cy="6000750"/>
          </a:xfrm>
          <a:prstGeom prst="rect">
            <a:avLst/>
          </a:prstGeom>
        </p:spPr>
      </p:pic>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Old Testament</a:t>
            </a:r>
            <a:endParaRPr lang="en-NZ" sz="3200" b="1" dirty="0">
              <a:solidFill>
                <a:srgbClr val="00AEEF"/>
              </a:solidFill>
              <a:latin typeface="Abadi" panose="020B0604020104020204" pitchFamily="34" charset="0"/>
            </a:endParaRPr>
          </a:p>
        </p:txBody>
      </p:sp>
      <p:sp>
        <p:nvSpPr>
          <p:cNvPr id="12" name="Oval 11">
            <a:extLst>
              <a:ext uri="{FF2B5EF4-FFF2-40B4-BE49-F238E27FC236}">
                <a16:creationId xmlns:a16="http://schemas.microsoft.com/office/drawing/2014/main" id="{4233B227-63D9-3352-264A-E4C149C9AA22}"/>
              </a:ext>
            </a:extLst>
          </p:cNvPr>
          <p:cNvSpPr/>
          <p:nvPr/>
        </p:nvSpPr>
        <p:spPr>
          <a:xfrm>
            <a:off x="4653282" y="1259021"/>
            <a:ext cx="2757168" cy="2757168"/>
          </a:xfrm>
          <a:prstGeom prst="ellipse">
            <a:avLst/>
          </a:prstGeom>
          <a:gradFill flip="none" rotWithShape="1">
            <a:gsLst>
              <a:gs pos="0">
                <a:schemeClr val="bg1">
                  <a:lumMod val="0"/>
                  <a:lumOff val="100000"/>
                  <a:alpha val="63918"/>
                </a:schemeClr>
              </a:gs>
              <a:gs pos="100000">
                <a:schemeClr val="bg1">
                  <a:lumMod val="52000"/>
                  <a:lumOff val="48000"/>
                  <a:alpha val="26278"/>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 name="Group 6">
            <a:extLst>
              <a:ext uri="{FF2B5EF4-FFF2-40B4-BE49-F238E27FC236}">
                <a16:creationId xmlns:a16="http://schemas.microsoft.com/office/drawing/2014/main" id="{F2A5D447-2791-7002-BB27-CA55D8DC9C7E}"/>
              </a:ext>
            </a:extLst>
          </p:cNvPr>
          <p:cNvGrpSpPr/>
          <p:nvPr/>
        </p:nvGrpSpPr>
        <p:grpSpPr>
          <a:xfrm>
            <a:off x="10805045" y="5962650"/>
            <a:ext cx="1035886" cy="551231"/>
            <a:chOff x="3471863" y="1857374"/>
            <a:chExt cx="5450432" cy="2900367"/>
          </a:xfrm>
        </p:grpSpPr>
        <p:pic>
          <p:nvPicPr>
            <p:cNvPr id="8" name="Picture 7">
              <a:extLst>
                <a:ext uri="{FF2B5EF4-FFF2-40B4-BE49-F238E27FC236}">
                  <a16:creationId xmlns:a16="http://schemas.microsoft.com/office/drawing/2014/main" id="{1DEFEAE5-6F3E-F369-4329-D80E653120FC}"/>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0" name="Picture 9">
              <a:extLst>
                <a:ext uri="{FF2B5EF4-FFF2-40B4-BE49-F238E27FC236}">
                  <a16:creationId xmlns:a16="http://schemas.microsoft.com/office/drawing/2014/main" id="{8112F478-82C7-A681-D34F-AAD468546642}"/>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1" name="Picture 10">
              <a:extLst>
                <a:ext uri="{FF2B5EF4-FFF2-40B4-BE49-F238E27FC236}">
                  <a16:creationId xmlns:a16="http://schemas.microsoft.com/office/drawing/2014/main" id="{75927561-EB4D-FE25-BF60-26A00A263F97}"/>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088199898"/>
      </p:ext>
    </p:extLst>
  </p:cSld>
  <p:clrMapOvr>
    <a:masterClrMapping/>
  </p:clrMapOvr>
  <p:transition advClick="0" advTm="300">
    <p:fade/>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Earth floating in space">
            <a:extLst>
              <a:ext uri="{FF2B5EF4-FFF2-40B4-BE49-F238E27FC236}">
                <a16:creationId xmlns:a16="http://schemas.microsoft.com/office/drawing/2014/main" id="{A330D879-3866-8F8B-0013-99D9C5C36C43}"/>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36426" y="819150"/>
            <a:ext cx="11929786" cy="6000750"/>
          </a:xfrm>
          <a:prstGeom prst="rect">
            <a:avLst/>
          </a:prstGeom>
        </p:spPr>
      </p:pic>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Old Testament</a:t>
            </a:r>
            <a:endParaRPr lang="en-NZ" sz="3200" b="1" dirty="0">
              <a:solidFill>
                <a:srgbClr val="00AEEF"/>
              </a:solidFill>
              <a:latin typeface="Abadi" panose="020B0604020104020204" pitchFamily="34" charset="0"/>
            </a:endParaRPr>
          </a:p>
        </p:txBody>
      </p:sp>
      <p:sp>
        <p:nvSpPr>
          <p:cNvPr id="12" name="Oval 11">
            <a:extLst>
              <a:ext uri="{FF2B5EF4-FFF2-40B4-BE49-F238E27FC236}">
                <a16:creationId xmlns:a16="http://schemas.microsoft.com/office/drawing/2014/main" id="{4233B227-63D9-3352-264A-E4C149C9AA22}"/>
              </a:ext>
            </a:extLst>
          </p:cNvPr>
          <p:cNvSpPr/>
          <p:nvPr/>
        </p:nvSpPr>
        <p:spPr>
          <a:xfrm>
            <a:off x="4076700" y="1036585"/>
            <a:ext cx="3810000" cy="3810000"/>
          </a:xfrm>
          <a:prstGeom prst="ellipse">
            <a:avLst/>
          </a:prstGeom>
          <a:gradFill flip="none" rotWithShape="1">
            <a:gsLst>
              <a:gs pos="0">
                <a:schemeClr val="bg1">
                  <a:lumMod val="0"/>
                  <a:lumOff val="100000"/>
                  <a:alpha val="63918"/>
                </a:schemeClr>
              </a:gs>
              <a:gs pos="100000">
                <a:schemeClr val="bg1">
                  <a:lumMod val="52000"/>
                  <a:lumOff val="48000"/>
                  <a:alpha val="26278"/>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 name="Group 6">
            <a:extLst>
              <a:ext uri="{FF2B5EF4-FFF2-40B4-BE49-F238E27FC236}">
                <a16:creationId xmlns:a16="http://schemas.microsoft.com/office/drawing/2014/main" id="{EB678D7E-76EE-8903-057B-9E1CCF2E6096}"/>
              </a:ext>
            </a:extLst>
          </p:cNvPr>
          <p:cNvGrpSpPr/>
          <p:nvPr/>
        </p:nvGrpSpPr>
        <p:grpSpPr>
          <a:xfrm>
            <a:off x="10805045" y="5962650"/>
            <a:ext cx="1035886" cy="551231"/>
            <a:chOff x="3471863" y="1857374"/>
            <a:chExt cx="5450432" cy="2900367"/>
          </a:xfrm>
        </p:grpSpPr>
        <p:pic>
          <p:nvPicPr>
            <p:cNvPr id="8" name="Picture 7">
              <a:extLst>
                <a:ext uri="{FF2B5EF4-FFF2-40B4-BE49-F238E27FC236}">
                  <a16:creationId xmlns:a16="http://schemas.microsoft.com/office/drawing/2014/main" id="{3706BB00-EC0A-23C0-F8F0-02D7AA069F33}"/>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0" name="Picture 9">
              <a:extLst>
                <a:ext uri="{FF2B5EF4-FFF2-40B4-BE49-F238E27FC236}">
                  <a16:creationId xmlns:a16="http://schemas.microsoft.com/office/drawing/2014/main" id="{35B9552C-9948-BF7F-0C93-412951CC0409}"/>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1" name="Picture 10">
              <a:extLst>
                <a:ext uri="{FF2B5EF4-FFF2-40B4-BE49-F238E27FC236}">
                  <a16:creationId xmlns:a16="http://schemas.microsoft.com/office/drawing/2014/main" id="{84259FFE-7F33-B6E6-EA5B-6B67E2A9FA17}"/>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831382482"/>
      </p:ext>
    </p:extLst>
  </p:cSld>
  <p:clrMapOvr>
    <a:masterClrMapping/>
  </p:clrMapOvr>
  <p:transition advClick="0" advTm="300">
    <p:fade/>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Earth floating in space">
            <a:extLst>
              <a:ext uri="{FF2B5EF4-FFF2-40B4-BE49-F238E27FC236}">
                <a16:creationId xmlns:a16="http://schemas.microsoft.com/office/drawing/2014/main" id="{A330D879-3866-8F8B-0013-99D9C5C36C43}"/>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36426" y="819150"/>
            <a:ext cx="11929786" cy="6000750"/>
          </a:xfrm>
          <a:prstGeom prst="rect">
            <a:avLst/>
          </a:prstGeom>
        </p:spPr>
      </p:pic>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Old Testament</a:t>
            </a:r>
            <a:endParaRPr lang="en-NZ" sz="3200" b="1" dirty="0">
              <a:solidFill>
                <a:srgbClr val="00AEEF"/>
              </a:solidFill>
              <a:latin typeface="Abadi" panose="020B0604020104020204" pitchFamily="34" charset="0"/>
            </a:endParaRPr>
          </a:p>
        </p:txBody>
      </p:sp>
      <p:sp>
        <p:nvSpPr>
          <p:cNvPr id="12" name="Oval 11">
            <a:extLst>
              <a:ext uri="{FF2B5EF4-FFF2-40B4-BE49-F238E27FC236}">
                <a16:creationId xmlns:a16="http://schemas.microsoft.com/office/drawing/2014/main" id="{4233B227-63D9-3352-264A-E4C149C9AA22}"/>
              </a:ext>
            </a:extLst>
          </p:cNvPr>
          <p:cNvSpPr/>
          <p:nvPr/>
        </p:nvSpPr>
        <p:spPr>
          <a:xfrm>
            <a:off x="3600450" y="1036583"/>
            <a:ext cx="4895850" cy="4895850"/>
          </a:xfrm>
          <a:prstGeom prst="ellipse">
            <a:avLst/>
          </a:prstGeom>
          <a:gradFill flip="none" rotWithShape="1">
            <a:gsLst>
              <a:gs pos="0">
                <a:schemeClr val="bg1">
                  <a:lumMod val="0"/>
                  <a:lumOff val="100000"/>
                  <a:alpha val="63918"/>
                </a:schemeClr>
              </a:gs>
              <a:gs pos="100000">
                <a:schemeClr val="bg1">
                  <a:lumMod val="52000"/>
                  <a:lumOff val="48000"/>
                  <a:alpha val="26278"/>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 name="Group 6">
            <a:extLst>
              <a:ext uri="{FF2B5EF4-FFF2-40B4-BE49-F238E27FC236}">
                <a16:creationId xmlns:a16="http://schemas.microsoft.com/office/drawing/2014/main" id="{3259DC9F-C970-EBCF-5822-F8935FC603C2}"/>
              </a:ext>
            </a:extLst>
          </p:cNvPr>
          <p:cNvGrpSpPr/>
          <p:nvPr/>
        </p:nvGrpSpPr>
        <p:grpSpPr>
          <a:xfrm>
            <a:off x="10805045" y="5962650"/>
            <a:ext cx="1035886" cy="551231"/>
            <a:chOff x="3471863" y="1857374"/>
            <a:chExt cx="5450432" cy="2900367"/>
          </a:xfrm>
        </p:grpSpPr>
        <p:pic>
          <p:nvPicPr>
            <p:cNvPr id="8" name="Picture 7">
              <a:extLst>
                <a:ext uri="{FF2B5EF4-FFF2-40B4-BE49-F238E27FC236}">
                  <a16:creationId xmlns:a16="http://schemas.microsoft.com/office/drawing/2014/main" id="{5D090958-AB9F-21DF-91A7-5F276123F614}"/>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0" name="Picture 9">
              <a:extLst>
                <a:ext uri="{FF2B5EF4-FFF2-40B4-BE49-F238E27FC236}">
                  <a16:creationId xmlns:a16="http://schemas.microsoft.com/office/drawing/2014/main" id="{1CC1EBCC-00F5-D798-C971-370C958514D7}"/>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1" name="Picture 10">
              <a:extLst>
                <a:ext uri="{FF2B5EF4-FFF2-40B4-BE49-F238E27FC236}">
                  <a16:creationId xmlns:a16="http://schemas.microsoft.com/office/drawing/2014/main" id="{FC87502C-87F0-C322-FE74-BB5296DA3739}"/>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780056130"/>
      </p:ext>
    </p:extLst>
  </p:cSld>
  <p:clrMapOvr>
    <a:masterClrMapping/>
  </p:clrMapOvr>
  <p:transition advClick="0" advTm="300">
    <p:fade/>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Earth floating in space">
            <a:extLst>
              <a:ext uri="{FF2B5EF4-FFF2-40B4-BE49-F238E27FC236}">
                <a16:creationId xmlns:a16="http://schemas.microsoft.com/office/drawing/2014/main" id="{A330D879-3866-8F8B-0013-99D9C5C36C43}"/>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36426" y="819150"/>
            <a:ext cx="11929786" cy="6000750"/>
          </a:xfrm>
          <a:prstGeom prst="rect">
            <a:avLst/>
          </a:prstGeom>
        </p:spPr>
      </p:pic>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Old Testament</a:t>
            </a:r>
            <a:endParaRPr lang="en-NZ" sz="3200" b="1" dirty="0">
              <a:solidFill>
                <a:srgbClr val="00AEEF"/>
              </a:solidFill>
              <a:latin typeface="Abadi" panose="020B0604020104020204" pitchFamily="34" charset="0"/>
            </a:endParaRPr>
          </a:p>
        </p:txBody>
      </p:sp>
      <p:sp>
        <p:nvSpPr>
          <p:cNvPr id="12" name="Oval 11">
            <a:extLst>
              <a:ext uri="{FF2B5EF4-FFF2-40B4-BE49-F238E27FC236}">
                <a16:creationId xmlns:a16="http://schemas.microsoft.com/office/drawing/2014/main" id="{4233B227-63D9-3352-264A-E4C149C9AA22}"/>
              </a:ext>
            </a:extLst>
          </p:cNvPr>
          <p:cNvSpPr/>
          <p:nvPr/>
        </p:nvSpPr>
        <p:spPr>
          <a:xfrm>
            <a:off x="3341633" y="1036582"/>
            <a:ext cx="5307068" cy="5307068"/>
          </a:xfrm>
          <a:prstGeom prst="ellipse">
            <a:avLst/>
          </a:prstGeom>
          <a:gradFill flip="none" rotWithShape="1">
            <a:gsLst>
              <a:gs pos="0">
                <a:schemeClr val="bg1">
                  <a:lumMod val="0"/>
                  <a:lumOff val="100000"/>
                  <a:alpha val="63918"/>
                </a:schemeClr>
              </a:gs>
              <a:gs pos="100000">
                <a:schemeClr val="bg1">
                  <a:lumMod val="52000"/>
                  <a:lumOff val="48000"/>
                  <a:alpha val="26278"/>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 name="Group 6">
            <a:extLst>
              <a:ext uri="{FF2B5EF4-FFF2-40B4-BE49-F238E27FC236}">
                <a16:creationId xmlns:a16="http://schemas.microsoft.com/office/drawing/2014/main" id="{C9E43ED6-AC0B-49A0-AD59-E96EABC699C6}"/>
              </a:ext>
            </a:extLst>
          </p:cNvPr>
          <p:cNvGrpSpPr/>
          <p:nvPr/>
        </p:nvGrpSpPr>
        <p:grpSpPr>
          <a:xfrm>
            <a:off x="10805045" y="5962650"/>
            <a:ext cx="1035886" cy="551231"/>
            <a:chOff x="3471863" y="1857374"/>
            <a:chExt cx="5450432" cy="2900367"/>
          </a:xfrm>
        </p:grpSpPr>
        <p:pic>
          <p:nvPicPr>
            <p:cNvPr id="8" name="Picture 7">
              <a:extLst>
                <a:ext uri="{FF2B5EF4-FFF2-40B4-BE49-F238E27FC236}">
                  <a16:creationId xmlns:a16="http://schemas.microsoft.com/office/drawing/2014/main" id="{D2A29A7D-D6DA-6E0C-EF9D-C54B7DEDA984}"/>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0" name="Picture 9">
              <a:extLst>
                <a:ext uri="{FF2B5EF4-FFF2-40B4-BE49-F238E27FC236}">
                  <a16:creationId xmlns:a16="http://schemas.microsoft.com/office/drawing/2014/main" id="{5294A3CD-A6C1-1C59-6B31-9E1C229E83FB}"/>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1" name="Picture 10">
              <a:extLst>
                <a:ext uri="{FF2B5EF4-FFF2-40B4-BE49-F238E27FC236}">
                  <a16:creationId xmlns:a16="http://schemas.microsoft.com/office/drawing/2014/main" id="{29B7AEA3-61C0-5B59-7E53-A64DB5CB408B}"/>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56430582"/>
      </p:ext>
    </p:extLst>
  </p:cSld>
  <p:clrMapOvr>
    <a:masterClrMapping/>
  </p:clrMapOvr>
  <p:transition advClick="0" advTm="300">
    <p:fade/>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Earth floating in space">
            <a:extLst>
              <a:ext uri="{FF2B5EF4-FFF2-40B4-BE49-F238E27FC236}">
                <a16:creationId xmlns:a16="http://schemas.microsoft.com/office/drawing/2014/main" id="{A330D879-3866-8F8B-0013-99D9C5C36C43}"/>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36426" y="819150"/>
            <a:ext cx="11929786" cy="6000750"/>
          </a:xfrm>
          <a:prstGeom prst="rect">
            <a:avLst/>
          </a:prstGeom>
        </p:spPr>
      </p:pic>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Old Testament</a:t>
            </a:r>
            <a:endParaRPr lang="en-NZ" sz="3200" b="1" dirty="0">
              <a:solidFill>
                <a:srgbClr val="00AEEF"/>
              </a:solidFill>
              <a:latin typeface="Abadi" panose="020B0604020104020204" pitchFamily="34" charset="0"/>
            </a:endParaRPr>
          </a:p>
        </p:txBody>
      </p:sp>
      <p:sp>
        <p:nvSpPr>
          <p:cNvPr id="12" name="Oval 11">
            <a:extLst>
              <a:ext uri="{FF2B5EF4-FFF2-40B4-BE49-F238E27FC236}">
                <a16:creationId xmlns:a16="http://schemas.microsoft.com/office/drawing/2014/main" id="{4233B227-63D9-3352-264A-E4C149C9AA22}"/>
              </a:ext>
            </a:extLst>
          </p:cNvPr>
          <p:cNvSpPr/>
          <p:nvPr/>
        </p:nvSpPr>
        <p:spPr>
          <a:xfrm>
            <a:off x="3236858" y="1036581"/>
            <a:ext cx="5573769" cy="5573769"/>
          </a:xfrm>
          <a:prstGeom prst="ellipse">
            <a:avLst/>
          </a:prstGeom>
          <a:gradFill flip="none" rotWithShape="1">
            <a:gsLst>
              <a:gs pos="0">
                <a:schemeClr val="bg1">
                  <a:lumMod val="0"/>
                  <a:lumOff val="100000"/>
                  <a:alpha val="63918"/>
                </a:schemeClr>
              </a:gs>
              <a:gs pos="100000">
                <a:schemeClr val="bg1">
                  <a:lumMod val="52000"/>
                  <a:lumOff val="48000"/>
                  <a:alpha val="26278"/>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 name="Group 6">
            <a:extLst>
              <a:ext uri="{FF2B5EF4-FFF2-40B4-BE49-F238E27FC236}">
                <a16:creationId xmlns:a16="http://schemas.microsoft.com/office/drawing/2014/main" id="{4587E91B-2E47-8CA2-03D0-60C08DF3C7AF}"/>
              </a:ext>
            </a:extLst>
          </p:cNvPr>
          <p:cNvGrpSpPr/>
          <p:nvPr/>
        </p:nvGrpSpPr>
        <p:grpSpPr>
          <a:xfrm>
            <a:off x="10805045" y="5962650"/>
            <a:ext cx="1035886" cy="551231"/>
            <a:chOff x="3471863" y="1857374"/>
            <a:chExt cx="5450432" cy="2900367"/>
          </a:xfrm>
        </p:grpSpPr>
        <p:pic>
          <p:nvPicPr>
            <p:cNvPr id="8" name="Picture 7">
              <a:extLst>
                <a:ext uri="{FF2B5EF4-FFF2-40B4-BE49-F238E27FC236}">
                  <a16:creationId xmlns:a16="http://schemas.microsoft.com/office/drawing/2014/main" id="{AC0A3B16-98B9-555F-717A-69322877C324}"/>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0" name="Picture 9">
              <a:extLst>
                <a:ext uri="{FF2B5EF4-FFF2-40B4-BE49-F238E27FC236}">
                  <a16:creationId xmlns:a16="http://schemas.microsoft.com/office/drawing/2014/main" id="{3FAF39A8-C89B-A5A6-3021-87D8B46F235D}"/>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1" name="Picture 10">
              <a:extLst>
                <a:ext uri="{FF2B5EF4-FFF2-40B4-BE49-F238E27FC236}">
                  <a16:creationId xmlns:a16="http://schemas.microsoft.com/office/drawing/2014/main" id="{0A87523F-13EA-7162-2491-3084F608F1E3}"/>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23542128"/>
      </p:ext>
    </p:extLst>
  </p:cSld>
  <p:clrMapOvr>
    <a:masterClrMapping/>
  </p:clrMapOvr>
  <p:transition>
    <p:fade/>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217D42A-29A9-0A49-A21E-A2065C037C38}"/>
              </a:ext>
            </a:extLst>
          </p:cNvPr>
          <p:cNvSpPr/>
          <p:nvPr/>
        </p:nvSpPr>
        <p:spPr>
          <a:xfrm>
            <a:off x="421178" y="971670"/>
            <a:ext cx="8045489" cy="3293209"/>
          </a:xfrm>
          <a:prstGeom prst="rect">
            <a:avLst/>
          </a:prstGeom>
        </p:spPr>
        <p:txBody>
          <a:bodyPr wrap="square">
            <a:spAutoFit/>
          </a:bodyPr>
          <a:lstStyle/>
          <a:p>
            <a:r>
              <a:rPr lang="en-US" sz="4000" dirty="0">
                <a:solidFill>
                  <a:srgbClr val="FFF32B"/>
                </a:solidFill>
                <a:latin typeface="Abadi" panose="020B0604020104020204" pitchFamily="34" charset="0"/>
                <a:ea typeface="Calibri" panose="020F0502020204030204" pitchFamily="34" charset="0"/>
              </a:rPr>
              <a:t>The End of the Story in Light of the Beginning of the Story</a:t>
            </a:r>
            <a:endParaRPr lang="en-US" sz="1200" dirty="0">
              <a:solidFill>
                <a:srgbClr val="00B0F0"/>
              </a:solidFill>
              <a:latin typeface="Abadi" panose="020B0604020104020204" pitchFamily="34" charset="0"/>
              <a:ea typeface="Calibri" panose="020F0502020204030204" pitchFamily="34" charset="0"/>
            </a:endParaRPr>
          </a:p>
          <a:p>
            <a:pPr marL="234950" indent="-234950">
              <a:buFontTx/>
              <a:buChar char="•"/>
            </a:pPr>
            <a:r>
              <a:rPr lang="en-US" altLang="en-US" sz="3200" dirty="0">
                <a:solidFill>
                  <a:srgbClr val="00D241"/>
                </a:solidFill>
                <a:sym typeface="Helvetica" charset="0"/>
              </a:rPr>
              <a:t>God’</a:t>
            </a:r>
            <a:r>
              <a:rPr lang="en-US" altLang="ja-JP" sz="3200" dirty="0">
                <a:solidFill>
                  <a:srgbClr val="00D241"/>
                </a:solidFill>
                <a:sym typeface="Helvetica" charset="0"/>
              </a:rPr>
              <a:t>s original plan for humanity was the fulfillment of the </a:t>
            </a:r>
            <a:r>
              <a:rPr lang="en-US" altLang="ja-JP" sz="3200" i="1" dirty="0">
                <a:solidFill>
                  <a:srgbClr val="00D241"/>
                </a:solidFill>
                <a:sym typeface="Helvetica" charset="0"/>
              </a:rPr>
              <a:t>Imago Dei Mission.</a:t>
            </a:r>
          </a:p>
          <a:p>
            <a:pPr marL="234950" indent="-234950">
              <a:buFontTx/>
              <a:buChar char="•"/>
            </a:pPr>
            <a:r>
              <a:rPr lang="en-US" altLang="ja-JP" sz="3200" dirty="0">
                <a:solidFill>
                  <a:srgbClr val="00D241"/>
                </a:solidFill>
                <a:sym typeface="Helvetica" charset="0"/>
              </a:rPr>
              <a:t>The Fall postponed God’s plan, but it did not cancel it . . . </a:t>
            </a:r>
            <a:r>
              <a:rPr lang="en-US" altLang="ja-JP" sz="3200" i="1" dirty="0">
                <a:solidFill>
                  <a:srgbClr val="00D241"/>
                </a:solidFill>
                <a:sym typeface="Helvetica" charset="0"/>
              </a:rPr>
              <a:t>and God has no Plan B</a:t>
            </a:r>
            <a:r>
              <a:rPr lang="en-US" altLang="ja-JP" sz="3200" dirty="0">
                <a:solidFill>
                  <a:srgbClr val="00D241"/>
                </a:solidFill>
                <a:sym typeface="Helvetica" charset="0"/>
              </a:rPr>
              <a:t>. </a:t>
            </a:r>
          </a:p>
        </p:txBody>
      </p:sp>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Old Testament</a:t>
            </a:r>
            <a:endParaRPr lang="en-NZ" sz="3200" b="1" dirty="0">
              <a:solidFill>
                <a:srgbClr val="00AEEF"/>
              </a:solidFill>
              <a:latin typeface="Abadi" panose="020B0604020104020204" pitchFamily="34" charset="0"/>
            </a:endParaRPr>
          </a:p>
        </p:txBody>
      </p:sp>
      <p:pic>
        <p:nvPicPr>
          <p:cNvPr id="3" name="Picture 2">
            <a:extLst>
              <a:ext uri="{FF2B5EF4-FFF2-40B4-BE49-F238E27FC236}">
                <a16:creationId xmlns:a16="http://schemas.microsoft.com/office/drawing/2014/main" id="{84B0E0D2-3668-47A4-476B-C7F160495E26}"/>
              </a:ext>
            </a:extLst>
          </p:cNvPr>
          <p:cNvPicPr>
            <a:picLocks noChangeAspect="1"/>
          </p:cNvPicPr>
          <p:nvPr/>
        </p:nvPicPr>
        <p:blipFill rotWithShape="1">
          <a:blip r:embed="rId3" cstate="email">
            <a:alphaModFix/>
            <a:extLst>
              <a:ext uri="{BEBA8EAE-BF5A-486C-A8C5-ECC9F3942E4B}">
                <a14:imgProps xmlns:a14="http://schemas.microsoft.com/office/drawing/2010/main">
                  <a14:imgLayer r:embed="rId4">
                    <a14:imgEffect>
                      <a14:artisticTexturizer/>
                    </a14:imgEffect>
                    <a14:imgEffect>
                      <a14:sharpenSoften amount="100000"/>
                    </a14:imgEffect>
                    <a14:imgEffect>
                      <a14:brightnessContrast bright="3000"/>
                    </a14:imgEffect>
                  </a14:imgLayer>
                </a14:imgProps>
              </a:ext>
              <a:ext uri="{28A0092B-C50C-407E-A947-70E740481C1C}">
                <a14:useLocalDpi xmlns:a14="http://schemas.microsoft.com/office/drawing/2010/main"/>
              </a:ext>
            </a:extLst>
          </a:blip>
          <a:srcRect/>
          <a:stretch/>
        </p:blipFill>
        <p:spPr>
          <a:xfrm>
            <a:off x="8695427" y="1212502"/>
            <a:ext cx="3053576" cy="3803904"/>
          </a:xfrm>
          <a:prstGeom prst="rect">
            <a:avLst/>
          </a:prstGeom>
          <a:effectLst>
            <a:softEdge rad="28271"/>
          </a:effectLst>
        </p:spPr>
      </p:pic>
      <p:grpSp>
        <p:nvGrpSpPr>
          <p:cNvPr id="8" name="Group 7">
            <a:extLst>
              <a:ext uri="{FF2B5EF4-FFF2-40B4-BE49-F238E27FC236}">
                <a16:creationId xmlns:a16="http://schemas.microsoft.com/office/drawing/2014/main" id="{6B6E1833-56D8-9CED-6667-6B55EC689AF2}"/>
              </a:ext>
            </a:extLst>
          </p:cNvPr>
          <p:cNvGrpSpPr/>
          <p:nvPr/>
        </p:nvGrpSpPr>
        <p:grpSpPr>
          <a:xfrm>
            <a:off x="10805045" y="5962650"/>
            <a:ext cx="1035886" cy="551231"/>
            <a:chOff x="3471863" y="1857374"/>
            <a:chExt cx="5450432" cy="2900367"/>
          </a:xfrm>
        </p:grpSpPr>
        <p:pic>
          <p:nvPicPr>
            <p:cNvPr id="10" name="Picture 9">
              <a:extLst>
                <a:ext uri="{FF2B5EF4-FFF2-40B4-BE49-F238E27FC236}">
                  <a16:creationId xmlns:a16="http://schemas.microsoft.com/office/drawing/2014/main" id="{00D140E9-C844-4608-0ACA-4E1FFD1947E3}"/>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1" name="Picture 10">
              <a:extLst>
                <a:ext uri="{FF2B5EF4-FFF2-40B4-BE49-F238E27FC236}">
                  <a16:creationId xmlns:a16="http://schemas.microsoft.com/office/drawing/2014/main" id="{D120C6ED-608A-67DD-0086-27A4D4EDA5CB}"/>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2" name="Picture 11">
              <a:extLst>
                <a:ext uri="{FF2B5EF4-FFF2-40B4-BE49-F238E27FC236}">
                  <a16:creationId xmlns:a16="http://schemas.microsoft.com/office/drawing/2014/main" id="{93096B19-9D38-7A3A-EE58-4C1D3BCF5704}"/>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4504625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xEl>
                                              <p:pRg st="2" end="2"/>
                                            </p:txEl>
                                          </p:spTgt>
                                        </p:tgtEl>
                                        <p:attrNameLst>
                                          <p:attrName>style.visibility</p:attrName>
                                        </p:attrNameLst>
                                      </p:cBhvr>
                                      <p:to>
                                        <p:strVal val="visible"/>
                                      </p:to>
                                    </p:set>
                                    <p:animEffect transition="in" filter="fade">
                                      <p:cBhvr>
                                        <p:cTn id="7" dur="500"/>
                                        <p:tgtEl>
                                          <p:spTgt spid="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Earth floating in space">
            <a:extLst>
              <a:ext uri="{FF2B5EF4-FFF2-40B4-BE49-F238E27FC236}">
                <a16:creationId xmlns:a16="http://schemas.microsoft.com/office/drawing/2014/main" id="{A330D879-3866-8F8B-0013-99D9C5C36C43}"/>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36426" y="819150"/>
            <a:ext cx="11929786" cy="6000750"/>
          </a:xfrm>
          <a:prstGeom prst="rect">
            <a:avLst/>
          </a:prstGeom>
        </p:spPr>
      </p:pic>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Old Testament</a:t>
            </a:r>
            <a:endParaRPr lang="en-NZ" sz="3200" b="1" dirty="0">
              <a:solidFill>
                <a:srgbClr val="00AEEF"/>
              </a:solidFill>
              <a:latin typeface="Abadi" panose="020B0604020104020204" pitchFamily="34" charset="0"/>
            </a:endParaRPr>
          </a:p>
        </p:txBody>
      </p:sp>
      <p:sp>
        <p:nvSpPr>
          <p:cNvPr id="12" name="Oval 11">
            <a:extLst>
              <a:ext uri="{FF2B5EF4-FFF2-40B4-BE49-F238E27FC236}">
                <a16:creationId xmlns:a16="http://schemas.microsoft.com/office/drawing/2014/main" id="{4233B227-63D9-3352-264A-E4C149C9AA22}"/>
              </a:ext>
            </a:extLst>
          </p:cNvPr>
          <p:cNvSpPr/>
          <p:nvPr/>
        </p:nvSpPr>
        <p:spPr>
          <a:xfrm>
            <a:off x="5859596" y="2465335"/>
            <a:ext cx="344540" cy="344540"/>
          </a:xfrm>
          <a:prstGeom prst="ellipse">
            <a:avLst/>
          </a:prstGeom>
          <a:gradFill flip="none" rotWithShape="1">
            <a:gsLst>
              <a:gs pos="0">
                <a:schemeClr val="bg1">
                  <a:lumMod val="0"/>
                  <a:lumOff val="100000"/>
                  <a:alpha val="85724"/>
                </a:schemeClr>
              </a:gs>
              <a:gs pos="100000">
                <a:schemeClr val="bg1">
                  <a:lumMod val="52000"/>
                  <a:lumOff val="48000"/>
                  <a:alpha val="54000"/>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 name="Group 6">
            <a:extLst>
              <a:ext uri="{FF2B5EF4-FFF2-40B4-BE49-F238E27FC236}">
                <a16:creationId xmlns:a16="http://schemas.microsoft.com/office/drawing/2014/main" id="{C90A54F5-62D5-E15E-EE22-25D60A72F233}"/>
              </a:ext>
            </a:extLst>
          </p:cNvPr>
          <p:cNvGrpSpPr/>
          <p:nvPr/>
        </p:nvGrpSpPr>
        <p:grpSpPr>
          <a:xfrm>
            <a:off x="10805045" y="5962650"/>
            <a:ext cx="1035886" cy="551231"/>
            <a:chOff x="3471863" y="1857374"/>
            <a:chExt cx="5450432" cy="2900367"/>
          </a:xfrm>
        </p:grpSpPr>
        <p:pic>
          <p:nvPicPr>
            <p:cNvPr id="8" name="Picture 7">
              <a:extLst>
                <a:ext uri="{FF2B5EF4-FFF2-40B4-BE49-F238E27FC236}">
                  <a16:creationId xmlns:a16="http://schemas.microsoft.com/office/drawing/2014/main" id="{38C0578A-F5EE-AE1B-0829-F1E576BAB6A2}"/>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0" name="Picture 9">
              <a:extLst>
                <a:ext uri="{FF2B5EF4-FFF2-40B4-BE49-F238E27FC236}">
                  <a16:creationId xmlns:a16="http://schemas.microsoft.com/office/drawing/2014/main" id="{C9EA6718-D755-2DCB-F764-E73D1E53C3F0}"/>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1" name="Picture 10">
              <a:extLst>
                <a:ext uri="{FF2B5EF4-FFF2-40B4-BE49-F238E27FC236}">
                  <a16:creationId xmlns:a16="http://schemas.microsoft.com/office/drawing/2014/main" id="{5AAAC834-758D-73BF-62DB-9246D0A3F59B}"/>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25424367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3" fill="hold" grpId="0" nodeType="clickEffect">
                                  <p:stCondLst>
                                    <p:cond delay="0"/>
                                  </p:stCondLst>
                                  <p:childTnLst>
                                    <p:anim calcmode="lin" valueType="num">
                                      <p:cBhvr additive="base">
                                        <p:cTn id="6" dur="7000"/>
                                        <p:tgtEl>
                                          <p:spTgt spid="12"/>
                                        </p:tgtEl>
                                        <p:attrNameLst>
                                          <p:attrName>ppt_x</p:attrName>
                                        </p:attrNameLst>
                                      </p:cBhvr>
                                      <p:tavLst>
                                        <p:tav tm="0">
                                          <p:val>
                                            <p:strVal val="ppt_x"/>
                                          </p:val>
                                        </p:tav>
                                        <p:tav tm="100000">
                                          <p:val>
                                            <p:strVal val="1+ppt_w/2"/>
                                          </p:val>
                                        </p:tav>
                                      </p:tavLst>
                                    </p:anim>
                                    <p:anim calcmode="lin" valueType="num">
                                      <p:cBhvr additive="base">
                                        <p:cTn id="7" dur="7000"/>
                                        <p:tgtEl>
                                          <p:spTgt spid="12"/>
                                        </p:tgtEl>
                                        <p:attrNameLst>
                                          <p:attrName>ppt_y</p:attrName>
                                        </p:attrNameLst>
                                      </p:cBhvr>
                                      <p:tavLst>
                                        <p:tav tm="0">
                                          <p:val>
                                            <p:strVal val="ppt_y"/>
                                          </p:val>
                                        </p:tav>
                                        <p:tav tm="100000">
                                          <p:val>
                                            <p:strVal val="0-ppt_h/2"/>
                                          </p:val>
                                        </p:tav>
                                      </p:tavLst>
                                    </p:anim>
                                    <p:set>
                                      <p:cBhvr>
                                        <p:cTn id="8" dur="1" fill="hold">
                                          <p:stCondLst>
                                            <p:cond delay="6999"/>
                                          </p:stCondLst>
                                        </p:cTn>
                                        <p:tgtEl>
                                          <p:spTgt spid="12"/>
                                        </p:tgtEl>
                                        <p:attrNameLst>
                                          <p:attrName>style.visibility</p:attrName>
                                        </p:attrNameLst>
                                      </p:cBhvr>
                                      <p:to>
                                        <p:strVal val="hidden"/>
                                      </p:to>
                                    </p:set>
                                  </p:childTnLst>
                                </p:cTn>
                              </p:par>
                              <p:par>
                                <p:cTn id="9" presetID="6" presetClass="emph" presetSubtype="0" fill="hold" grpId="1" nodeType="withEffect">
                                  <p:stCondLst>
                                    <p:cond delay="0"/>
                                  </p:stCondLst>
                                  <p:childTnLst>
                                    <p:animScale>
                                      <p:cBhvr>
                                        <p:cTn id="10" dur="7000" fill="hold"/>
                                        <p:tgtEl>
                                          <p:spTgt spid="12"/>
                                        </p:tgtEl>
                                      </p:cBhvr>
                                      <p:by x="400000" y="4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2" grpId="1"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Earth floating in space">
            <a:extLst>
              <a:ext uri="{FF2B5EF4-FFF2-40B4-BE49-F238E27FC236}">
                <a16:creationId xmlns:a16="http://schemas.microsoft.com/office/drawing/2014/main" id="{A330D879-3866-8F8B-0013-99D9C5C36C43}"/>
              </a:ext>
            </a:extLst>
          </p:cNvPr>
          <p:cNvPicPr>
            <a:picLocks noChangeAspect="1"/>
          </p:cNvPicPr>
          <p:nvPr/>
        </p:nvPicPr>
        <p:blipFill rotWithShape="1">
          <a:blip r:embed="rId3" cstate="email">
            <a:extLst>
              <a:ext uri="{BEBA8EAE-BF5A-486C-A8C5-ECC9F3942E4B}">
                <a14:imgProps xmlns:a14="http://schemas.microsoft.com/office/drawing/2010/main">
                  <a14:imgLayer r:embed="rId4">
                    <a14:imgEffect>
                      <a14:brightnessContrast bright="-40000"/>
                    </a14:imgEffect>
                  </a14:imgLayer>
                </a14:imgProps>
              </a:ext>
              <a:ext uri="{28A0092B-C50C-407E-A947-70E740481C1C}">
                <a14:useLocalDpi xmlns:a14="http://schemas.microsoft.com/office/drawing/2010/main"/>
              </a:ext>
            </a:extLst>
          </a:blip>
          <a:srcRect/>
          <a:stretch/>
        </p:blipFill>
        <p:spPr>
          <a:xfrm>
            <a:off x="36426" y="819150"/>
            <a:ext cx="11929786" cy="6000750"/>
          </a:xfrm>
          <a:prstGeom prst="rect">
            <a:avLst/>
          </a:prstGeom>
        </p:spPr>
      </p:pic>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Old Testament</a:t>
            </a:r>
            <a:endParaRPr lang="en-NZ" sz="3200" b="1" dirty="0">
              <a:solidFill>
                <a:srgbClr val="00AEEF"/>
              </a:solidFill>
              <a:latin typeface="Abadi" panose="020B0604020104020204" pitchFamily="34" charset="0"/>
            </a:endParaRPr>
          </a:p>
        </p:txBody>
      </p:sp>
      <p:grpSp>
        <p:nvGrpSpPr>
          <p:cNvPr id="7" name="Group 6">
            <a:extLst>
              <a:ext uri="{FF2B5EF4-FFF2-40B4-BE49-F238E27FC236}">
                <a16:creationId xmlns:a16="http://schemas.microsoft.com/office/drawing/2014/main" id="{25869801-207D-10F9-12A1-F418CDEB5765}"/>
              </a:ext>
            </a:extLst>
          </p:cNvPr>
          <p:cNvGrpSpPr/>
          <p:nvPr/>
        </p:nvGrpSpPr>
        <p:grpSpPr>
          <a:xfrm>
            <a:off x="10805045" y="5962650"/>
            <a:ext cx="1035886" cy="551231"/>
            <a:chOff x="3471863" y="1857374"/>
            <a:chExt cx="5450432" cy="2900367"/>
          </a:xfrm>
        </p:grpSpPr>
        <p:pic>
          <p:nvPicPr>
            <p:cNvPr id="8" name="Picture 7">
              <a:extLst>
                <a:ext uri="{FF2B5EF4-FFF2-40B4-BE49-F238E27FC236}">
                  <a16:creationId xmlns:a16="http://schemas.microsoft.com/office/drawing/2014/main" id="{B055C375-F3C6-446B-BF6D-B9CF8265A351}"/>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0" name="Picture 9">
              <a:extLst>
                <a:ext uri="{FF2B5EF4-FFF2-40B4-BE49-F238E27FC236}">
                  <a16:creationId xmlns:a16="http://schemas.microsoft.com/office/drawing/2014/main" id="{5BE5AB83-9392-D9A1-A64B-AE50C0C8FD72}"/>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1" name="Picture 10">
              <a:extLst>
                <a:ext uri="{FF2B5EF4-FFF2-40B4-BE49-F238E27FC236}">
                  <a16:creationId xmlns:a16="http://schemas.microsoft.com/office/drawing/2014/main" id="{B97F1E4D-C140-0DC1-9798-D93DA4A34C19}"/>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86760187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217D42A-29A9-0A49-A21E-A2065C037C38}"/>
              </a:ext>
            </a:extLst>
          </p:cNvPr>
          <p:cNvSpPr/>
          <p:nvPr/>
        </p:nvSpPr>
        <p:spPr>
          <a:xfrm>
            <a:off x="421178" y="971670"/>
            <a:ext cx="8045489" cy="2677656"/>
          </a:xfrm>
          <a:prstGeom prst="rect">
            <a:avLst/>
          </a:prstGeom>
        </p:spPr>
        <p:txBody>
          <a:bodyPr wrap="square">
            <a:spAutoFit/>
          </a:bodyPr>
          <a:lstStyle/>
          <a:p>
            <a:r>
              <a:rPr lang="en-US" sz="4000" dirty="0">
                <a:solidFill>
                  <a:srgbClr val="B44FFF"/>
                </a:solidFill>
                <a:latin typeface="Abadi" panose="020B0604020104020204" pitchFamily="34" charset="0"/>
                <a:ea typeface="Calibri" panose="020F0502020204030204" pitchFamily="34" charset="0"/>
              </a:rPr>
              <a:t>What Happened to Paradise? </a:t>
            </a:r>
            <a:endParaRPr lang="en-US" sz="1200" dirty="0">
              <a:solidFill>
                <a:srgbClr val="B44FFF"/>
              </a:solidFill>
              <a:latin typeface="Abadi" panose="020B0604020104020204" pitchFamily="34" charset="0"/>
              <a:ea typeface="Calibri" panose="020F0502020204030204" pitchFamily="34" charset="0"/>
            </a:endParaRPr>
          </a:p>
          <a:p>
            <a:r>
              <a:rPr lang="en-US" altLang="en-US" sz="3200" dirty="0">
                <a:solidFill>
                  <a:schemeClr val="bg1"/>
                </a:solidFill>
                <a:sym typeface="Helvetica" charset="0"/>
              </a:rPr>
              <a:t>“And he was saying, ‘Jesus, remember me when You come into </a:t>
            </a:r>
            <a:r>
              <a:rPr lang="en-US" altLang="en-US" sz="3200" dirty="0">
                <a:solidFill>
                  <a:srgbClr val="B44FFF"/>
                </a:solidFill>
                <a:sym typeface="Helvetica" charset="0"/>
              </a:rPr>
              <a:t>Your kingdom</a:t>
            </a:r>
            <a:r>
              <a:rPr lang="en-US" altLang="en-US" sz="3200" dirty="0">
                <a:solidFill>
                  <a:schemeClr val="bg1"/>
                </a:solidFill>
                <a:sym typeface="Helvetica" charset="0"/>
              </a:rPr>
              <a:t>!’ And He said to him, ‘Truly I say to you, today you will be with Me in </a:t>
            </a:r>
            <a:r>
              <a:rPr lang="en-US" altLang="en-US" sz="3200" dirty="0">
                <a:solidFill>
                  <a:srgbClr val="B44FFF"/>
                </a:solidFill>
                <a:sym typeface="Helvetica" charset="0"/>
              </a:rPr>
              <a:t>Paradise</a:t>
            </a:r>
            <a:r>
              <a:rPr lang="en-US" altLang="en-US" sz="3200" dirty="0">
                <a:solidFill>
                  <a:schemeClr val="bg1"/>
                </a:solidFill>
                <a:sym typeface="Helvetica" charset="0"/>
              </a:rPr>
              <a:t>.’” </a:t>
            </a:r>
            <a:r>
              <a:rPr lang="el-GR" altLang="en-US" sz="3200" dirty="0">
                <a:solidFill>
                  <a:schemeClr val="bg1"/>
                </a:solidFill>
                <a:sym typeface="Helvetica" charset="0"/>
              </a:rPr>
              <a:t>(</a:t>
            </a:r>
            <a:r>
              <a:rPr lang="en-US" altLang="en-US" sz="3200" dirty="0">
                <a:solidFill>
                  <a:schemeClr val="bg1"/>
                </a:solidFill>
                <a:sym typeface="Helvetica" charset="0"/>
              </a:rPr>
              <a:t>Luke </a:t>
            </a:r>
            <a:r>
              <a:rPr lang="el-GR" altLang="en-US" sz="3200" dirty="0">
                <a:solidFill>
                  <a:schemeClr val="bg1"/>
                </a:solidFill>
                <a:sym typeface="Helvetica" charset="0"/>
              </a:rPr>
              <a:t>23:</a:t>
            </a:r>
            <a:r>
              <a:rPr lang="en-US" altLang="en-US" sz="3200" dirty="0">
                <a:solidFill>
                  <a:schemeClr val="bg1"/>
                </a:solidFill>
                <a:sym typeface="Helvetica" charset="0"/>
              </a:rPr>
              <a:t>42–</a:t>
            </a:r>
            <a:r>
              <a:rPr lang="el-GR" altLang="en-US" sz="3200" dirty="0">
                <a:solidFill>
                  <a:schemeClr val="bg1"/>
                </a:solidFill>
                <a:sym typeface="Helvetica" charset="0"/>
              </a:rPr>
              <a:t>43)</a:t>
            </a:r>
            <a:endParaRPr lang="en-US" altLang="en-US" sz="3200" dirty="0">
              <a:solidFill>
                <a:srgbClr val="00D241"/>
              </a:solidFill>
              <a:sym typeface="Helvetica" charset="0"/>
            </a:endParaRPr>
          </a:p>
        </p:txBody>
      </p:sp>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Old Testament</a:t>
            </a:r>
            <a:endParaRPr lang="en-NZ" sz="3200" b="1" dirty="0">
              <a:solidFill>
                <a:srgbClr val="00AEEF"/>
              </a:solidFill>
              <a:latin typeface="Abadi" panose="020B0604020104020204" pitchFamily="34" charset="0"/>
            </a:endParaRPr>
          </a:p>
        </p:txBody>
      </p:sp>
      <p:pic>
        <p:nvPicPr>
          <p:cNvPr id="3" name="Picture 2">
            <a:extLst>
              <a:ext uri="{FF2B5EF4-FFF2-40B4-BE49-F238E27FC236}">
                <a16:creationId xmlns:a16="http://schemas.microsoft.com/office/drawing/2014/main" id="{84B0E0D2-3668-47A4-476B-C7F160495E26}"/>
              </a:ext>
            </a:extLst>
          </p:cNvPr>
          <p:cNvPicPr>
            <a:picLocks noChangeAspect="1"/>
          </p:cNvPicPr>
          <p:nvPr/>
        </p:nvPicPr>
        <p:blipFill rotWithShape="1">
          <a:blip r:embed="rId3" cstate="email">
            <a:alphaModFix/>
            <a:extLst>
              <a:ext uri="{BEBA8EAE-BF5A-486C-A8C5-ECC9F3942E4B}">
                <a14:imgProps xmlns:a14="http://schemas.microsoft.com/office/drawing/2010/main">
                  <a14:imgLayer r:embed="rId4">
                    <a14:imgEffect>
                      <a14:artisticTexturizer/>
                    </a14:imgEffect>
                    <a14:imgEffect>
                      <a14:sharpenSoften amount="100000"/>
                    </a14:imgEffect>
                    <a14:imgEffect>
                      <a14:brightnessContrast bright="3000"/>
                    </a14:imgEffect>
                  </a14:imgLayer>
                </a14:imgProps>
              </a:ext>
              <a:ext uri="{28A0092B-C50C-407E-A947-70E740481C1C}">
                <a14:useLocalDpi xmlns:a14="http://schemas.microsoft.com/office/drawing/2010/main"/>
              </a:ext>
            </a:extLst>
          </a:blip>
          <a:srcRect/>
          <a:stretch/>
        </p:blipFill>
        <p:spPr>
          <a:xfrm>
            <a:off x="8695427" y="1212502"/>
            <a:ext cx="3053576" cy="3803904"/>
          </a:xfrm>
          <a:prstGeom prst="rect">
            <a:avLst/>
          </a:prstGeom>
          <a:effectLst>
            <a:softEdge rad="28271"/>
          </a:effectLst>
        </p:spPr>
      </p:pic>
      <p:grpSp>
        <p:nvGrpSpPr>
          <p:cNvPr id="8" name="Group 7">
            <a:extLst>
              <a:ext uri="{FF2B5EF4-FFF2-40B4-BE49-F238E27FC236}">
                <a16:creationId xmlns:a16="http://schemas.microsoft.com/office/drawing/2014/main" id="{17D1A898-0BC3-F7D4-BE54-9914BE209B42}"/>
              </a:ext>
            </a:extLst>
          </p:cNvPr>
          <p:cNvGrpSpPr/>
          <p:nvPr/>
        </p:nvGrpSpPr>
        <p:grpSpPr>
          <a:xfrm>
            <a:off x="10805045" y="5962650"/>
            <a:ext cx="1035886" cy="551231"/>
            <a:chOff x="3471863" y="1857374"/>
            <a:chExt cx="5450432" cy="2900367"/>
          </a:xfrm>
        </p:grpSpPr>
        <p:pic>
          <p:nvPicPr>
            <p:cNvPr id="10" name="Picture 9">
              <a:extLst>
                <a:ext uri="{FF2B5EF4-FFF2-40B4-BE49-F238E27FC236}">
                  <a16:creationId xmlns:a16="http://schemas.microsoft.com/office/drawing/2014/main" id="{86B73CDE-8188-BFF8-8294-8035FE33B9A9}"/>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1" name="Picture 10">
              <a:extLst>
                <a:ext uri="{FF2B5EF4-FFF2-40B4-BE49-F238E27FC236}">
                  <a16:creationId xmlns:a16="http://schemas.microsoft.com/office/drawing/2014/main" id="{F8195DBF-CD3D-A056-6DB0-3E45D4757AAD}"/>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2" name="Picture 11">
              <a:extLst>
                <a:ext uri="{FF2B5EF4-FFF2-40B4-BE49-F238E27FC236}">
                  <a16:creationId xmlns:a16="http://schemas.microsoft.com/office/drawing/2014/main" id="{921D7FE1-9810-FB14-EF89-58B221713344}"/>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77940607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217D42A-29A9-0A49-A21E-A2065C037C38}"/>
              </a:ext>
            </a:extLst>
          </p:cNvPr>
          <p:cNvSpPr/>
          <p:nvPr/>
        </p:nvSpPr>
        <p:spPr>
          <a:xfrm>
            <a:off x="421178" y="971670"/>
            <a:ext cx="8045489" cy="5139869"/>
          </a:xfrm>
          <a:prstGeom prst="rect">
            <a:avLst/>
          </a:prstGeom>
        </p:spPr>
        <p:txBody>
          <a:bodyPr wrap="square">
            <a:spAutoFit/>
          </a:bodyPr>
          <a:lstStyle/>
          <a:p>
            <a:r>
              <a:rPr lang="en-US" sz="4000" dirty="0">
                <a:solidFill>
                  <a:srgbClr val="B44FFF"/>
                </a:solidFill>
                <a:latin typeface="Abadi" panose="020B0604020104020204" pitchFamily="34" charset="0"/>
                <a:ea typeface="Calibri" panose="020F0502020204030204" pitchFamily="34" charset="0"/>
              </a:rPr>
              <a:t>What Happened to Paradise? </a:t>
            </a:r>
            <a:endParaRPr lang="en-US" sz="1200" dirty="0">
              <a:solidFill>
                <a:srgbClr val="B44FFF"/>
              </a:solidFill>
              <a:latin typeface="Abadi" panose="020B0604020104020204" pitchFamily="34" charset="0"/>
              <a:ea typeface="Calibri" panose="020F0502020204030204" pitchFamily="34" charset="0"/>
            </a:endParaRPr>
          </a:p>
          <a:p>
            <a:r>
              <a:rPr lang="en-US" altLang="en-US" sz="3200" dirty="0">
                <a:solidFill>
                  <a:schemeClr val="bg1"/>
                </a:solidFill>
                <a:sym typeface="Helvetica" charset="0"/>
              </a:rPr>
              <a:t>“I know a man in Christ, who fourteen years ago—whether in the body I do not know, or out of the body I do not know, God knows—such a man was caught up to </a:t>
            </a:r>
            <a:r>
              <a:rPr lang="en-US" altLang="en-US" sz="3200" dirty="0">
                <a:solidFill>
                  <a:srgbClr val="B44FFF"/>
                </a:solidFill>
                <a:sym typeface="Helvetica" charset="0"/>
              </a:rPr>
              <a:t>the third heaven</a:t>
            </a:r>
            <a:r>
              <a:rPr lang="en-US" altLang="en-US" sz="3200" dirty="0">
                <a:solidFill>
                  <a:schemeClr val="bg1"/>
                </a:solidFill>
                <a:sym typeface="Helvetica" charset="0"/>
              </a:rPr>
              <a:t>. And I know how such a man—whether in the body or apart from the body I do not know, God knows—was caught up </a:t>
            </a:r>
            <a:r>
              <a:rPr lang="en-US" altLang="en-US" sz="3200" dirty="0">
                <a:solidFill>
                  <a:srgbClr val="B44FFF"/>
                </a:solidFill>
                <a:sym typeface="Helvetica" charset="0"/>
              </a:rPr>
              <a:t>into Paradise </a:t>
            </a:r>
            <a:r>
              <a:rPr lang="en-US" altLang="en-US" sz="3200" dirty="0">
                <a:solidFill>
                  <a:schemeClr val="bg1"/>
                </a:solidFill>
                <a:sym typeface="Helvetica" charset="0"/>
              </a:rPr>
              <a:t>and heard inexpressible words, which a man is not permitted to speak.” (2 Cor 12:2–4)</a:t>
            </a:r>
            <a:endParaRPr lang="en-US" altLang="en-US" sz="3200" dirty="0">
              <a:solidFill>
                <a:srgbClr val="00D241"/>
              </a:solidFill>
              <a:sym typeface="Helvetica" charset="0"/>
            </a:endParaRPr>
          </a:p>
        </p:txBody>
      </p:sp>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Old Testament</a:t>
            </a:r>
            <a:endParaRPr lang="en-NZ" sz="3200" b="1" dirty="0">
              <a:solidFill>
                <a:srgbClr val="00AEEF"/>
              </a:solidFill>
              <a:latin typeface="Abadi" panose="020B0604020104020204" pitchFamily="34" charset="0"/>
            </a:endParaRPr>
          </a:p>
        </p:txBody>
      </p:sp>
      <p:pic>
        <p:nvPicPr>
          <p:cNvPr id="3" name="Picture 2">
            <a:extLst>
              <a:ext uri="{FF2B5EF4-FFF2-40B4-BE49-F238E27FC236}">
                <a16:creationId xmlns:a16="http://schemas.microsoft.com/office/drawing/2014/main" id="{84B0E0D2-3668-47A4-476B-C7F160495E26}"/>
              </a:ext>
            </a:extLst>
          </p:cNvPr>
          <p:cNvPicPr>
            <a:picLocks noChangeAspect="1"/>
          </p:cNvPicPr>
          <p:nvPr/>
        </p:nvPicPr>
        <p:blipFill rotWithShape="1">
          <a:blip r:embed="rId3" cstate="email">
            <a:alphaModFix/>
            <a:extLst>
              <a:ext uri="{BEBA8EAE-BF5A-486C-A8C5-ECC9F3942E4B}">
                <a14:imgProps xmlns:a14="http://schemas.microsoft.com/office/drawing/2010/main">
                  <a14:imgLayer r:embed="rId4">
                    <a14:imgEffect>
                      <a14:artisticTexturizer/>
                    </a14:imgEffect>
                    <a14:imgEffect>
                      <a14:sharpenSoften amount="100000"/>
                    </a14:imgEffect>
                    <a14:imgEffect>
                      <a14:brightnessContrast bright="3000"/>
                    </a14:imgEffect>
                  </a14:imgLayer>
                </a14:imgProps>
              </a:ext>
              <a:ext uri="{28A0092B-C50C-407E-A947-70E740481C1C}">
                <a14:useLocalDpi xmlns:a14="http://schemas.microsoft.com/office/drawing/2010/main"/>
              </a:ext>
            </a:extLst>
          </a:blip>
          <a:srcRect/>
          <a:stretch/>
        </p:blipFill>
        <p:spPr>
          <a:xfrm>
            <a:off x="8695427" y="1212502"/>
            <a:ext cx="3053576" cy="3803904"/>
          </a:xfrm>
          <a:prstGeom prst="rect">
            <a:avLst/>
          </a:prstGeom>
          <a:effectLst>
            <a:softEdge rad="28271"/>
          </a:effectLst>
        </p:spPr>
      </p:pic>
      <p:grpSp>
        <p:nvGrpSpPr>
          <p:cNvPr id="8" name="Group 7">
            <a:extLst>
              <a:ext uri="{FF2B5EF4-FFF2-40B4-BE49-F238E27FC236}">
                <a16:creationId xmlns:a16="http://schemas.microsoft.com/office/drawing/2014/main" id="{A5A9CF69-3AF2-D5BA-35DF-032FF1BAF047}"/>
              </a:ext>
            </a:extLst>
          </p:cNvPr>
          <p:cNvGrpSpPr/>
          <p:nvPr/>
        </p:nvGrpSpPr>
        <p:grpSpPr>
          <a:xfrm>
            <a:off x="10805045" y="5962650"/>
            <a:ext cx="1035886" cy="551231"/>
            <a:chOff x="3471863" y="1857374"/>
            <a:chExt cx="5450432" cy="2900367"/>
          </a:xfrm>
        </p:grpSpPr>
        <p:pic>
          <p:nvPicPr>
            <p:cNvPr id="10" name="Picture 9">
              <a:extLst>
                <a:ext uri="{FF2B5EF4-FFF2-40B4-BE49-F238E27FC236}">
                  <a16:creationId xmlns:a16="http://schemas.microsoft.com/office/drawing/2014/main" id="{225A1131-8500-E76C-B6FE-723D0BAC7E2F}"/>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1" name="Picture 10">
              <a:extLst>
                <a:ext uri="{FF2B5EF4-FFF2-40B4-BE49-F238E27FC236}">
                  <a16:creationId xmlns:a16="http://schemas.microsoft.com/office/drawing/2014/main" id="{F039DD0B-0EA1-9C89-1A86-7E1244050E40}"/>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2" name="Picture 11">
              <a:extLst>
                <a:ext uri="{FF2B5EF4-FFF2-40B4-BE49-F238E27FC236}">
                  <a16:creationId xmlns:a16="http://schemas.microsoft.com/office/drawing/2014/main" id="{9525008E-815F-72B6-10F5-7862546A23CE}"/>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89263118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8274249" cy="3539430"/>
          </a:xfrm>
          <a:prstGeom prst="rect">
            <a:avLst/>
          </a:prstGeom>
        </p:spPr>
        <p:txBody>
          <a:bodyPr wrap="square">
            <a:spAutoFit/>
          </a:bodyPr>
          <a:lstStyle/>
          <a:p>
            <a:pPr algn="ctr"/>
            <a:endParaRPr lang="en-US" sz="4400" dirty="0">
              <a:solidFill>
                <a:srgbClr val="FFF32B"/>
              </a:solidFill>
              <a:latin typeface="Abadi" panose="020B0604020104020204" pitchFamily="34" charset="0"/>
              <a:ea typeface="Calibri" panose="020F0502020204030204" pitchFamily="34" charset="0"/>
            </a:endParaRPr>
          </a:p>
          <a:p>
            <a:pPr algn="ctr"/>
            <a:r>
              <a:rPr lang="en-US" sz="6000" dirty="0">
                <a:solidFill>
                  <a:schemeClr val="bg1"/>
                </a:solidFill>
                <a:latin typeface="Abadi" panose="020B0604020104020204" pitchFamily="34" charset="0"/>
                <a:ea typeface="Calibri" panose="020F0502020204030204" pitchFamily="34" charset="0"/>
              </a:rPr>
              <a:t>1.2</a:t>
            </a:r>
          </a:p>
          <a:p>
            <a:pPr algn="ctr"/>
            <a:r>
              <a:rPr lang="en-US" sz="6000" dirty="0">
                <a:solidFill>
                  <a:srgbClr val="FFF32B"/>
                </a:solidFill>
                <a:latin typeface="Abadi" panose="020B0604020104020204" pitchFamily="34" charset="0"/>
                <a:ea typeface="Calibri" panose="020F0502020204030204" pitchFamily="34" charset="0"/>
              </a:rPr>
              <a:t>The Three “Rs”</a:t>
            </a:r>
          </a:p>
          <a:p>
            <a:pPr algn="ctr"/>
            <a:r>
              <a:rPr lang="en-US" sz="6000" dirty="0">
                <a:solidFill>
                  <a:srgbClr val="FFF32B"/>
                </a:solidFill>
                <a:latin typeface="Abadi" panose="020B0604020104020204" pitchFamily="34" charset="0"/>
                <a:ea typeface="Calibri" panose="020F0502020204030204" pitchFamily="34" charset="0"/>
              </a:rPr>
              <a:t>of Eschatology</a:t>
            </a:r>
          </a:p>
        </p:txBody>
      </p:sp>
      <p:pic>
        <p:nvPicPr>
          <p:cNvPr id="2" name="Picture 1">
            <a:extLst>
              <a:ext uri="{FF2B5EF4-FFF2-40B4-BE49-F238E27FC236}">
                <a16:creationId xmlns:a16="http://schemas.microsoft.com/office/drawing/2014/main" id="{E1B4B76B-8FF3-F2E8-EA75-DF6E8EEDE651}"/>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8695426" y="1212502"/>
            <a:ext cx="3053359" cy="3803633"/>
          </a:xfrm>
          <a:prstGeom prst="rect">
            <a:avLst/>
          </a:prstGeom>
        </p:spPr>
      </p:pic>
      <p:sp>
        <p:nvSpPr>
          <p:cNvPr id="3" name="Rectangle 2">
            <a:extLst>
              <a:ext uri="{FF2B5EF4-FFF2-40B4-BE49-F238E27FC236}">
                <a16:creationId xmlns:a16="http://schemas.microsoft.com/office/drawing/2014/main" id="{587ABA61-34C1-22D0-CFFC-9AF1A9D7190C}"/>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Context</a:t>
            </a:r>
            <a:endParaRPr lang="en-NZ" sz="3200" b="1" dirty="0">
              <a:solidFill>
                <a:srgbClr val="00AEEF"/>
              </a:solidFill>
              <a:latin typeface="Abadi" panose="020B0604020104020204" pitchFamily="34" charset="0"/>
            </a:endParaRPr>
          </a:p>
        </p:txBody>
      </p:sp>
      <p:grpSp>
        <p:nvGrpSpPr>
          <p:cNvPr id="4" name="Group 3">
            <a:extLst>
              <a:ext uri="{FF2B5EF4-FFF2-40B4-BE49-F238E27FC236}">
                <a16:creationId xmlns:a16="http://schemas.microsoft.com/office/drawing/2014/main" id="{B08053BE-50FF-B41F-D5E2-D4305AA1C282}"/>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0C87046E-B7F2-394F-F926-FE3BFB24C5A9}"/>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6" name="Picture 5">
              <a:extLst>
                <a:ext uri="{FF2B5EF4-FFF2-40B4-BE49-F238E27FC236}">
                  <a16:creationId xmlns:a16="http://schemas.microsoft.com/office/drawing/2014/main" id="{AEB3CFF7-7180-1B86-504D-E01BB58B47BB}"/>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7" name="Picture 6">
              <a:extLst>
                <a:ext uri="{FF2B5EF4-FFF2-40B4-BE49-F238E27FC236}">
                  <a16:creationId xmlns:a16="http://schemas.microsoft.com/office/drawing/2014/main" id="{92A9EF7A-B70A-07F4-3384-8C812C6A4AD7}"/>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428668031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217D42A-29A9-0A49-A21E-A2065C037C38}"/>
              </a:ext>
            </a:extLst>
          </p:cNvPr>
          <p:cNvSpPr/>
          <p:nvPr/>
        </p:nvSpPr>
        <p:spPr>
          <a:xfrm>
            <a:off x="421178" y="971670"/>
            <a:ext cx="8045489" cy="3170099"/>
          </a:xfrm>
          <a:prstGeom prst="rect">
            <a:avLst/>
          </a:prstGeom>
        </p:spPr>
        <p:txBody>
          <a:bodyPr wrap="square">
            <a:spAutoFit/>
          </a:bodyPr>
          <a:lstStyle/>
          <a:p>
            <a:r>
              <a:rPr lang="en-US" sz="4000" dirty="0">
                <a:solidFill>
                  <a:srgbClr val="B44FFF"/>
                </a:solidFill>
                <a:latin typeface="Abadi" panose="020B0604020104020204" pitchFamily="34" charset="0"/>
                <a:ea typeface="Calibri" panose="020F0502020204030204" pitchFamily="34" charset="0"/>
              </a:rPr>
              <a:t>What Happened to Paradise? </a:t>
            </a:r>
            <a:endParaRPr lang="en-US" sz="1200" dirty="0">
              <a:solidFill>
                <a:srgbClr val="B44FFF"/>
              </a:solidFill>
              <a:latin typeface="Abadi" panose="020B0604020104020204" pitchFamily="34" charset="0"/>
              <a:ea typeface="Calibri" panose="020F0502020204030204" pitchFamily="34" charset="0"/>
            </a:endParaRPr>
          </a:p>
          <a:p>
            <a:r>
              <a:rPr lang="en-US" altLang="en-US" sz="3200" dirty="0">
                <a:solidFill>
                  <a:schemeClr val="bg1"/>
                </a:solidFill>
                <a:sym typeface="Helvetica" charset="0"/>
              </a:rPr>
              <a:t>“The one who has an ear, let him hear what the Spirit says to the churches. To the one who overcomes, I will grant to eat from </a:t>
            </a:r>
            <a:r>
              <a:rPr lang="en-US" altLang="en-US" sz="3200" dirty="0">
                <a:solidFill>
                  <a:srgbClr val="B44FFF"/>
                </a:solidFill>
                <a:sym typeface="Helvetica" charset="0"/>
              </a:rPr>
              <a:t>the tree of life</a:t>
            </a:r>
            <a:r>
              <a:rPr lang="en-US" altLang="en-US" sz="3200" dirty="0">
                <a:solidFill>
                  <a:schemeClr val="bg1"/>
                </a:solidFill>
                <a:sym typeface="Helvetica" charset="0"/>
              </a:rPr>
              <a:t>, which </a:t>
            </a:r>
            <a:r>
              <a:rPr lang="en-US" altLang="en-US" sz="3200" dirty="0">
                <a:solidFill>
                  <a:srgbClr val="B44FFF"/>
                </a:solidFill>
                <a:sym typeface="Helvetica" charset="0"/>
              </a:rPr>
              <a:t>is in the Paradise of God</a:t>
            </a:r>
            <a:r>
              <a:rPr lang="en-US" altLang="en-US" sz="3200" dirty="0">
                <a:solidFill>
                  <a:schemeClr val="bg1"/>
                </a:solidFill>
                <a:sym typeface="Helvetica" charset="0"/>
              </a:rPr>
              <a:t>.’” (Revelation 2:7)</a:t>
            </a:r>
            <a:endParaRPr lang="en-US" altLang="en-US" sz="3200" dirty="0">
              <a:solidFill>
                <a:srgbClr val="00D241"/>
              </a:solidFill>
              <a:sym typeface="Helvetica" charset="0"/>
            </a:endParaRPr>
          </a:p>
        </p:txBody>
      </p:sp>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Old Testament</a:t>
            </a:r>
            <a:endParaRPr lang="en-NZ" sz="3200" b="1" dirty="0">
              <a:solidFill>
                <a:srgbClr val="00AEEF"/>
              </a:solidFill>
              <a:latin typeface="Abadi" panose="020B0604020104020204" pitchFamily="34" charset="0"/>
            </a:endParaRPr>
          </a:p>
        </p:txBody>
      </p:sp>
      <p:pic>
        <p:nvPicPr>
          <p:cNvPr id="3" name="Picture 2">
            <a:extLst>
              <a:ext uri="{FF2B5EF4-FFF2-40B4-BE49-F238E27FC236}">
                <a16:creationId xmlns:a16="http://schemas.microsoft.com/office/drawing/2014/main" id="{84B0E0D2-3668-47A4-476B-C7F160495E26}"/>
              </a:ext>
            </a:extLst>
          </p:cNvPr>
          <p:cNvPicPr>
            <a:picLocks noChangeAspect="1"/>
          </p:cNvPicPr>
          <p:nvPr/>
        </p:nvPicPr>
        <p:blipFill rotWithShape="1">
          <a:blip r:embed="rId3" cstate="email">
            <a:alphaModFix/>
            <a:extLst>
              <a:ext uri="{BEBA8EAE-BF5A-486C-A8C5-ECC9F3942E4B}">
                <a14:imgProps xmlns:a14="http://schemas.microsoft.com/office/drawing/2010/main">
                  <a14:imgLayer r:embed="rId4">
                    <a14:imgEffect>
                      <a14:artisticTexturizer/>
                    </a14:imgEffect>
                    <a14:imgEffect>
                      <a14:sharpenSoften amount="100000"/>
                    </a14:imgEffect>
                    <a14:imgEffect>
                      <a14:brightnessContrast bright="3000"/>
                    </a14:imgEffect>
                  </a14:imgLayer>
                </a14:imgProps>
              </a:ext>
              <a:ext uri="{28A0092B-C50C-407E-A947-70E740481C1C}">
                <a14:useLocalDpi xmlns:a14="http://schemas.microsoft.com/office/drawing/2010/main"/>
              </a:ext>
            </a:extLst>
          </a:blip>
          <a:srcRect/>
          <a:stretch/>
        </p:blipFill>
        <p:spPr>
          <a:xfrm>
            <a:off x="8695427" y="1212502"/>
            <a:ext cx="3053576" cy="3803904"/>
          </a:xfrm>
          <a:prstGeom prst="rect">
            <a:avLst/>
          </a:prstGeom>
          <a:effectLst>
            <a:softEdge rad="28271"/>
          </a:effectLst>
        </p:spPr>
      </p:pic>
      <p:grpSp>
        <p:nvGrpSpPr>
          <p:cNvPr id="8" name="Group 7">
            <a:extLst>
              <a:ext uri="{FF2B5EF4-FFF2-40B4-BE49-F238E27FC236}">
                <a16:creationId xmlns:a16="http://schemas.microsoft.com/office/drawing/2014/main" id="{949136EA-C98C-1A57-B14E-71C41FC185B7}"/>
              </a:ext>
            </a:extLst>
          </p:cNvPr>
          <p:cNvGrpSpPr/>
          <p:nvPr/>
        </p:nvGrpSpPr>
        <p:grpSpPr>
          <a:xfrm>
            <a:off x="10805045" y="5962650"/>
            <a:ext cx="1035886" cy="551231"/>
            <a:chOff x="3471863" y="1857374"/>
            <a:chExt cx="5450432" cy="2900367"/>
          </a:xfrm>
        </p:grpSpPr>
        <p:pic>
          <p:nvPicPr>
            <p:cNvPr id="10" name="Picture 9">
              <a:extLst>
                <a:ext uri="{FF2B5EF4-FFF2-40B4-BE49-F238E27FC236}">
                  <a16:creationId xmlns:a16="http://schemas.microsoft.com/office/drawing/2014/main" id="{B9F76C63-B828-3319-A52C-D008E99FBFFE}"/>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1" name="Picture 10">
              <a:extLst>
                <a:ext uri="{FF2B5EF4-FFF2-40B4-BE49-F238E27FC236}">
                  <a16:creationId xmlns:a16="http://schemas.microsoft.com/office/drawing/2014/main" id="{6BECBD7E-9570-79F5-F994-39610309B8B3}"/>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2" name="Picture 11">
              <a:extLst>
                <a:ext uri="{FF2B5EF4-FFF2-40B4-BE49-F238E27FC236}">
                  <a16:creationId xmlns:a16="http://schemas.microsoft.com/office/drawing/2014/main" id="{4E12CB73-221B-1692-A6A5-F71C3880480D}"/>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24694901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217D42A-29A9-0A49-A21E-A2065C037C38}"/>
              </a:ext>
            </a:extLst>
          </p:cNvPr>
          <p:cNvSpPr/>
          <p:nvPr/>
        </p:nvSpPr>
        <p:spPr>
          <a:xfrm>
            <a:off x="421178" y="971670"/>
            <a:ext cx="8045489" cy="5755422"/>
          </a:xfrm>
          <a:prstGeom prst="rect">
            <a:avLst/>
          </a:prstGeom>
        </p:spPr>
        <p:txBody>
          <a:bodyPr wrap="square">
            <a:spAutoFit/>
          </a:bodyPr>
          <a:lstStyle/>
          <a:p>
            <a:r>
              <a:rPr lang="en-US" sz="4000" dirty="0">
                <a:solidFill>
                  <a:srgbClr val="FFF32B"/>
                </a:solidFill>
                <a:latin typeface="Abadi" panose="020B0604020104020204" pitchFamily="34" charset="0"/>
                <a:ea typeface="Calibri" panose="020F0502020204030204" pitchFamily="34" charset="0"/>
              </a:rPr>
              <a:t>The End of the Story in Light of the Beginning of the Story</a:t>
            </a:r>
            <a:endParaRPr lang="en-US" sz="1200" dirty="0">
              <a:solidFill>
                <a:srgbClr val="00B0F0"/>
              </a:solidFill>
              <a:latin typeface="Abadi" panose="020B0604020104020204" pitchFamily="34" charset="0"/>
              <a:ea typeface="Calibri" panose="020F0502020204030204" pitchFamily="34" charset="0"/>
            </a:endParaRPr>
          </a:p>
          <a:p>
            <a:pPr marL="234950" indent="-234950">
              <a:buFontTx/>
              <a:buChar char="•"/>
            </a:pPr>
            <a:r>
              <a:rPr lang="en-US" altLang="en-US" sz="3200" dirty="0">
                <a:solidFill>
                  <a:srgbClr val="00D241"/>
                </a:solidFill>
                <a:sym typeface="Helvetica" charset="0"/>
              </a:rPr>
              <a:t>God’</a:t>
            </a:r>
            <a:r>
              <a:rPr lang="en-US" altLang="ja-JP" sz="3200" dirty="0">
                <a:solidFill>
                  <a:srgbClr val="00D241"/>
                </a:solidFill>
                <a:sym typeface="Helvetica" charset="0"/>
              </a:rPr>
              <a:t>s original plan for humanity was the fulfillment of the </a:t>
            </a:r>
            <a:r>
              <a:rPr lang="en-US" altLang="ja-JP" sz="3200" i="1" dirty="0">
                <a:solidFill>
                  <a:srgbClr val="00D241"/>
                </a:solidFill>
                <a:sym typeface="Helvetica" charset="0"/>
              </a:rPr>
              <a:t>Imago Dei Mission.</a:t>
            </a:r>
          </a:p>
          <a:p>
            <a:pPr marL="234950" indent="-234950">
              <a:buFontTx/>
              <a:buChar char="•"/>
            </a:pPr>
            <a:r>
              <a:rPr lang="en-US" altLang="ja-JP" sz="3200" dirty="0">
                <a:solidFill>
                  <a:srgbClr val="00D241"/>
                </a:solidFill>
                <a:sym typeface="Helvetica" charset="0"/>
              </a:rPr>
              <a:t>The Fall postponed God’s plan, but it did not cancel it . . . </a:t>
            </a:r>
            <a:r>
              <a:rPr lang="en-US" altLang="ja-JP" sz="3200" i="1" dirty="0">
                <a:solidFill>
                  <a:srgbClr val="00D241"/>
                </a:solidFill>
                <a:sym typeface="Helvetica" charset="0"/>
              </a:rPr>
              <a:t>and God has no Plan B</a:t>
            </a:r>
            <a:r>
              <a:rPr lang="en-US" altLang="ja-JP" sz="3200" dirty="0">
                <a:solidFill>
                  <a:srgbClr val="00D241"/>
                </a:solidFill>
                <a:sym typeface="Helvetica" charset="0"/>
              </a:rPr>
              <a:t>. </a:t>
            </a:r>
          </a:p>
          <a:p>
            <a:pPr marL="234950" indent="-234950">
              <a:buFontTx/>
              <a:buChar char="•"/>
            </a:pPr>
            <a:r>
              <a:rPr lang="en-US" altLang="en-US" sz="3200" dirty="0">
                <a:solidFill>
                  <a:srgbClr val="00D241"/>
                </a:solidFill>
                <a:sym typeface="Helvetica" charset="0"/>
              </a:rPr>
              <a:t>In the End, Christ will fulfill the </a:t>
            </a:r>
            <a:r>
              <a:rPr lang="en-US" altLang="en-US" sz="3200" i="1" dirty="0">
                <a:solidFill>
                  <a:srgbClr val="00D241"/>
                </a:solidFill>
                <a:sym typeface="Helvetica" charset="0"/>
              </a:rPr>
              <a:t>Imago Dei Mission</a:t>
            </a:r>
            <a:r>
              <a:rPr lang="en-US" altLang="en-US" sz="3200" dirty="0">
                <a:solidFill>
                  <a:srgbClr val="00D241"/>
                </a:solidFill>
                <a:sym typeface="Helvetica" charset="0"/>
              </a:rPr>
              <a:t>: the conformity of all creation to the likeness of heaven on earth.</a:t>
            </a:r>
          </a:p>
          <a:p>
            <a:pPr marL="234950" indent="-234950">
              <a:buFontTx/>
              <a:buChar char="•"/>
            </a:pPr>
            <a:r>
              <a:rPr lang="en-US" altLang="en-US" sz="3200" dirty="0">
                <a:solidFill>
                  <a:srgbClr val="00D241"/>
                </a:solidFill>
                <a:sym typeface="Helvetica" charset="0"/>
              </a:rPr>
              <a:t>This will be the full realization of the Kingdom of God on earth.</a:t>
            </a:r>
          </a:p>
        </p:txBody>
      </p:sp>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Old Testament</a:t>
            </a:r>
            <a:endParaRPr lang="en-NZ" sz="3200" b="1" dirty="0">
              <a:solidFill>
                <a:srgbClr val="00AEEF"/>
              </a:solidFill>
              <a:latin typeface="Abadi" panose="020B0604020104020204" pitchFamily="34" charset="0"/>
            </a:endParaRPr>
          </a:p>
        </p:txBody>
      </p:sp>
      <p:pic>
        <p:nvPicPr>
          <p:cNvPr id="3" name="Picture 2">
            <a:extLst>
              <a:ext uri="{FF2B5EF4-FFF2-40B4-BE49-F238E27FC236}">
                <a16:creationId xmlns:a16="http://schemas.microsoft.com/office/drawing/2014/main" id="{84B0E0D2-3668-47A4-476B-C7F160495E26}"/>
              </a:ext>
            </a:extLst>
          </p:cNvPr>
          <p:cNvPicPr>
            <a:picLocks noChangeAspect="1"/>
          </p:cNvPicPr>
          <p:nvPr/>
        </p:nvPicPr>
        <p:blipFill rotWithShape="1">
          <a:blip r:embed="rId3" cstate="email">
            <a:alphaModFix/>
            <a:extLst>
              <a:ext uri="{BEBA8EAE-BF5A-486C-A8C5-ECC9F3942E4B}">
                <a14:imgProps xmlns:a14="http://schemas.microsoft.com/office/drawing/2010/main">
                  <a14:imgLayer r:embed="rId4">
                    <a14:imgEffect>
                      <a14:artisticTexturizer/>
                    </a14:imgEffect>
                    <a14:imgEffect>
                      <a14:sharpenSoften amount="100000"/>
                    </a14:imgEffect>
                    <a14:imgEffect>
                      <a14:brightnessContrast bright="3000"/>
                    </a14:imgEffect>
                  </a14:imgLayer>
                </a14:imgProps>
              </a:ext>
              <a:ext uri="{28A0092B-C50C-407E-A947-70E740481C1C}">
                <a14:useLocalDpi xmlns:a14="http://schemas.microsoft.com/office/drawing/2010/main"/>
              </a:ext>
            </a:extLst>
          </a:blip>
          <a:srcRect/>
          <a:stretch/>
        </p:blipFill>
        <p:spPr>
          <a:xfrm>
            <a:off x="8695427" y="1212502"/>
            <a:ext cx="3053576" cy="3803904"/>
          </a:xfrm>
          <a:prstGeom prst="rect">
            <a:avLst/>
          </a:prstGeom>
          <a:effectLst>
            <a:softEdge rad="28271"/>
          </a:effectLst>
        </p:spPr>
      </p:pic>
      <p:grpSp>
        <p:nvGrpSpPr>
          <p:cNvPr id="8" name="Group 7">
            <a:extLst>
              <a:ext uri="{FF2B5EF4-FFF2-40B4-BE49-F238E27FC236}">
                <a16:creationId xmlns:a16="http://schemas.microsoft.com/office/drawing/2014/main" id="{3974B213-1827-9EDC-F5CF-B6C7B0583707}"/>
              </a:ext>
            </a:extLst>
          </p:cNvPr>
          <p:cNvGrpSpPr/>
          <p:nvPr/>
        </p:nvGrpSpPr>
        <p:grpSpPr>
          <a:xfrm>
            <a:off x="10805045" y="5962650"/>
            <a:ext cx="1035886" cy="551231"/>
            <a:chOff x="3471863" y="1857374"/>
            <a:chExt cx="5450432" cy="2900367"/>
          </a:xfrm>
        </p:grpSpPr>
        <p:pic>
          <p:nvPicPr>
            <p:cNvPr id="10" name="Picture 9">
              <a:extLst>
                <a:ext uri="{FF2B5EF4-FFF2-40B4-BE49-F238E27FC236}">
                  <a16:creationId xmlns:a16="http://schemas.microsoft.com/office/drawing/2014/main" id="{BDA7FC18-B86B-21A2-37DF-C141939F6824}"/>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1" name="Picture 10">
              <a:extLst>
                <a:ext uri="{FF2B5EF4-FFF2-40B4-BE49-F238E27FC236}">
                  <a16:creationId xmlns:a16="http://schemas.microsoft.com/office/drawing/2014/main" id="{23F7557E-0EFC-71DA-090E-D5BA78F9B4AF}"/>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2" name="Picture 11">
              <a:extLst>
                <a:ext uri="{FF2B5EF4-FFF2-40B4-BE49-F238E27FC236}">
                  <a16:creationId xmlns:a16="http://schemas.microsoft.com/office/drawing/2014/main" id="{95D7A40D-731E-7C71-3848-38C6E816B92C}"/>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67030693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xEl>
                                              <p:pRg st="3" end="3"/>
                                            </p:txEl>
                                          </p:spTgt>
                                        </p:tgtEl>
                                        <p:attrNameLst>
                                          <p:attrName>style.visibility</p:attrName>
                                        </p:attrNameLst>
                                      </p:cBhvr>
                                      <p:to>
                                        <p:strVal val="visible"/>
                                      </p:to>
                                    </p:set>
                                    <p:animEffect transition="in" filter="fade">
                                      <p:cBhvr>
                                        <p:cTn id="7" dur="500"/>
                                        <p:tgtEl>
                                          <p:spTgt spid="2">
                                            <p:txEl>
                                              <p:pRg st="3" end="3"/>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
                                            <p:txEl>
                                              <p:pRg st="4" end="4"/>
                                            </p:txEl>
                                          </p:spTgt>
                                        </p:tgtEl>
                                        <p:attrNameLst>
                                          <p:attrName>style.visibility</p:attrName>
                                        </p:attrNameLst>
                                      </p:cBhvr>
                                      <p:to>
                                        <p:strVal val="visible"/>
                                      </p:to>
                                    </p:set>
                                    <p:animEffect transition="in" filter="fade">
                                      <p:cBhvr>
                                        <p:cTn id="12" dur="500"/>
                                        <p:tgtEl>
                                          <p:spTgt spid="2">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217D42A-29A9-0A49-A21E-A2065C037C38}"/>
              </a:ext>
            </a:extLst>
          </p:cNvPr>
          <p:cNvSpPr/>
          <p:nvPr/>
        </p:nvSpPr>
        <p:spPr>
          <a:xfrm>
            <a:off x="421178" y="971670"/>
            <a:ext cx="8045489" cy="5878532"/>
          </a:xfrm>
          <a:prstGeom prst="rect">
            <a:avLst/>
          </a:prstGeom>
        </p:spPr>
        <p:txBody>
          <a:bodyPr wrap="square">
            <a:spAutoFit/>
          </a:bodyPr>
          <a:lstStyle/>
          <a:p>
            <a:r>
              <a:rPr lang="en-US" sz="4000" dirty="0">
                <a:solidFill>
                  <a:srgbClr val="B44FFF"/>
                </a:solidFill>
                <a:latin typeface="Abadi" panose="020B0604020104020204" pitchFamily="34" charset="0"/>
                <a:ea typeface="Calibri" panose="020F0502020204030204" pitchFamily="34" charset="0"/>
              </a:rPr>
              <a:t>What Will Happen to Paradise? </a:t>
            </a:r>
            <a:endParaRPr lang="en-US" sz="1200" dirty="0">
              <a:solidFill>
                <a:srgbClr val="B44FFF"/>
              </a:solidFill>
              <a:latin typeface="Abadi" panose="020B0604020104020204" pitchFamily="34" charset="0"/>
              <a:ea typeface="Calibri" panose="020F0502020204030204" pitchFamily="34" charset="0"/>
            </a:endParaRPr>
          </a:p>
          <a:p>
            <a:r>
              <a:rPr lang="en-US" altLang="en-US" sz="3200" dirty="0">
                <a:solidFill>
                  <a:srgbClr val="FFFF00"/>
                </a:solidFill>
                <a:sym typeface="Helvetica" charset="0"/>
              </a:rPr>
              <a:t>“Christ will return one day with all the inhabitants of paradise to consummate his reign on earth. In the meantime, those who die confessing (with the believing thief) faith in Christ’s kingdom can rest assured they will be with Christ in paradise during the strange, unexpected in-between time between Jesus’ first and second coming.”</a:t>
            </a:r>
          </a:p>
          <a:p>
            <a:endParaRPr lang="en-US" altLang="en-US" sz="1600" dirty="0">
              <a:solidFill>
                <a:srgbClr val="FFFF00"/>
              </a:solidFill>
              <a:sym typeface="Helvetica" charset="0"/>
            </a:endParaRPr>
          </a:p>
          <a:p>
            <a:endParaRPr lang="en-US" altLang="en-US" sz="1600" dirty="0">
              <a:solidFill>
                <a:srgbClr val="FFFF00"/>
              </a:solidFill>
              <a:sym typeface="Helvetica" charset="0"/>
            </a:endParaRPr>
          </a:p>
          <a:p>
            <a:endParaRPr lang="en-US" altLang="en-US" sz="1600" dirty="0">
              <a:solidFill>
                <a:srgbClr val="FFFF00"/>
              </a:solidFill>
              <a:sym typeface="Helvetica" charset="0"/>
            </a:endParaRPr>
          </a:p>
          <a:p>
            <a:endParaRPr lang="en-US" altLang="en-US" sz="1600" dirty="0">
              <a:solidFill>
                <a:srgbClr val="FFFF00"/>
              </a:solidFill>
              <a:sym typeface="Helvetica" charset="0"/>
            </a:endParaRPr>
          </a:p>
          <a:p>
            <a:r>
              <a:rPr lang="en-US" altLang="en-US" sz="1600" dirty="0">
                <a:solidFill>
                  <a:srgbClr val="FFFF00"/>
                </a:solidFill>
                <a:sym typeface="Helvetica" charset="0"/>
              </a:rPr>
              <a:t>Christopher A. Hall, “Christ’s Kingdom and Paradise,” </a:t>
            </a:r>
            <a:r>
              <a:rPr lang="en-US" altLang="en-US" sz="1600" i="1" dirty="0">
                <a:solidFill>
                  <a:srgbClr val="FFFF00"/>
                </a:solidFill>
                <a:sym typeface="Helvetica" charset="0"/>
              </a:rPr>
              <a:t>CT</a:t>
            </a:r>
            <a:r>
              <a:rPr lang="en-US" altLang="en-US" sz="1600" dirty="0">
                <a:solidFill>
                  <a:srgbClr val="FFFF00"/>
                </a:solidFill>
                <a:sym typeface="Helvetica" charset="0"/>
              </a:rPr>
              <a:t> 47.11 (Nov 2003): 79. </a:t>
            </a:r>
          </a:p>
        </p:txBody>
      </p:sp>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Old Testament</a:t>
            </a:r>
            <a:endParaRPr lang="en-NZ" sz="3200" b="1" dirty="0">
              <a:solidFill>
                <a:srgbClr val="00AEEF"/>
              </a:solidFill>
              <a:latin typeface="Abadi" panose="020B0604020104020204" pitchFamily="34" charset="0"/>
            </a:endParaRPr>
          </a:p>
        </p:txBody>
      </p:sp>
      <p:pic>
        <p:nvPicPr>
          <p:cNvPr id="3" name="Picture 2">
            <a:extLst>
              <a:ext uri="{FF2B5EF4-FFF2-40B4-BE49-F238E27FC236}">
                <a16:creationId xmlns:a16="http://schemas.microsoft.com/office/drawing/2014/main" id="{84B0E0D2-3668-47A4-476B-C7F160495E26}"/>
              </a:ext>
            </a:extLst>
          </p:cNvPr>
          <p:cNvPicPr>
            <a:picLocks noChangeAspect="1"/>
          </p:cNvPicPr>
          <p:nvPr/>
        </p:nvPicPr>
        <p:blipFill rotWithShape="1">
          <a:blip r:embed="rId3" cstate="email">
            <a:alphaModFix/>
            <a:extLst>
              <a:ext uri="{BEBA8EAE-BF5A-486C-A8C5-ECC9F3942E4B}">
                <a14:imgProps xmlns:a14="http://schemas.microsoft.com/office/drawing/2010/main">
                  <a14:imgLayer r:embed="rId4">
                    <a14:imgEffect>
                      <a14:artisticTexturizer/>
                    </a14:imgEffect>
                    <a14:imgEffect>
                      <a14:sharpenSoften amount="100000"/>
                    </a14:imgEffect>
                    <a14:imgEffect>
                      <a14:brightnessContrast bright="3000"/>
                    </a14:imgEffect>
                  </a14:imgLayer>
                </a14:imgProps>
              </a:ext>
              <a:ext uri="{28A0092B-C50C-407E-A947-70E740481C1C}">
                <a14:useLocalDpi xmlns:a14="http://schemas.microsoft.com/office/drawing/2010/main"/>
              </a:ext>
            </a:extLst>
          </a:blip>
          <a:srcRect/>
          <a:stretch/>
        </p:blipFill>
        <p:spPr>
          <a:xfrm>
            <a:off x="8695427" y="1212502"/>
            <a:ext cx="3053576" cy="3803904"/>
          </a:xfrm>
          <a:prstGeom prst="rect">
            <a:avLst/>
          </a:prstGeom>
          <a:effectLst>
            <a:softEdge rad="28271"/>
          </a:effectLst>
        </p:spPr>
      </p:pic>
      <p:grpSp>
        <p:nvGrpSpPr>
          <p:cNvPr id="8" name="Group 7">
            <a:extLst>
              <a:ext uri="{FF2B5EF4-FFF2-40B4-BE49-F238E27FC236}">
                <a16:creationId xmlns:a16="http://schemas.microsoft.com/office/drawing/2014/main" id="{B02141D9-0591-20DD-AB42-4CC073CA5B6E}"/>
              </a:ext>
            </a:extLst>
          </p:cNvPr>
          <p:cNvGrpSpPr/>
          <p:nvPr/>
        </p:nvGrpSpPr>
        <p:grpSpPr>
          <a:xfrm>
            <a:off x="10805045" y="5962650"/>
            <a:ext cx="1035886" cy="551231"/>
            <a:chOff x="3471863" y="1857374"/>
            <a:chExt cx="5450432" cy="2900367"/>
          </a:xfrm>
        </p:grpSpPr>
        <p:pic>
          <p:nvPicPr>
            <p:cNvPr id="10" name="Picture 9">
              <a:extLst>
                <a:ext uri="{FF2B5EF4-FFF2-40B4-BE49-F238E27FC236}">
                  <a16:creationId xmlns:a16="http://schemas.microsoft.com/office/drawing/2014/main" id="{76778851-26A1-4B2A-7F04-8AEFE369FE21}"/>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1" name="Picture 10">
              <a:extLst>
                <a:ext uri="{FF2B5EF4-FFF2-40B4-BE49-F238E27FC236}">
                  <a16:creationId xmlns:a16="http://schemas.microsoft.com/office/drawing/2014/main" id="{2F048A49-8636-9FFF-A588-C3CD150331D3}"/>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2" name="Picture 11">
              <a:extLst>
                <a:ext uri="{FF2B5EF4-FFF2-40B4-BE49-F238E27FC236}">
                  <a16:creationId xmlns:a16="http://schemas.microsoft.com/office/drawing/2014/main" id="{152093C5-2044-D656-9B53-685C8A7A8037}"/>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64641641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Earth floating in space">
            <a:extLst>
              <a:ext uri="{FF2B5EF4-FFF2-40B4-BE49-F238E27FC236}">
                <a16:creationId xmlns:a16="http://schemas.microsoft.com/office/drawing/2014/main" id="{A330D879-3866-8F8B-0013-99D9C5C36C43}"/>
              </a:ext>
            </a:extLst>
          </p:cNvPr>
          <p:cNvPicPr>
            <a:picLocks noChangeAspect="1"/>
          </p:cNvPicPr>
          <p:nvPr/>
        </p:nvPicPr>
        <p:blipFill rotWithShape="1">
          <a:blip r:embed="rId3" cstate="email">
            <a:extLst>
              <a:ext uri="{BEBA8EAE-BF5A-486C-A8C5-ECC9F3942E4B}">
                <a14:imgProps xmlns:a14="http://schemas.microsoft.com/office/drawing/2010/main">
                  <a14:imgLayer r:embed="rId4">
                    <a14:imgEffect>
                      <a14:brightnessContrast bright="-40000"/>
                    </a14:imgEffect>
                  </a14:imgLayer>
                </a14:imgProps>
              </a:ext>
              <a:ext uri="{28A0092B-C50C-407E-A947-70E740481C1C}">
                <a14:useLocalDpi xmlns:a14="http://schemas.microsoft.com/office/drawing/2010/main"/>
              </a:ext>
            </a:extLst>
          </a:blip>
          <a:srcRect/>
          <a:stretch/>
        </p:blipFill>
        <p:spPr>
          <a:xfrm>
            <a:off x="36426" y="819150"/>
            <a:ext cx="11929786" cy="6000750"/>
          </a:xfrm>
          <a:prstGeom prst="rect">
            <a:avLst/>
          </a:prstGeom>
        </p:spPr>
      </p:pic>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Old Testament</a:t>
            </a:r>
            <a:endParaRPr lang="en-NZ" sz="3200" b="1" dirty="0">
              <a:solidFill>
                <a:srgbClr val="00AEEF"/>
              </a:solidFill>
              <a:latin typeface="Abadi" panose="020B0604020104020204" pitchFamily="34" charset="0"/>
            </a:endParaRPr>
          </a:p>
        </p:txBody>
      </p:sp>
      <p:sp>
        <p:nvSpPr>
          <p:cNvPr id="12" name="Oval 11">
            <a:extLst>
              <a:ext uri="{FF2B5EF4-FFF2-40B4-BE49-F238E27FC236}">
                <a16:creationId xmlns:a16="http://schemas.microsoft.com/office/drawing/2014/main" id="{4233B227-63D9-3352-264A-E4C149C9AA22}"/>
              </a:ext>
            </a:extLst>
          </p:cNvPr>
          <p:cNvSpPr/>
          <p:nvPr/>
        </p:nvSpPr>
        <p:spPr>
          <a:xfrm>
            <a:off x="5472432" y="2078171"/>
            <a:ext cx="1118868" cy="1118868"/>
          </a:xfrm>
          <a:prstGeom prst="ellipse">
            <a:avLst/>
          </a:prstGeom>
          <a:gradFill flip="none" rotWithShape="1">
            <a:gsLst>
              <a:gs pos="0">
                <a:schemeClr val="bg1">
                  <a:lumMod val="0"/>
                  <a:lumOff val="100000"/>
                  <a:alpha val="85724"/>
                </a:schemeClr>
              </a:gs>
              <a:gs pos="100000">
                <a:schemeClr val="bg1">
                  <a:lumMod val="52000"/>
                  <a:lumOff val="48000"/>
                  <a:alpha val="54000"/>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 name="Group 6">
            <a:extLst>
              <a:ext uri="{FF2B5EF4-FFF2-40B4-BE49-F238E27FC236}">
                <a16:creationId xmlns:a16="http://schemas.microsoft.com/office/drawing/2014/main" id="{45A67722-14D6-5179-8320-2CDD4E4EC655}"/>
              </a:ext>
            </a:extLst>
          </p:cNvPr>
          <p:cNvGrpSpPr/>
          <p:nvPr/>
        </p:nvGrpSpPr>
        <p:grpSpPr>
          <a:xfrm>
            <a:off x="10805045" y="5962650"/>
            <a:ext cx="1035886" cy="551231"/>
            <a:chOff x="3471863" y="1857374"/>
            <a:chExt cx="5450432" cy="2900367"/>
          </a:xfrm>
        </p:grpSpPr>
        <p:pic>
          <p:nvPicPr>
            <p:cNvPr id="8" name="Picture 7">
              <a:extLst>
                <a:ext uri="{FF2B5EF4-FFF2-40B4-BE49-F238E27FC236}">
                  <a16:creationId xmlns:a16="http://schemas.microsoft.com/office/drawing/2014/main" id="{93D80D59-3BF0-7740-6523-40FD7E59423F}"/>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0" name="Picture 9">
              <a:extLst>
                <a:ext uri="{FF2B5EF4-FFF2-40B4-BE49-F238E27FC236}">
                  <a16:creationId xmlns:a16="http://schemas.microsoft.com/office/drawing/2014/main" id="{5F2D72B1-653F-51B8-EAEE-1447B3A125A9}"/>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1" name="Picture 10">
              <a:extLst>
                <a:ext uri="{FF2B5EF4-FFF2-40B4-BE49-F238E27FC236}">
                  <a16:creationId xmlns:a16="http://schemas.microsoft.com/office/drawing/2014/main" id="{57C3839B-7DD2-AF09-7008-40BED2D097A1}"/>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460738116"/>
      </p:ext>
    </p:extLst>
  </p:cSld>
  <p:clrMapOvr>
    <a:masterClrMapping/>
  </p:clrMapOvr>
  <p:transition advClick="0" advTm="30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3" fill="hold" grpId="1"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7000" fill="hold"/>
                                        <p:tgtEl>
                                          <p:spTgt spid="12"/>
                                        </p:tgtEl>
                                        <p:attrNameLst>
                                          <p:attrName>ppt_x</p:attrName>
                                        </p:attrNameLst>
                                      </p:cBhvr>
                                      <p:tavLst>
                                        <p:tav tm="0">
                                          <p:val>
                                            <p:strVal val="1+#ppt_w/2"/>
                                          </p:val>
                                        </p:tav>
                                        <p:tav tm="100000">
                                          <p:val>
                                            <p:strVal val="#ppt_x"/>
                                          </p:val>
                                        </p:tav>
                                      </p:tavLst>
                                    </p:anim>
                                    <p:anim calcmode="lin" valueType="num">
                                      <p:cBhvr additive="base">
                                        <p:cTn id="8" dur="7000" fill="hold"/>
                                        <p:tgtEl>
                                          <p:spTgt spid="12"/>
                                        </p:tgtEl>
                                        <p:attrNameLst>
                                          <p:attrName>ppt_y</p:attrName>
                                        </p:attrNameLst>
                                      </p:cBhvr>
                                      <p:tavLst>
                                        <p:tav tm="0">
                                          <p:val>
                                            <p:strVal val="0-#ppt_h/2"/>
                                          </p:val>
                                        </p:tav>
                                        <p:tav tm="100000">
                                          <p:val>
                                            <p:strVal val="#ppt_y"/>
                                          </p:val>
                                        </p:tav>
                                      </p:tavLst>
                                    </p:anim>
                                  </p:childTnLst>
                                </p:cTn>
                              </p:par>
                              <p:par>
                                <p:cTn id="9" presetID="6" presetClass="emph" presetSubtype="0" fill="hold" grpId="0" nodeType="withEffect">
                                  <p:stCondLst>
                                    <p:cond delay="0"/>
                                  </p:stCondLst>
                                  <p:childTnLst>
                                    <p:animScale>
                                      <p:cBhvr>
                                        <p:cTn id="10" dur="7000" fill="hold"/>
                                        <p:tgtEl>
                                          <p:spTgt spid="12"/>
                                        </p:tgtEl>
                                      </p:cBhvr>
                                      <p:by x="25000" y="2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2" grpId="1"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Earth floating in space">
            <a:extLst>
              <a:ext uri="{FF2B5EF4-FFF2-40B4-BE49-F238E27FC236}">
                <a16:creationId xmlns:a16="http://schemas.microsoft.com/office/drawing/2014/main" id="{A330D879-3866-8F8B-0013-99D9C5C36C43}"/>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36426" y="819150"/>
            <a:ext cx="11929786" cy="6000750"/>
          </a:xfrm>
          <a:prstGeom prst="rect">
            <a:avLst/>
          </a:prstGeom>
        </p:spPr>
      </p:pic>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Old Testament</a:t>
            </a:r>
            <a:endParaRPr lang="en-NZ" sz="3200" b="1" dirty="0">
              <a:solidFill>
                <a:srgbClr val="00AEEF"/>
              </a:solidFill>
              <a:latin typeface="Abadi" panose="020B0604020104020204" pitchFamily="34" charset="0"/>
            </a:endParaRPr>
          </a:p>
        </p:txBody>
      </p:sp>
      <p:sp>
        <p:nvSpPr>
          <p:cNvPr id="12" name="Oval 11">
            <a:extLst>
              <a:ext uri="{FF2B5EF4-FFF2-40B4-BE49-F238E27FC236}">
                <a16:creationId xmlns:a16="http://schemas.microsoft.com/office/drawing/2014/main" id="{4233B227-63D9-3352-264A-E4C149C9AA22}"/>
              </a:ext>
            </a:extLst>
          </p:cNvPr>
          <p:cNvSpPr/>
          <p:nvPr/>
        </p:nvSpPr>
        <p:spPr>
          <a:xfrm>
            <a:off x="5800725" y="2406464"/>
            <a:ext cx="462282" cy="462282"/>
          </a:xfrm>
          <a:prstGeom prst="ellipse">
            <a:avLst/>
          </a:prstGeom>
          <a:gradFill flip="none" rotWithShape="1">
            <a:gsLst>
              <a:gs pos="0">
                <a:schemeClr val="bg1">
                  <a:lumMod val="0"/>
                  <a:lumOff val="100000"/>
                  <a:alpha val="63918"/>
                </a:schemeClr>
              </a:gs>
              <a:gs pos="100000">
                <a:schemeClr val="bg1">
                  <a:lumMod val="52000"/>
                  <a:lumOff val="48000"/>
                  <a:alpha val="26278"/>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 name="Group 6">
            <a:extLst>
              <a:ext uri="{FF2B5EF4-FFF2-40B4-BE49-F238E27FC236}">
                <a16:creationId xmlns:a16="http://schemas.microsoft.com/office/drawing/2014/main" id="{52C6DAFE-0551-B691-DBCE-07472CFBBD00}"/>
              </a:ext>
            </a:extLst>
          </p:cNvPr>
          <p:cNvGrpSpPr/>
          <p:nvPr/>
        </p:nvGrpSpPr>
        <p:grpSpPr>
          <a:xfrm>
            <a:off x="10805045" y="5962650"/>
            <a:ext cx="1035886" cy="551231"/>
            <a:chOff x="3471863" y="1857374"/>
            <a:chExt cx="5450432" cy="2900367"/>
          </a:xfrm>
        </p:grpSpPr>
        <p:pic>
          <p:nvPicPr>
            <p:cNvPr id="8" name="Picture 7">
              <a:extLst>
                <a:ext uri="{FF2B5EF4-FFF2-40B4-BE49-F238E27FC236}">
                  <a16:creationId xmlns:a16="http://schemas.microsoft.com/office/drawing/2014/main" id="{E50D8ABD-346C-78B4-578F-BF4B4334DA31}"/>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0" name="Picture 9">
              <a:extLst>
                <a:ext uri="{FF2B5EF4-FFF2-40B4-BE49-F238E27FC236}">
                  <a16:creationId xmlns:a16="http://schemas.microsoft.com/office/drawing/2014/main" id="{A8B25BF7-8A97-D9C9-BC90-BE071E1CAA9E}"/>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1" name="Picture 10">
              <a:extLst>
                <a:ext uri="{FF2B5EF4-FFF2-40B4-BE49-F238E27FC236}">
                  <a16:creationId xmlns:a16="http://schemas.microsoft.com/office/drawing/2014/main" id="{E7632417-37DE-D63E-CF50-6FABFCB9216D}"/>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005597361"/>
      </p:ext>
    </p:extLst>
  </p:cSld>
  <p:clrMapOvr>
    <a:masterClrMapping/>
  </p:clrMapOvr>
  <p:transition advClick="0" advTm="300">
    <p:fade/>
  </p:transition>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Earth floating in space">
            <a:extLst>
              <a:ext uri="{FF2B5EF4-FFF2-40B4-BE49-F238E27FC236}">
                <a16:creationId xmlns:a16="http://schemas.microsoft.com/office/drawing/2014/main" id="{A330D879-3866-8F8B-0013-99D9C5C36C43}"/>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36426" y="819150"/>
            <a:ext cx="11929786" cy="6000750"/>
          </a:xfrm>
          <a:prstGeom prst="rect">
            <a:avLst/>
          </a:prstGeom>
        </p:spPr>
      </p:pic>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Old Testament</a:t>
            </a:r>
            <a:endParaRPr lang="en-NZ" sz="3200" b="1" dirty="0">
              <a:solidFill>
                <a:srgbClr val="00AEEF"/>
              </a:solidFill>
              <a:latin typeface="Abadi" panose="020B0604020104020204" pitchFamily="34" charset="0"/>
            </a:endParaRPr>
          </a:p>
        </p:txBody>
      </p:sp>
      <p:sp>
        <p:nvSpPr>
          <p:cNvPr id="12" name="Oval 11">
            <a:extLst>
              <a:ext uri="{FF2B5EF4-FFF2-40B4-BE49-F238E27FC236}">
                <a16:creationId xmlns:a16="http://schemas.microsoft.com/office/drawing/2014/main" id="{4233B227-63D9-3352-264A-E4C149C9AA22}"/>
              </a:ext>
            </a:extLst>
          </p:cNvPr>
          <p:cNvSpPr/>
          <p:nvPr/>
        </p:nvSpPr>
        <p:spPr>
          <a:xfrm>
            <a:off x="5705475" y="2311214"/>
            <a:ext cx="652782" cy="652782"/>
          </a:xfrm>
          <a:prstGeom prst="ellipse">
            <a:avLst/>
          </a:prstGeom>
          <a:gradFill flip="none" rotWithShape="1">
            <a:gsLst>
              <a:gs pos="0">
                <a:schemeClr val="bg1">
                  <a:lumMod val="0"/>
                  <a:lumOff val="100000"/>
                  <a:alpha val="63918"/>
                </a:schemeClr>
              </a:gs>
              <a:gs pos="100000">
                <a:schemeClr val="bg1">
                  <a:lumMod val="52000"/>
                  <a:lumOff val="48000"/>
                  <a:alpha val="26278"/>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 name="Group 6">
            <a:extLst>
              <a:ext uri="{FF2B5EF4-FFF2-40B4-BE49-F238E27FC236}">
                <a16:creationId xmlns:a16="http://schemas.microsoft.com/office/drawing/2014/main" id="{99C3FF49-1394-8A54-0963-D711AD61A175}"/>
              </a:ext>
            </a:extLst>
          </p:cNvPr>
          <p:cNvGrpSpPr/>
          <p:nvPr/>
        </p:nvGrpSpPr>
        <p:grpSpPr>
          <a:xfrm>
            <a:off x="10805045" y="5962650"/>
            <a:ext cx="1035886" cy="551231"/>
            <a:chOff x="3471863" y="1857374"/>
            <a:chExt cx="5450432" cy="2900367"/>
          </a:xfrm>
        </p:grpSpPr>
        <p:pic>
          <p:nvPicPr>
            <p:cNvPr id="8" name="Picture 7">
              <a:extLst>
                <a:ext uri="{FF2B5EF4-FFF2-40B4-BE49-F238E27FC236}">
                  <a16:creationId xmlns:a16="http://schemas.microsoft.com/office/drawing/2014/main" id="{9C132A60-F63E-0821-30F8-98E71F2D325A}"/>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0" name="Picture 9">
              <a:extLst>
                <a:ext uri="{FF2B5EF4-FFF2-40B4-BE49-F238E27FC236}">
                  <a16:creationId xmlns:a16="http://schemas.microsoft.com/office/drawing/2014/main" id="{197E1D4A-87FD-FB90-79DA-9F5B67ECF2A2}"/>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1" name="Picture 10">
              <a:extLst>
                <a:ext uri="{FF2B5EF4-FFF2-40B4-BE49-F238E27FC236}">
                  <a16:creationId xmlns:a16="http://schemas.microsoft.com/office/drawing/2014/main" id="{3E6055D6-A1C8-4752-C8A2-22C8E5293B72}"/>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870336745"/>
      </p:ext>
    </p:extLst>
  </p:cSld>
  <p:clrMapOvr>
    <a:masterClrMapping/>
  </p:clrMapOvr>
  <p:transition advClick="0" advTm="300">
    <p:fade/>
  </p:transition>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Earth floating in space">
            <a:extLst>
              <a:ext uri="{FF2B5EF4-FFF2-40B4-BE49-F238E27FC236}">
                <a16:creationId xmlns:a16="http://schemas.microsoft.com/office/drawing/2014/main" id="{A330D879-3866-8F8B-0013-99D9C5C36C43}"/>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36426" y="819150"/>
            <a:ext cx="11929786" cy="6000750"/>
          </a:xfrm>
          <a:prstGeom prst="rect">
            <a:avLst/>
          </a:prstGeom>
        </p:spPr>
      </p:pic>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Old Testament</a:t>
            </a:r>
            <a:endParaRPr lang="en-NZ" sz="3200" b="1" dirty="0">
              <a:solidFill>
                <a:srgbClr val="00AEEF"/>
              </a:solidFill>
              <a:latin typeface="Abadi" panose="020B0604020104020204" pitchFamily="34" charset="0"/>
            </a:endParaRPr>
          </a:p>
        </p:txBody>
      </p:sp>
      <p:sp>
        <p:nvSpPr>
          <p:cNvPr id="12" name="Oval 11">
            <a:extLst>
              <a:ext uri="{FF2B5EF4-FFF2-40B4-BE49-F238E27FC236}">
                <a16:creationId xmlns:a16="http://schemas.microsoft.com/office/drawing/2014/main" id="{4233B227-63D9-3352-264A-E4C149C9AA22}"/>
              </a:ext>
            </a:extLst>
          </p:cNvPr>
          <p:cNvSpPr/>
          <p:nvPr/>
        </p:nvSpPr>
        <p:spPr>
          <a:xfrm>
            <a:off x="5594536" y="2200275"/>
            <a:ext cx="874660" cy="874660"/>
          </a:xfrm>
          <a:prstGeom prst="ellipse">
            <a:avLst/>
          </a:prstGeom>
          <a:gradFill flip="none" rotWithShape="1">
            <a:gsLst>
              <a:gs pos="0">
                <a:schemeClr val="bg1">
                  <a:lumMod val="0"/>
                  <a:lumOff val="100000"/>
                  <a:alpha val="63918"/>
                </a:schemeClr>
              </a:gs>
              <a:gs pos="100000">
                <a:schemeClr val="bg1">
                  <a:lumMod val="52000"/>
                  <a:lumOff val="48000"/>
                  <a:alpha val="26278"/>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 name="Group 6">
            <a:extLst>
              <a:ext uri="{FF2B5EF4-FFF2-40B4-BE49-F238E27FC236}">
                <a16:creationId xmlns:a16="http://schemas.microsoft.com/office/drawing/2014/main" id="{848A91EE-9C06-B3A5-DAD0-159A60172C24}"/>
              </a:ext>
            </a:extLst>
          </p:cNvPr>
          <p:cNvGrpSpPr/>
          <p:nvPr/>
        </p:nvGrpSpPr>
        <p:grpSpPr>
          <a:xfrm>
            <a:off x="10805045" y="5962650"/>
            <a:ext cx="1035886" cy="551231"/>
            <a:chOff x="3471863" y="1857374"/>
            <a:chExt cx="5450432" cy="2900367"/>
          </a:xfrm>
        </p:grpSpPr>
        <p:pic>
          <p:nvPicPr>
            <p:cNvPr id="8" name="Picture 7">
              <a:extLst>
                <a:ext uri="{FF2B5EF4-FFF2-40B4-BE49-F238E27FC236}">
                  <a16:creationId xmlns:a16="http://schemas.microsoft.com/office/drawing/2014/main" id="{46B1E672-89E9-5919-1B9F-134751F29532}"/>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0" name="Picture 9">
              <a:extLst>
                <a:ext uri="{FF2B5EF4-FFF2-40B4-BE49-F238E27FC236}">
                  <a16:creationId xmlns:a16="http://schemas.microsoft.com/office/drawing/2014/main" id="{264DFE80-A4BB-B2BB-B5FA-B8C23FFD86F7}"/>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1" name="Picture 10">
              <a:extLst>
                <a:ext uri="{FF2B5EF4-FFF2-40B4-BE49-F238E27FC236}">
                  <a16:creationId xmlns:a16="http://schemas.microsoft.com/office/drawing/2014/main" id="{8D82D1BE-E050-70CE-4F10-26756A8151E2}"/>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4119697118"/>
      </p:ext>
    </p:extLst>
  </p:cSld>
  <p:clrMapOvr>
    <a:masterClrMapping/>
  </p:clrMapOvr>
  <p:transition advClick="0" advTm="300">
    <p:fade/>
  </p:transition>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Earth floating in space">
            <a:extLst>
              <a:ext uri="{FF2B5EF4-FFF2-40B4-BE49-F238E27FC236}">
                <a16:creationId xmlns:a16="http://schemas.microsoft.com/office/drawing/2014/main" id="{A330D879-3866-8F8B-0013-99D9C5C36C43}"/>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36426" y="819150"/>
            <a:ext cx="11929786" cy="6000750"/>
          </a:xfrm>
          <a:prstGeom prst="rect">
            <a:avLst/>
          </a:prstGeom>
        </p:spPr>
      </p:pic>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Old Testament</a:t>
            </a:r>
            <a:endParaRPr lang="en-NZ" sz="3200" b="1" dirty="0">
              <a:solidFill>
                <a:srgbClr val="00AEEF"/>
              </a:solidFill>
              <a:latin typeface="Abadi" panose="020B0604020104020204" pitchFamily="34" charset="0"/>
            </a:endParaRPr>
          </a:p>
        </p:txBody>
      </p:sp>
      <p:sp>
        <p:nvSpPr>
          <p:cNvPr id="12" name="Oval 11">
            <a:extLst>
              <a:ext uri="{FF2B5EF4-FFF2-40B4-BE49-F238E27FC236}">
                <a16:creationId xmlns:a16="http://schemas.microsoft.com/office/drawing/2014/main" id="{4233B227-63D9-3352-264A-E4C149C9AA22}"/>
              </a:ext>
            </a:extLst>
          </p:cNvPr>
          <p:cNvSpPr/>
          <p:nvPr/>
        </p:nvSpPr>
        <p:spPr>
          <a:xfrm>
            <a:off x="5364296" y="1970035"/>
            <a:ext cx="1335140" cy="1335140"/>
          </a:xfrm>
          <a:prstGeom prst="ellipse">
            <a:avLst/>
          </a:prstGeom>
          <a:gradFill flip="none" rotWithShape="1">
            <a:gsLst>
              <a:gs pos="0">
                <a:schemeClr val="bg1">
                  <a:lumMod val="0"/>
                  <a:lumOff val="100000"/>
                  <a:alpha val="63918"/>
                </a:schemeClr>
              </a:gs>
              <a:gs pos="100000">
                <a:schemeClr val="bg1">
                  <a:lumMod val="52000"/>
                  <a:lumOff val="48000"/>
                  <a:alpha val="26278"/>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 name="Group 6">
            <a:extLst>
              <a:ext uri="{FF2B5EF4-FFF2-40B4-BE49-F238E27FC236}">
                <a16:creationId xmlns:a16="http://schemas.microsoft.com/office/drawing/2014/main" id="{EF6F58E2-E83D-8EED-4B8B-BB88F27524CD}"/>
              </a:ext>
            </a:extLst>
          </p:cNvPr>
          <p:cNvGrpSpPr/>
          <p:nvPr/>
        </p:nvGrpSpPr>
        <p:grpSpPr>
          <a:xfrm>
            <a:off x="10805045" y="5962650"/>
            <a:ext cx="1035886" cy="551231"/>
            <a:chOff x="3471863" y="1857374"/>
            <a:chExt cx="5450432" cy="2900367"/>
          </a:xfrm>
        </p:grpSpPr>
        <p:pic>
          <p:nvPicPr>
            <p:cNvPr id="8" name="Picture 7">
              <a:extLst>
                <a:ext uri="{FF2B5EF4-FFF2-40B4-BE49-F238E27FC236}">
                  <a16:creationId xmlns:a16="http://schemas.microsoft.com/office/drawing/2014/main" id="{45F5DB5C-44EF-6017-4583-CDC730E5853C}"/>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0" name="Picture 9">
              <a:extLst>
                <a:ext uri="{FF2B5EF4-FFF2-40B4-BE49-F238E27FC236}">
                  <a16:creationId xmlns:a16="http://schemas.microsoft.com/office/drawing/2014/main" id="{56D5F1D6-D57E-320C-950F-FD2EA7AB46CE}"/>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1" name="Picture 10">
              <a:extLst>
                <a:ext uri="{FF2B5EF4-FFF2-40B4-BE49-F238E27FC236}">
                  <a16:creationId xmlns:a16="http://schemas.microsoft.com/office/drawing/2014/main" id="{4D52BD7B-8FB8-864C-92CE-5E137CCEE710}"/>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970366878"/>
      </p:ext>
    </p:extLst>
  </p:cSld>
  <p:clrMapOvr>
    <a:masterClrMapping/>
  </p:clrMapOvr>
  <p:transition advClick="0" advTm="300">
    <p:fade/>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Earth floating in space">
            <a:extLst>
              <a:ext uri="{FF2B5EF4-FFF2-40B4-BE49-F238E27FC236}">
                <a16:creationId xmlns:a16="http://schemas.microsoft.com/office/drawing/2014/main" id="{A330D879-3866-8F8B-0013-99D9C5C36C43}"/>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36426" y="819150"/>
            <a:ext cx="11929786" cy="6000750"/>
          </a:xfrm>
          <a:prstGeom prst="rect">
            <a:avLst/>
          </a:prstGeom>
        </p:spPr>
      </p:pic>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Old Testament</a:t>
            </a:r>
            <a:endParaRPr lang="en-NZ" sz="3200" b="1" dirty="0">
              <a:solidFill>
                <a:srgbClr val="00AEEF"/>
              </a:solidFill>
              <a:latin typeface="Abadi" panose="020B0604020104020204" pitchFamily="34" charset="0"/>
            </a:endParaRPr>
          </a:p>
        </p:txBody>
      </p:sp>
      <p:sp>
        <p:nvSpPr>
          <p:cNvPr id="12" name="Oval 11">
            <a:extLst>
              <a:ext uri="{FF2B5EF4-FFF2-40B4-BE49-F238E27FC236}">
                <a16:creationId xmlns:a16="http://schemas.microsoft.com/office/drawing/2014/main" id="{4233B227-63D9-3352-264A-E4C149C9AA22}"/>
              </a:ext>
            </a:extLst>
          </p:cNvPr>
          <p:cNvSpPr/>
          <p:nvPr/>
        </p:nvSpPr>
        <p:spPr>
          <a:xfrm>
            <a:off x="4996182" y="1601921"/>
            <a:ext cx="2071368" cy="2071368"/>
          </a:xfrm>
          <a:prstGeom prst="ellipse">
            <a:avLst/>
          </a:prstGeom>
          <a:gradFill flip="none" rotWithShape="1">
            <a:gsLst>
              <a:gs pos="0">
                <a:schemeClr val="bg1">
                  <a:lumMod val="0"/>
                  <a:lumOff val="100000"/>
                  <a:alpha val="63918"/>
                </a:schemeClr>
              </a:gs>
              <a:gs pos="100000">
                <a:schemeClr val="bg1">
                  <a:lumMod val="52000"/>
                  <a:lumOff val="48000"/>
                  <a:alpha val="26278"/>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 name="Group 6">
            <a:extLst>
              <a:ext uri="{FF2B5EF4-FFF2-40B4-BE49-F238E27FC236}">
                <a16:creationId xmlns:a16="http://schemas.microsoft.com/office/drawing/2014/main" id="{6F1120E6-F57B-6933-9456-C86C3ECEE7C1}"/>
              </a:ext>
            </a:extLst>
          </p:cNvPr>
          <p:cNvGrpSpPr/>
          <p:nvPr/>
        </p:nvGrpSpPr>
        <p:grpSpPr>
          <a:xfrm>
            <a:off x="10805045" y="5962650"/>
            <a:ext cx="1035886" cy="551231"/>
            <a:chOff x="3471863" y="1857374"/>
            <a:chExt cx="5450432" cy="2900367"/>
          </a:xfrm>
        </p:grpSpPr>
        <p:pic>
          <p:nvPicPr>
            <p:cNvPr id="8" name="Picture 7">
              <a:extLst>
                <a:ext uri="{FF2B5EF4-FFF2-40B4-BE49-F238E27FC236}">
                  <a16:creationId xmlns:a16="http://schemas.microsoft.com/office/drawing/2014/main" id="{F18577A2-3BC2-2360-4FCF-4163E7708732}"/>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0" name="Picture 9">
              <a:extLst>
                <a:ext uri="{FF2B5EF4-FFF2-40B4-BE49-F238E27FC236}">
                  <a16:creationId xmlns:a16="http://schemas.microsoft.com/office/drawing/2014/main" id="{9A0A4FBB-84FF-E75E-D53A-CEAB71FD2D3E}"/>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1" name="Picture 10">
              <a:extLst>
                <a:ext uri="{FF2B5EF4-FFF2-40B4-BE49-F238E27FC236}">
                  <a16:creationId xmlns:a16="http://schemas.microsoft.com/office/drawing/2014/main" id="{B85B2861-37AC-1430-C4E3-95AEC4F734CA}"/>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886835954"/>
      </p:ext>
    </p:extLst>
  </p:cSld>
  <p:clrMapOvr>
    <a:masterClrMapping/>
  </p:clrMapOvr>
  <p:transition advClick="0" advTm="300">
    <p:fade/>
  </p:transition>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Earth floating in space">
            <a:extLst>
              <a:ext uri="{FF2B5EF4-FFF2-40B4-BE49-F238E27FC236}">
                <a16:creationId xmlns:a16="http://schemas.microsoft.com/office/drawing/2014/main" id="{A330D879-3866-8F8B-0013-99D9C5C36C43}"/>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36426" y="819150"/>
            <a:ext cx="11929786" cy="6000750"/>
          </a:xfrm>
          <a:prstGeom prst="rect">
            <a:avLst/>
          </a:prstGeom>
        </p:spPr>
      </p:pic>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Old Testament</a:t>
            </a:r>
            <a:endParaRPr lang="en-NZ" sz="3200" b="1" dirty="0">
              <a:solidFill>
                <a:srgbClr val="00AEEF"/>
              </a:solidFill>
              <a:latin typeface="Abadi" panose="020B0604020104020204" pitchFamily="34" charset="0"/>
            </a:endParaRPr>
          </a:p>
        </p:txBody>
      </p:sp>
      <p:sp>
        <p:nvSpPr>
          <p:cNvPr id="12" name="Oval 11">
            <a:extLst>
              <a:ext uri="{FF2B5EF4-FFF2-40B4-BE49-F238E27FC236}">
                <a16:creationId xmlns:a16="http://schemas.microsoft.com/office/drawing/2014/main" id="{4233B227-63D9-3352-264A-E4C149C9AA22}"/>
              </a:ext>
            </a:extLst>
          </p:cNvPr>
          <p:cNvSpPr/>
          <p:nvPr/>
        </p:nvSpPr>
        <p:spPr>
          <a:xfrm>
            <a:off x="4653282" y="1259021"/>
            <a:ext cx="2757168" cy="2757168"/>
          </a:xfrm>
          <a:prstGeom prst="ellipse">
            <a:avLst/>
          </a:prstGeom>
          <a:gradFill flip="none" rotWithShape="1">
            <a:gsLst>
              <a:gs pos="0">
                <a:schemeClr val="bg1">
                  <a:lumMod val="0"/>
                  <a:lumOff val="100000"/>
                  <a:alpha val="63918"/>
                </a:schemeClr>
              </a:gs>
              <a:gs pos="100000">
                <a:schemeClr val="bg1">
                  <a:lumMod val="52000"/>
                  <a:lumOff val="48000"/>
                  <a:alpha val="26278"/>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 name="Group 6">
            <a:extLst>
              <a:ext uri="{FF2B5EF4-FFF2-40B4-BE49-F238E27FC236}">
                <a16:creationId xmlns:a16="http://schemas.microsoft.com/office/drawing/2014/main" id="{01D26C66-5FFE-51B1-C09C-CCA1BFAF5886}"/>
              </a:ext>
            </a:extLst>
          </p:cNvPr>
          <p:cNvGrpSpPr/>
          <p:nvPr/>
        </p:nvGrpSpPr>
        <p:grpSpPr>
          <a:xfrm>
            <a:off x="10805045" y="5962650"/>
            <a:ext cx="1035886" cy="551231"/>
            <a:chOff x="3471863" y="1857374"/>
            <a:chExt cx="5450432" cy="2900367"/>
          </a:xfrm>
        </p:grpSpPr>
        <p:pic>
          <p:nvPicPr>
            <p:cNvPr id="8" name="Picture 7">
              <a:extLst>
                <a:ext uri="{FF2B5EF4-FFF2-40B4-BE49-F238E27FC236}">
                  <a16:creationId xmlns:a16="http://schemas.microsoft.com/office/drawing/2014/main" id="{DDF344D5-5610-DAE9-B97F-145E342CF3D7}"/>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0" name="Picture 9">
              <a:extLst>
                <a:ext uri="{FF2B5EF4-FFF2-40B4-BE49-F238E27FC236}">
                  <a16:creationId xmlns:a16="http://schemas.microsoft.com/office/drawing/2014/main" id="{07C3AD2E-A6EC-3587-EFAB-6E975A93A538}"/>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1" name="Picture 10">
              <a:extLst>
                <a:ext uri="{FF2B5EF4-FFF2-40B4-BE49-F238E27FC236}">
                  <a16:creationId xmlns:a16="http://schemas.microsoft.com/office/drawing/2014/main" id="{CF79795A-30CC-DDE1-B2EB-F70191118756}"/>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941262823"/>
      </p:ext>
    </p:extLst>
  </p:cSld>
  <p:clrMapOvr>
    <a:masterClrMapping/>
  </p:clrMapOvr>
  <p:transition advClick="0" advTm="300">
    <p:fade/>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217D42A-29A9-0A49-A21E-A2065C037C38}"/>
              </a:ext>
            </a:extLst>
          </p:cNvPr>
          <p:cNvSpPr/>
          <p:nvPr/>
        </p:nvSpPr>
        <p:spPr>
          <a:xfrm>
            <a:off x="421178" y="971670"/>
            <a:ext cx="8274250" cy="5386090"/>
          </a:xfrm>
          <a:prstGeom prst="rect">
            <a:avLst/>
          </a:prstGeom>
        </p:spPr>
        <p:txBody>
          <a:bodyPr wrap="square">
            <a:spAutoFit/>
          </a:bodyPr>
          <a:lstStyle/>
          <a:p>
            <a:r>
              <a:rPr lang="en-US" sz="3200" dirty="0">
                <a:solidFill>
                  <a:schemeClr val="bg1"/>
                </a:solidFill>
                <a:latin typeface="Abadi" panose="020B0604020104020204" pitchFamily="34" charset="0"/>
                <a:ea typeface="Calibri" panose="020F0502020204030204" pitchFamily="34" charset="0"/>
              </a:rPr>
              <a:t>Three Things on Which All Christians Agree</a:t>
            </a:r>
          </a:p>
          <a:p>
            <a:r>
              <a:rPr lang="en-US" sz="1200" dirty="0">
                <a:solidFill>
                  <a:schemeClr val="bg1"/>
                </a:solidFill>
                <a:latin typeface="Abadi" panose="020B0604020104020204" pitchFamily="34" charset="0"/>
                <a:ea typeface="Calibri" panose="020F0502020204030204" pitchFamily="34" charset="0"/>
              </a:rPr>
              <a:t> </a:t>
            </a:r>
            <a:endParaRPr lang="en-US" sz="3000" dirty="0">
              <a:solidFill>
                <a:schemeClr val="bg1"/>
              </a:solidFill>
              <a:latin typeface="Abadi" panose="020B0604020104020204" pitchFamily="34" charset="0"/>
              <a:ea typeface="Calibri" panose="020F0502020204030204" pitchFamily="34" charset="0"/>
            </a:endParaRPr>
          </a:p>
          <a:p>
            <a:pPr marL="352425" indent="-352425">
              <a:buFont typeface="Arial" panose="020B0604020202020204" pitchFamily="34" charset="0"/>
              <a:buChar char="•"/>
            </a:pPr>
            <a:r>
              <a:rPr lang="en-US" sz="3000" dirty="0">
                <a:solidFill>
                  <a:srgbClr val="B44FFF"/>
                </a:solidFill>
                <a:latin typeface="Abadi" panose="020B0604020104020204" pitchFamily="34" charset="0"/>
                <a:ea typeface="Calibri" panose="020F0502020204030204" pitchFamily="34" charset="0"/>
              </a:rPr>
              <a:t>The RETURN of Christ as Judge and King</a:t>
            </a:r>
            <a:r>
              <a:rPr lang="en-US" sz="3000" dirty="0">
                <a:solidFill>
                  <a:schemeClr val="bg1"/>
                </a:solidFill>
                <a:latin typeface="Abadi" panose="020B0604020104020204" pitchFamily="34" charset="0"/>
                <a:ea typeface="Calibri" panose="020F0502020204030204" pitchFamily="34" charset="0"/>
              </a:rPr>
              <a:t>—to bring all things to completion and to reign forever</a:t>
            </a:r>
          </a:p>
          <a:p>
            <a:pPr marL="352425" indent="-352425">
              <a:buFont typeface="Arial" panose="020B0604020202020204" pitchFamily="34" charset="0"/>
              <a:buChar char="•"/>
            </a:pPr>
            <a:r>
              <a:rPr lang="en-US" sz="3000" dirty="0">
                <a:solidFill>
                  <a:srgbClr val="00D241"/>
                </a:solidFill>
                <a:latin typeface="Abadi" panose="020B0604020104020204" pitchFamily="34" charset="0"/>
                <a:ea typeface="Calibri" panose="020F0502020204030204" pitchFamily="34" charset="0"/>
              </a:rPr>
              <a:t>The RESURRECTION of the dead</a:t>
            </a:r>
            <a:r>
              <a:rPr lang="en-US" sz="3000" dirty="0">
                <a:solidFill>
                  <a:schemeClr val="bg1"/>
                </a:solidFill>
                <a:latin typeface="Abadi" panose="020B0604020104020204" pitchFamily="34" charset="0"/>
                <a:ea typeface="Calibri" panose="020F0502020204030204" pitchFamily="34" charset="0"/>
              </a:rPr>
              <a:t>—the righteous raised bodily to eternal life and the wicked raised bodily to eternal condemnation</a:t>
            </a:r>
          </a:p>
          <a:p>
            <a:pPr marL="352425" indent="-352425">
              <a:buFont typeface="Arial" panose="020B0604020202020204" pitchFamily="34" charset="0"/>
              <a:buChar char="•"/>
            </a:pPr>
            <a:r>
              <a:rPr lang="en-US" sz="3000" dirty="0">
                <a:solidFill>
                  <a:srgbClr val="FFF32B"/>
                </a:solidFill>
                <a:latin typeface="Abadi" panose="020B0604020104020204" pitchFamily="34" charset="0"/>
                <a:ea typeface="Calibri" panose="020F0502020204030204" pitchFamily="34" charset="0"/>
              </a:rPr>
              <a:t>The RESTORATION of all creation</a:t>
            </a:r>
            <a:r>
              <a:rPr lang="en-US" sz="3000" dirty="0">
                <a:solidFill>
                  <a:schemeClr val="bg1"/>
                </a:solidFill>
                <a:latin typeface="Abadi" panose="020B0604020104020204" pitchFamily="34" charset="0"/>
                <a:ea typeface="Calibri" panose="020F0502020204030204" pitchFamily="34" charset="0"/>
              </a:rPr>
              <a:t>—when all sin, suffering, death, and devil will be banished forever</a:t>
            </a:r>
          </a:p>
          <a:p>
            <a:pPr marL="352425" indent="-352425">
              <a:buFont typeface="Arial" panose="020B0604020202020204" pitchFamily="34" charset="0"/>
              <a:buChar char="•"/>
            </a:pPr>
            <a:endParaRPr lang="en-US" sz="3000" dirty="0">
              <a:solidFill>
                <a:srgbClr val="00AEEF"/>
              </a:solidFill>
              <a:latin typeface="Abadi" panose="020B0604020104020204" pitchFamily="34" charset="0"/>
              <a:ea typeface="Calibri" panose="020F0502020204030204" pitchFamily="34" charset="0"/>
            </a:endParaRPr>
          </a:p>
        </p:txBody>
      </p:sp>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Context</a:t>
            </a:r>
            <a:endParaRPr lang="en-NZ" sz="3200" b="1" dirty="0">
              <a:solidFill>
                <a:srgbClr val="00AEEF"/>
              </a:solidFill>
              <a:latin typeface="Abadi" panose="020B0604020104020204" pitchFamily="34" charset="0"/>
            </a:endParaRPr>
          </a:p>
        </p:txBody>
      </p:sp>
      <p:sp>
        <p:nvSpPr>
          <p:cNvPr id="3" name="Rectangle 2">
            <a:extLst>
              <a:ext uri="{FF2B5EF4-FFF2-40B4-BE49-F238E27FC236}">
                <a16:creationId xmlns:a16="http://schemas.microsoft.com/office/drawing/2014/main" id="{608EDE32-8D5F-8020-8BF9-3FDF8D27BF1F}"/>
              </a:ext>
            </a:extLst>
          </p:cNvPr>
          <p:cNvSpPr/>
          <p:nvPr/>
        </p:nvSpPr>
        <p:spPr>
          <a:xfrm>
            <a:off x="6676039" y="1212503"/>
            <a:ext cx="380081" cy="707886"/>
          </a:xfrm>
          <a:prstGeom prst="rect">
            <a:avLst/>
          </a:prstGeom>
        </p:spPr>
        <p:txBody>
          <a:bodyPr wrap="square">
            <a:spAutoFit/>
          </a:bodyPr>
          <a:lstStyle/>
          <a:p>
            <a:r>
              <a:rPr lang="en-NZ" sz="4000" b="1" dirty="0">
                <a:solidFill>
                  <a:srgbClr val="FF0000"/>
                </a:solidFill>
                <a:latin typeface="Abadi" panose="020B0604020104020204" pitchFamily="34" charset="0"/>
              </a:rPr>
              <a:t>^</a:t>
            </a:r>
            <a:endParaRPr lang="en-NZ" sz="3200" b="1" dirty="0">
              <a:solidFill>
                <a:srgbClr val="FF0000"/>
              </a:solidFill>
              <a:latin typeface="Abadi" panose="020B0604020104020204" pitchFamily="34" charset="0"/>
            </a:endParaRPr>
          </a:p>
        </p:txBody>
      </p:sp>
      <p:sp>
        <p:nvSpPr>
          <p:cNvPr id="5" name="TextBox 4">
            <a:extLst>
              <a:ext uri="{FF2B5EF4-FFF2-40B4-BE49-F238E27FC236}">
                <a16:creationId xmlns:a16="http://schemas.microsoft.com/office/drawing/2014/main" id="{B67DA2B6-D30E-FB91-6457-A76878BAB3FF}"/>
              </a:ext>
            </a:extLst>
          </p:cNvPr>
          <p:cNvSpPr txBox="1"/>
          <p:nvPr/>
        </p:nvSpPr>
        <p:spPr>
          <a:xfrm rot="20700000">
            <a:off x="6765173" y="166040"/>
            <a:ext cx="1781459" cy="1107996"/>
          </a:xfrm>
          <a:prstGeom prst="rect">
            <a:avLst/>
          </a:prstGeom>
          <a:noFill/>
        </p:spPr>
        <p:txBody>
          <a:bodyPr wrap="square">
            <a:spAutoFit/>
          </a:bodyPr>
          <a:lstStyle/>
          <a:p>
            <a:r>
              <a:rPr lang="en-US" sz="6600" dirty="0">
                <a:solidFill>
                  <a:srgbClr val="FF0000"/>
                </a:solidFill>
                <a:latin typeface="Freestyle Script" panose="030804020302050B0404" pitchFamily="66" charset="77"/>
                <a:ea typeface="Calibri" panose="020F0502020204030204" pitchFamily="34" charset="0"/>
              </a:rPr>
              <a:t>should</a:t>
            </a:r>
            <a:endParaRPr lang="en-US" sz="6000" dirty="0">
              <a:solidFill>
                <a:srgbClr val="FF0000"/>
              </a:solidFill>
              <a:latin typeface="Freestyle Script" panose="030804020302050B0404" pitchFamily="66" charset="77"/>
            </a:endParaRPr>
          </a:p>
        </p:txBody>
      </p:sp>
      <p:pic>
        <p:nvPicPr>
          <p:cNvPr id="6" name="Picture 5">
            <a:extLst>
              <a:ext uri="{FF2B5EF4-FFF2-40B4-BE49-F238E27FC236}">
                <a16:creationId xmlns:a16="http://schemas.microsoft.com/office/drawing/2014/main" id="{DE113308-C541-179E-0B59-4C7E6E5388FF}"/>
              </a:ext>
            </a:extLst>
          </p:cNvPr>
          <p:cNvPicPr>
            <a:picLocks noChangeAspect="1"/>
          </p:cNvPicPr>
          <p:nvPr/>
        </p:nvPicPr>
        <p:blipFill rotWithShape="1">
          <a:blip r:embed="rId3" cstate="email">
            <a:alphaModFix/>
            <a:extLst>
              <a:ext uri="{BEBA8EAE-BF5A-486C-A8C5-ECC9F3942E4B}">
                <a14:imgProps xmlns:a14="http://schemas.microsoft.com/office/drawing/2010/main">
                  <a14:imgLayer r:embed="rId4">
                    <a14:imgEffect>
                      <a14:artisticTexturizer/>
                    </a14:imgEffect>
                    <a14:imgEffect>
                      <a14:sharpenSoften amount="100000"/>
                    </a14:imgEffect>
                    <a14:imgEffect>
                      <a14:brightnessContrast bright="3000"/>
                    </a14:imgEffect>
                  </a14:imgLayer>
                </a14:imgProps>
              </a:ext>
              <a:ext uri="{28A0092B-C50C-407E-A947-70E740481C1C}">
                <a14:useLocalDpi xmlns:a14="http://schemas.microsoft.com/office/drawing/2010/main"/>
              </a:ext>
            </a:extLst>
          </a:blip>
          <a:srcRect/>
          <a:stretch/>
        </p:blipFill>
        <p:spPr>
          <a:xfrm>
            <a:off x="8695427" y="1212502"/>
            <a:ext cx="3053576" cy="3803904"/>
          </a:xfrm>
          <a:prstGeom prst="rect">
            <a:avLst/>
          </a:prstGeom>
          <a:effectLst>
            <a:softEdge rad="28271"/>
          </a:effectLst>
        </p:spPr>
      </p:pic>
      <p:grpSp>
        <p:nvGrpSpPr>
          <p:cNvPr id="4" name="Group 3">
            <a:extLst>
              <a:ext uri="{FF2B5EF4-FFF2-40B4-BE49-F238E27FC236}">
                <a16:creationId xmlns:a16="http://schemas.microsoft.com/office/drawing/2014/main" id="{71C9B5DF-CDBC-912B-DCC3-AA0EA92AF823}"/>
              </a:ext>
            </a:extLst>
          </p:cNvPr>
          <p:cNvGrpSpPr/>
          <p:nvPr/>
        </p:nvGrpSpPr>
        <p:grpSpPr>
          <a:xfrm>
            <a:off x="10805045" y="5962650"/>
            <a:ext cx="1035886" cy="551231"/>
            <a:chOff x="3471863" y="1857374"/>
            <a:chExt cx="5450432" cy="2900367"/>
          </a:xfrm>
        </p:grpSpPr>
        <p:pic>
          <p:nvPicPr>
            <p:cNvPr id="12" name="Picture 11">
              <a:extLst>
                <a:ext uri="{FF2B5EF4-FFF2-40B4-BE49-F238E27FC236}">
                  <a16:creationId xmlns:a16="http://schemas.microsoft.com/office/drawing/2014/main" id="{57256172-BF2E-52BA-2EF9-E40409C009BB}"/>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3" name="Picture 12">
              <a:extLst>
                <a:ext uri="{FF2B5EF4-FFF2-40B4-BE49-F238E27FC236}">
                  <a16:creationId xmlns:a16="http://schemas.microsoft.com/office/drawing/2014/main" id="{F1E7C49A-47F7-4B51-78FC-2D65DA7B0B1E}"/>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4" name="Picture 13">
              <a:extLst>
                <a:ext uri="{FF2B5EF4-FFF2-40B4-BE49-F238E27FC236}">
                  <a16:creationId xmlns:a16="http://schemas.microsoft.com/office/drawing/2014/main" id="{039E70F4-E71F-9B87-6654-DAC44401BBD2}"/>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66095400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left)">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2">
                                            <p:txEl>
                                              <p:pRg st="2" end="2"/>
                                            </p:txEl>
                                          </p:spTgt>
                                        </p:tgtEl>
                                        <p:attrNameLst>
                                          <p:attrName>style.visibility</p:attrName>
                                        </p:attrNameLst>
                                      </p:cBhvr>
                                      <p:to>
                                        <p:strVal val="visible"/>
                                      </p:to>
                                    </p:set>
                                    <p:animEffect transition="in" filter="fade">
                                      <p:cBhvr>
                                        <p:cTn id="15" dur="250"/>
                                        <p:tgtEl>
                                          <p:spTgt spid="2">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2">
                                            <p:txEl>
                                              <p:pRg st="3" end="3"/>
                                            </p:txEl>
                                          </p:spTgt>
                                        </p:tgtEl>
                                        <p:attrNameLst>
                                          <p:attrName>style.visibility</p:attrName>
                                        </p:attrNameLst>
                                      </p:cBhvr>
                                      <p:to>
                                        <p:strVal val="visible"/>
                                      </p:to>
                                    </p:set>
                                    <p:animEffect transition="in" filter="fade">
                                      <p:cBhvr>
                                        <p:cTn id="20" dur="250"/>
                                        <p:tgtEl>
                                          <p:spTgt spid="2">
                                            <p:txEl>
                                              <p:pRg st="3" end="3"/>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nodeType="clickEffect">
                                  <p:stCondLst>
                                    <p:cond delay="0"/>
                                  </p:stCondLst>
                                  <p:childTnLst>
                                    <p:set>
                                      <p:cBhvr>
                                        <p:cTn id="24" dur="1" fill="hold">
                                          <p:stCondLst>
                                            <p:cond delay="0"/>
                                          </p:stCondLst>
                                        </p:cTn>
                                        <p:tgtEl>
                                          <p:spTgt spid="2">
                                            <p:txEl>
                                              <p:pRg st="4" end="4"/>
                                            </p:txEl>
                                          </p:spTgt>
                                        </p:tgtEl>
                                        <p:attrNameLst>
                                          <p:attrName>style.visibility</p:attrName>
                                        </p:attrNameLst>
                                      </p:cBhvr>
                                      <p:to>
                                        <p:strVal val="visible"/>
                                      </p:to>
                                    </p:set>
                                    <p:animEffect transition="in" filter="fade">
                                      <p:cBhvr>
                                        <p:cTn id="25" dur="250"/>
                                        <p:tgtEl>
                                          <p:spTgt spid="2">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Earth floating in space">
            <a:extLst>
              <a:ext uri="{FF2B5EF4-FFF2-40B4-BE49-F238E27FC236}">
                <a16:creationId xmlns:a16="http://schemas.microsoft.com/office/drawing/2014/main" id="{A330D879-3866-8F8B-0013-99D9C5C36C43}"/>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36426" y="819150"/>
            <a:ext cx="11929786" cy="6000750"/>
          </a:xfrm>
          <a:prstGeom prst="rect">
            <a:avLst/>
          </a:prstGeom>
        </p:spPr>
      </p:pic>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Old Testament</a:t>
            </a:r>
            <a:endParaRPr lang="en-NZ" sz="3200" b="1" dirty="0">
              <a:solidFill>
                <a:srgbClr val="00AEEF"/>
              </a:solidFill>
              <a:latin typeface="Abadi" panose="020B0604020104020204" pitchFamily="34" charset="0"/>
            </a:endParaRPr>
          </a:p>
        </p:txBody>
      </p:sp>
      <p:sp>
        <p:nvSpPr>
          <p:cNvPr id="12" name="Oval 11">
            <a:extLst>
              <a:ext uri="{FF2B5EF4-FFF2-40B4-BE49-F238E27FC236}">
                <a16:creationId xmlns:a16="http://schemas.microsoft.com/office/drawing/2014/main" id="{4233B227-63D9-3352-264A-E4C149C9AA22}"/>
              </a:ext>
            </a:extLst>
          </p:cNvPr>
          <p:cNvSpPr/>
          <p:nvPr/>
        </p:nvSpPr>
        <p:spPr>
          <a:xfrm>
            <a:off x="4076700" y="1036585"/>
            <a:ext cx="3810000" cy="3810000"/>
          </a:xfrm>
          <a:prstGeom prst="ellipse">
            <a:avLst/>
          </a:prstGeom>
          <a:gradFill flip="none" rotWithShape="1">
            <a:gsLst>
              <a:gs pos="0">
                <a:schemeClr val="bg1">
                  <a:lumMod val="0"/>
                  <a:lumOff val="100000"/>
                  <a:alpha val="63918"/>
                </a:schemeClr>
              </a:gs>
              <a:gs pos="100000">
                <a:schemeClr val="bg1">
                  <a:lumMod val="52000"/>
                  <a:lumOff val="48000"/>
                  <a:alpha val="26278"/>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 name="Group 6">
            <a:extLst>
              <a:ext uri="{FF2B5EF4-FFF2-40B4-BE49-F238E27FC236}">
                <a16:creationId xmlns:a16="http://schemas.microsoft.com/office/drawing/2014/main" id="{DABB5C6A-7E84-116B-835F-C733351C0E3E}"/>
              </a:ext>
            </a:extLst>
          </p:cNvPr>
          <p:cNvGrpSpPr/>
          <p:nvPr/>
        </p:nvGrpSpPr>
        <p:grpSpPr>
          <a:xfrm>
            <a:off x="10805045" y="5962650"/>
            <a:ext cx="1035886" cy="551231"/>
            <a:chOff x="3471863" y="1857374"/>
            <a:chExt cx="5450432" cy="2900367"/>
          </a:xfrm>
        </p:grpSpPr>
        <p:pic>
          <p:nvPicPr>
            <p:cNvPr id="8" name="Picture 7">
              <a:extLst>
                <a:ext uri="{FF2B5EF4-FFF2-40B4-BE49-F238E27FC236}">
                  <a16:creationId xmlns:a16="http://schemas.microsoft.com/office/drawing/2014/main" id="{1F027A14-358A-7DC9-1A73-5C1C3AD7FE60}"/>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0" name="Picture 9">
              <a:extLst>
                <a:ext uri="{FF2B5EF4-FFF2-40B4-BE49-F238E27FC236}">
                  <a16:creationId xmlns:a16="http://schemas.microsoft.com/office/drawing/2014/main" id="{A4CB8125-8C01-0BB9-3B6A-1BE9F3A6AFB8}"/>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1" name="Picture 10">
              <a:extLst>
                <a:ext uri="{FF2B5EF4-FFF2-40B4-BE49-F238E27FC236}">
                  <a16:creationId xmlns:a16="http://schemas.microsoft.com/office/drawing/2014/main" id="{52E985C0-4C0D-95E2-5F4A-352108044EC5}"/>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345658789"/>
      </p:ext>
    </p:extLst>
  </p:cSld>
  <p:clrMapOvr>
    <a:masterClrMapping/>
  </p:clrMapOvr>
  <p:transition advClick="0" advTm="300">
    <p:fade/>
  </p:transition>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Earth floating in space">
            <a:extLst>
              <a:ext uri="{FF2B5EF4-FFF2-40B4-BE49-F238E27FC236}">
                <a16:creationId xmlns:a16="http://schemas.microsoft.com/office/drawing/2014/main" id="{A330D879-3866-8F8B-0013-99D9C5C36C43}"/>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36426" y="819150"/>
            <a:ext cx="11929786" cy="6000750"/>
          </a:xfrm>
          <a:prstGeom prst="rect">
            <a:avLst/>
          </a:prstGeom>
        </p:spPr>
      </p:pic>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Old Testament</a:t>
            </a:r>
            <a:endParaRPr lang="en-NZ" sz="3200" b="1" dirty="0">
              <a:solidFill>
                <a:srgbClr val="00AEEF"/>
              </a:solidFill>
              <a:latin typeface="Abadi" panose="020B0604020104020204" pitchFamily="34" charset="0"/>
            </a:endParaRPr>
          </a:p>
        </p:txBody>
      </p:sp>
      <p:sp>
        <p:nvSpPr>
          <p:cNvPr id="12" name="Oval 11">
            <a:extLst>
              <a:ext uri="{FF2B5EF4-FFF2-40B4-BE49-F238E27FC236}">
                <a16:creationId xmlns:a16="http://schemas.microsoft.com/office/drawing/2014/main" id="{4233B227-63D9-3352-264A-E4C149C9AA22}"/>
              </a:ext>
            </a:extLst>
          </p:cNvPr>
          <p:cNvSpPr/>
          <p:nvPr/>
        </p:nvSpPr>
        <p:spPr>
          <a:xfrm>
            <a:off x="3600450" y="1036583"/>
            <a:ext cx="4895850" cy="4895850"/>
          </a:xfrm>
          <a:prstGeom prst="ellipse">
            <a:avLst/>
          </a:prstGeom>
          <a:gradFill flip="none" rotWithShape="1">
            <a:gsLst>
              <a:gs pos="0">
                <a:schemeClr val="bg1">
                  <a:lumMod val="0"/>
                  <a:lumOff val="100000"/>
                  <a:alpha val="63918"/>
                </a:schemeClr>
              </a:gs>
              <a:gs pos="100000">
                <a:schemeClr val="bg1">
                  <a:lumMod val="52000"/>
                  <a:lumOff val="48000"/>
                  <a:alpha val="26278"/>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 name="Group 6">
            <a:extLst>
              <a:ext uri="{FF2B5EF4-FFF2-40B4-BE49-F238E27FC236}">
                <a16:creationId xmlns:a16="http://schemas.microsoft.com/office/drawing/2014/main" id="{8E28C50F-E657-05CC-A3F0-8A2FADFD3DDF}"/>
              </a:ext>
            </a:extLst>
          </p:cNvPr>
          <p:cNvGrpSpPr/>
          <p:nvPr/>
        </p:nvGrpSpPr>
        <p:grpSpPr>
          <a:xfrm>
            <a:off x="10805045" y="5962650"/>
            <a:ext cx="1035886" cy="551231"/>
            <a:chOff x="3471863" y="1857374"/>
            <a:chExt cx="5450432" cy="2900367"/>
          </a:xfrm>
        </p:grpSpPr>
        <p:pic>
          <p:nvPicPr>
            <p:cNvPr id="8" name="Picture 7">
              <a:extLst>
                <a:ext uri="{FF2B5EF4-FFF2-40B4-BE49-F238E27FC236}">
                  <a16:creationId xmlns:a16="http://schemas.microsoft.com/office/drawing/2014/main" id="{1F3DB2D9-7658-30ED-5F5E-B8675CE94164}"/>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0" name="Picture 9">
              <a:extLst>
                <a:ext uri="{FF2B5EF4-FFF2-40B4-BE49-F238E27FC236}">
                  <a16:creationId xmlns:a16="http://schemas.microsoft.com/office/drawing/2014/main" id="{32BE4624-CDB4-DA0B-65E3-DC22056CA1AA}"/>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1" name="Picture 10">
              <a:extLst>
                <a:ext uri="{FF2B5EF4-FFF2-40B4-BE49-F238E27FC236}">
                  <a16:creationId xmlns:a16="http://schemas.microsoft.com/office/drawing/2014/main" id="{47EC5BF4-1E37-376A-7A98-E0705A2BFE82}"/>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607719415"/>
      </p:ext>
    </p:extLst>
  </p:cSld>
  <p:clrMapOvr>
    <a:masterClrMapping/>
  </p:clrMapOvr>
  <p:transition advClick="0" advTm="300">
    <p:fade/>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Earth floating in space">
            <a:extLst>
              <a:ext uri="{FF2B5EF4-FFF2-40B4-BE49-F238E27FC236}">
                <a16:creationId xmlns:a16="http://schemas.microsoft.com/office/drawing/2014/main" id="{A330D879-3866-8F8B-0013-99D9C5C36C43}"/>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36426" y="819150"/>
            <a:ext cx="11929786" cy="6000750"/>
          </a:xfrm>
          <a:prstGeom prst="rect">
            <a:avLst/>
          </a:prstGeom>
        </p:spPr>
      </p:pic>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Old Testament</a:t>
            </a:r>
            <a:endParaRPr lang="en-NZ" sz="3200" b="1" dirty="0">
              <a:solidFill>
                <a:srgbClr val="00AEEF"/>
              </a:solidFill>
              <a:latin typeface="Abadi" panose="020B0604020104020204" pitchFamily="34" charset="0"/>
            </a:endParaRPr>
          </a:p>
        </p:txBody>
      </p:sp>
      <p:sp>
        <p:nvSpPr>
          <p:cNvPr id="12" name="Oval 11">
            <a:extLst>
              <a:ext uri="{FF2B5EF4-FFF2-40B4-BE49-F238E27FC236}">
                <a16:creationId xmlns:a16="http://schemas.microsoft.com/office/drawing/2014/main" id="{4233B227-63D9-3352-264A-E4C149C9AA22}"/>
              </a:ext>
            </a:extLst>
          </p:cNvPr>
          <p:cNvSpPr/>
          <p:nvPr/>
        </p:nvSpPr>
        <p:spPr>
          <a:xfrm>
            <a:off x="3341633" y="1036582"/>
            <a:ext cx="5307068" cy="5307068"/>
          </a:xfrm>
          <a:prstGeom prst="ellipse">
            <a:avLst/>
          </a:prstGeom>
          <a:gradFill flip="none" rotWithShape="1">
            <a:gsLst>
              <a:gs pos="0">
                <a:schemeClr val="bg1">
                  <a:lumMod val="0"/>
                  <a:lumOff val="100000"/>
                  <a:alpha val="63918"/>
                </a:schemeClr>
              </a:gs>
              <a:gs pos="100000">
                <a:schemeClr val="bg1">
                  <a:lumMod val="52000"/>
                  <a:lumOff val="48000"/>
                  <a:alpha val="26278"/>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 name="Group 6">
            <a:extLst>
              <a:ext uri="{FF2B5EF4-FFF2-40B4-BE49-F238E27FC236}">
                <a16:creationId xmlns:a16="http://schemas.microsoft.com/office/drawing/2014/main" id="{BE79294E-C00F-5919-4EF3-3B9CB602FE8C}"/>
              </a:ext>
            </a:extLst>
          </p:cNvPr>
          <p:cNvGrpSpPr/>
          <p:nvPr/>
        </p:nvGrpSpPr>
        <p:grpSpPr>
          <a:xfrm>
            <a:off x="10805045" y="5962650"/>
            <a:ext cx="1035886" cy="551231"/>
            <a:chOff x="3471863" y="1857374"/>
            <a:chExt cx="5450432" cy="2900367"/>
          </a:xfrm>
        </p:grpSpPr>
        <p:pic>
          <p:nvPicPr>
            <p:cNvPr id="8" name="Picture 7">
              <a:extLst>
                <a:ext uri="{FF2B5EF4-FFF2-40B4-BE49-F238E27FC236}">
                  <a16:creationId xmlns:a16="http://schemas.microsoft.com/office/drawing/2014/main" id="{DF6C1FA4-6F5D-0C09-ADBF-C8CC2A41A6D5}"/>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0" name="Picture 9">
              <a:extLst>
                <a:ext uri="{FF2B5EF4-FFF2-40B4-BE49-F238E27FC236}">
                  <a16:creationId xmlns:a16="http://schemas.microsoft.com/office/drawing/2014/main" id="{8BE738DB-3FA4-6178-8A74-2E10D71CA683}"/>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1" name="Picture 10">
              <a:extLst>
                <a:ext uri="{FF2B5EF4-FFF2-40B4-BE49-F238E27FC236}">
                  <a16:creationId xmlns:a16="http://schemas.microsoft.com/office/drawing/2014/main" id="{2A2572BC-D40C-4F39-64A5-5DD8029D2A59}"/>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032461625"/>
      </p:ext>
    </p:extLst>
  </p:cSld>
  <p:clrMapOvr>
    <a:masterClrMapping/>
  </p:clrMapOvr>
  <p:transition advClick="0" advTm="300">
    <p:fade/>
  </p:transition>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Earth floating in space">
            <a:extLst>
              <a:ext uri="{FF2B5EF4-FFF2-40B4-BE49-F238E27FC236}">
                <a16:creationId xmlns:a16="http://schemas.microsoft.com/office/drawing/2014/main" id="{A330D879-3866-8F8B-0013-99D9C5C36C43}"/>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36426" y="819150"/>
            <a:ext cx="11929786" cy="6000750"/>
          </a:xfrm>
          <a:prstGeom prst="rect">
            <a:avLst/>
          </a:prstGeom>
        </p:spPr>
      </p:pic>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Old Testament</a:t>
            </a:r>
            <a:endParaRPr lang="en-NZ" sz="3200" b="1" dirty="0">
              <a:solidFill>
                <a:srgbClr val="00AEEF"/>
              </a:solidFill>
              <a:latin typeface="Abadi" panose="020B0604020104020204" pitchFamily="34" charset="0"/>
            </a:endParaRPr>
          </a:p>
        </p:txBody>
      </p:sp>
      <p:sp>
        <p:nvSpPr>
          <p:cNvPr id="12" name="Oval 11">
            <a:extLst>
              <a:ext uri="{FF2B5EF4-FFF2-40B4-BE49-F238E27FC236}">
                <a16:creationId xmlns:a16="http://schemas.microsoft.com/office/drawing/2014/main" id="{4233B227-63D9-3352-264A-E4C149C9AA22}"/>
              </a:ext>
            </a:extLst>
          </p:cNvPr>
          <p:cNvSpPr/>
          <p:nvPr/>
        </p:nvSpPr>
        <p:spPr>
          <a:xfrm>
            <a:off x="3236858" y="1036581"/>
            <a:ext cx="5573769" cy="5573769"/>
          </a:xfrm>
          <a:prstGeom prst="ellipse">
            <a:avLst/>
          </a:prstGeom>
          <a:gradFill flip="none" rotWithShape="1">
            <a:gsLst>
              <a:gs pos="0">
                <a:schemeClr val="bg1">
                  <a:lumMod val="0"/>
                  <a:lumOff val="100000"/>
                  <a:alpha val="63918"/>
                </a:schemeClr>
              </a:gs>
              <a:gs pos="100000">
                <a:schemeClr val="bg1">
                  <a:lumMod val="52000"/>
                  <a:lumOff val="48000"/>
                  <a:alpha val="26278"/>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 name="Group 6">
            <a:extLst>
              <a:ext uri="{FF2B5EF4-FFF2-40B4-BE49-F238E27FC236}">
                <a16:creationId xmlns:a16="http://schemas.microsoft.com/office/drawing/2014/main" id="{E6E10017-F9C2-CDC9-592B-98CA1003A723}"/>
              </a:ext>
            </a:extLst>
          </p:cNvPr>
          <p:cNvGrpSpPr/>
          <p:nvPr/>
        </p:nvGrpSpPr>
        <p:grpSpPr>
          <a:xfrm>
            <a:off x="10805045" y="5962650"/>
            <a:ext cx="1035886" cy="551231"/>
            <a:chOff x="3471863" y="1857374"/>
            <a:chExt cx="5450432" cy="2900367"/>
          </a:xfrm>
        </p:grpSpPr>
        <p:pic>
          <p:nvPicPr>
            <p:cNvPr id="8" name="Picture 7">
              <a:extLst>
                <a:ext uri="{FF2B5EF4-FFF2-40B4-BE49-F238E27FC236}">
                  <a16:creationId xmlns:a16="http://schemas.microsoft.com/office/drawing/2014/main" id="{817FFE50-64D4-0B5B-D67B-3500889FCF67}"/>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0" name="Picture 9">
              <a:extLst>
                <a:ext uri="{FF2B5EF4-FFF2-40B4-BE49-F238E27FC236}">
                  <a16:creationId xmlns:a16="http://schemas.microsoft.com/office/drawing/2014/main" id="{CBF7A843-7CD1-A90A-4E4C-27E85CB9900E}"/>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1" name="Picture 10">
              <a:extLst>
                <a:ext uri="{FF2B5EF4-FFF2-40B4-BE49-F238E27FC236}">
                  <a16:creationId xmlns:a16="http://schemas.microsoft.com/office/drawing/2014/main" id="{A7E7714D-11D6-45FD-D0C8-EA4384A23220}"/>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001154068"/>
      </p:ext>
    </p:extLst>
  </p:cSld>
  <p:clrMapOvr>
    <a:masterClrMapping/>
  </p:clrMapOvr>
  <p:transition advClick="0">
    <p:fade/>
  </p:transition>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17EC0E-DDA6-8141-93ED-7C0B0ACC3EE7}"/>
              </a:ext>
            </a:extLst>
          </p:cNvPr>
          <p:cNvSpPr/>
          <p:nvPr/>
        </p:nvSpPr>
        <p:spPr>
          <a:xfrm>
            <a:off x="421178" y="971670"/>
            <a:ext cx="8274249" cy="3539430"/>
          </a:xfrm>
          <a:prstGeom prst="rect">
            <a:avLst/>
          </a:prstGeom>
        </p:spPr>
        <p:txBody>
          <a:bodyPr wrap="square">
            <a:spAutoFit/>
          </a:bodyPr>
          <a:lstStyle/>
          <a:p>
            <a:pPr algn="ctr"/>
            <a:endParaRPr lang="en-US" sz="4400" dirty="0">
              <a:solidFill>
                <a:srgbClr val="FFF32B"/>
              </a:solidFill>
              <a:latin typeface="Abadi" panose="020B0604020104020204" pitchFamily="34" charset="0"/>
              <a:ea typeface="Calibri" panose="020F0502020204030204" pitchFamily="34" charset="0"/>
            </a:endParaRPr>
          </a:p>
          <a:p>
            <a:pPr algn="ctr"/>
            <a:r>
              <a:rPr lang="en-US" sz="6000" dirty="0">
                <a:solidFill>
                  <a:schemeClr val="bg1"/>
                </a:solidFill>
                <a:latin typeface="Abadi" panose="020B0604020104020204" pitchFamily="34" charset="0"/>
                <a:ea typeface="Calibri" panose="020F0502020204030204" pitchFamily="34" charset="0"/>
              </a:rPr>
              <a:t>2.2</a:t>
            </a:r>
          </a:p>
          <a:p>
            <a:pPr algn="ctr"/>
            <a:r>
              <a:rPr lang="en-US" sz="6000" dirty="0">
                <a:solidFill>
                  <a:srgbClr val="FFF32B"/>
                </a:solidFill>
                <a:latin typeface="Abadi" panose="020B0604020104020204" pitchFamily="34" charset="0"/>
                <a:ea typeface="Calibri" panose="020F0502020204030204" pitchFamily="34" charset="0"/>
              </a:rPr>
              <a:t>The Kingdom</a:t>
            </a:r>
          </a:p>
          <a:p>
            <a:pPr algn="ctr"/>
            <a:r>
              <a:rPr lang="en-US" sz="6000" dirty="0">
                <a:solidFill>
                  <a:srgbClr val="FFF32B"/>
                </a:solidFill>
                <a:latin typeface="Abadi" panose="020B0604020104020204" pitchFamily="34" charset="0"/>
                <a:ea typeface="Calibri" panose="020F0502020204030204" pitchFamily="34" charset="0"/>
              </a:rPr>
              <a:t>of God</a:t>
            </a:r>
          </a:p>
        </p:txBody>
      </p:sp>
      <p:sp>
        <p:nvSpPr>
          <p:cNvPr id="9" name="Rectangle 8">
            <a:extLst>
              <a:ext uri="{FF2B5EF4-FFF2-40B4-BE49-F238E27FC236}">
                <a16:creationId xmlns:a16="http://schemas.microsoft.com/office/drawing/2014/main" id="{3AB711B0-8E79-A443-A9B3-8279FBBC5029}"/>
              </a:ext>
            </a:extLst>
          </p:cNvPr>
          <p:cNvSpPr/>
          <p:nvPr/>
        </p:nvSpPr>
        <p:spPr>
          <a:xfrm>
            <a:off x="122839" y="81955"/>
            <a:ext cx="12084908"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Revelation Old Testament</a:t>
            </a:r>
            <a:endParaRPr lang="en-NZ" sz="3200" b="1" dirty="0">
              <a:solidFill>
                <a:srgbClr val="00AEEF"/>
              </a:solidFill>
              <a:latin typeface="Abadi" panose="020B0604020104020204" pitchFamily="34" charset="0"/>
            </a:endParaRPr>
          </a:p>
        </p:txBody>
      </p:sp>
      <p:pic>
        <p:nvPicPr>
          <p:cNvPr id="2" name="Picture 1">
            <a:extLst>
              <a:ext uri="{FF2B5EF4-FFF2-40B4-BE49-F238E27FC236}">
                <a16:creationId xmlns:a16="http://schemas.microsoft.com/office/drawing/2014/main" id="{E1B4B76B-8FF3-F2E8-EA75-DF6E8EEDE651}"/>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8695426" y="1212502"/>
            <a:ext cx="3053359" cy="3803633"/>
          </a:xfrm>
          <a:prstGeom prst="rect">
            <a:avLst/>
          </a:prstGeom>
        </p:spPr>
      </p:pic>
      <p:grpSp>
        <p:nvGrpSpPr>
          <p:cNvPr id="3" name="Group 2">
            <a:extLst>
              <a:ext uri="{FF2B5EF4-FFF2-40B4-BE49-F238E27FC236}">
                <a16:creationId xmlns:a16="http://schemas.microsoft.com/office/drawing/2014/main" id="{408DD2A9-3B84-3C5B-301D-417227EA8B9D}"/>
              </a:ext>
            </a:extLst>
          </p:cNvPr>
          <p:cNvGrpSpPr/>
          <p:nvPr/>
        </p:nvGrpSpPr>
        <p:grpSpPr>
          <a:xfrm>
            <a:off x="10805045" y="5962650"/>
            <a:ext cx="1035886" cy="551231"/>
            <a:chOff x="3471863" y="1857374"/>
            <a:chExt cx="5450432" cy="2900367"/>
          </a:xfrm>
        </p:grpSpPr>
        <p:pic>
          <p:nvPicPr>
            <p:cNvPr id="4" name="Picture 3">
              <a:extLst>
                <a:ext uri="{FF2B5EF4-FFF2-40B4-BE49-F238E27FC236}">
                  <a16:creationId xmlns:a16="http://schemas.microsoft.com/office/drawing/2014/main" id="{F49FECB3-B4DA-BB86-55F5-847FEE1A872E}"/>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5" name="Picture 4">
              <a:extLst>
                <a:ext uri="{FF2B5EF4-FFF2-40B4-BE49-F238E27FC236}">
                  <a16:creationId xmlns:a16="http://schemas.microsoft.com/office/drawing/2014/main" id="{27620EC4-F511-168F-25F0-979122620D46}"/>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6" name="Picture 5">
              <a:extLst>
                <a:ext uri="{FF2B5EF4-FFF2-40B4-BE49-F238E27FC236}">
                  <a16:creationId xmlns:a16="http://schemas.microsoft.com/office/drawing/2014/main" id="{767CC971-9889-875A-EDDE-3D98E3932A47}"/>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91073442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217D42A-29A9-0A49-A21E-A2065C037C38}"/>
              </a:ext>
            </a:extLst>
          </p:cNvPr>
          <p:cNvSpPr/>
          <p:nvPr/>
        </p:nvSpPr>
        <p:spPr>
          <a:xfrm>
            <a:off x="421178" y="971670"/>
            <a:ext cx="8045489" cy="4401205"/>
          </a:xfrm>
          <a:prstGeom prst="rect">
            <a:avLst/>
          </a:prstGeom>
        </p:spPr>
        <p:txBody>
          <a:bodyPr wrap="square">
            <a:spAutoFit/>
          </a:bodyPr>
          <a:lstStyle/>
          <a:p>
            <a:r>
              <a:rPr lang="en-US" sz="4000" dirty="0">
                <a:solidFill>
                  <a:srgbClr val="FFF32B"/>
                </a:solidFill>
                <a:latin typeface="Abadi" panose="020B0604020104020204" pitchFamily="34" charset="0"/>
                <a:ea typeface="Calibri" panose="020F0502020204030204" pitchFamily="34" charset="0"/>
              </a:rPr>
              <a:t>So, What Is the “Kingdom of God”?</a:t>
            </a:r>
          </a:p>
          <a:p>
            <a:r>
              <a:rPr lang="en-US" sz="4000" dirty="0">
                <a:solidFill>
                  <a:schemeClr val="bg1"/>
                </a:solidFill>
                <a:latin typeface="Abadi" panose="020B0604020104020204" pitchFamily="34" charset="0"/>
                <a:ea typeface="Calibri" panose="020F0502020204030204" pitchFamily="34" charset="0"/>
              </a:rPr>
              <a:t>“Our Father, who is in heaven,</a:t>
            </a:r>
          </a:p>
          <a:p>
            <a:r>
              <a:rPr lang="en-US" sz="4000" dirty="0">
                <a:solidFill>
                  <a:schemeClr val="bg1"/>
                </a:solidFill>
                <a:latin typeface="Abadi" panose="020B0604020104020204" pitchFamily="34" charset="0"/>
                <a:ea typeface="Calibri" panose="020F0502020204030204" pitchFamily="34" charset="0"/>
              </a:rPr>
              <a:t>Hallowed be Your name.</a:t>
            </a:r>
          </a:p>
          <a:p>
            <a:r>
              <a:rPr lang="en-US" sz="4000" dirty="0">
                <a:solidFill>
                  <a:srgbClr val="B44FFF"/>
                </a:solidFill>
                <a:latin typeface="Abadi" panose="020B0604020104020204" pitchFamily="34" charset="0"/>
                <a:ea typeface="Calibri" panose="020F0502020204030204" pitchFamily="34" charset="0"/>
              </a:rPr>
              <a:t>Your kingdom come.</a:t>
            </a:r>
          </a:p>
          <a:p>
            <a:r>
              <a:rPr lang="en-US" sz="4000" dirty="0">
                <a:solidFill>
                  <a:srgbClr val="00D241"/>
                </a:solidFill>
                <a:latin typeface="Abadi" panose="020B0604020104020204" pitchFamily="34" charset="0"/>
                <a:ea typeface="Calibri" panose="020F0502020204030204" pitchFamily="34" charset="0"/>
              </a:rPr>
              <a:t>Your will be done,</a:t>
            </a:r>
          </a:p>
          <a:p>
            <a:r>
              <a:rPr lang="en-US" sz="4000" dirty="0">
                <a:solidFill>
                  <a:srgbClr val="00D241"/>
                </a:solidFill>
                <a:latin typeface="Abadi" panose="020B0604020104020204" pitchFamily="34" charset="0"/>
                <a:ea typeface="Calibri" panose="020F0502020204030204" pitchFamily="34" charset="0"/>
              </a:rPr>
              <a:t>On earth as it is in heaven.”</a:t>
            </a:r>
          </a:p>
          <a:p>
            <a:r>
              <a:rPr lang="en-US" sz="4000" dirty="0">
                <a:solidFill>
                  <a:srgbClr val="00D241"/>
                </a:solidFill>
                <a:latin typeface="Abadi" panose="020B0604020104020204" pitchFamily="34" charset="0"/>
                <a:ea typeface="Calibri" panose="020F0502020204030204" pitchFamily="34" charset="0"/>
              </a:rPr>
              <a:t>(Matthew 6:10)</a:t>
            </a:r>
          </a:p>
        </p:txBody>
      </p:sp>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Old Testament</a:t>
            </a:r>
            <a:endParaRPr lang="en-NZ" sz="3200" b="1" dirty="0">
              <a:solidFill>
                <a:srgbClr val="00AEEF"/>
              </a:solidFill>
              <a:latin typeface="Abadi" panose="020B0604020104020204" pitchFamily="34" charset="0"/>
            </a:endParaRPr>
          </a:p>
        </p:txBody>
      </p:sp>
      <p:pic>
        <p:nvPicPr>
          <p:cNvPr id="3" name="Picture 2">
            <a:extLst>
              <a:ext uri="{FF2B5EF4-FFF2-40B4-BE49-F238E27FC236}">
                <a16:creationId xmlns:a16="http://schemas.microsoft.com/office/drawing/2014/main" id="{84B0E0D2-3668-47A4-476B-C7F160495E26}"/>
              </a:ext>
            </a:extLst>
          </p:cNvPr>
          <p:cNvPicPr>
            <a:picLocks noChangeAspect="1"/>
          </p:cNvPicPr>
          <p:nvPr/>
        </p:nvPicPr>
        <p:blipFill rotWithShape="1">
          <a:blip r:embed="rId3" cstate="email">
            <a:alphaModFix/>
            <a:extLst>
              <a:ext uri="{BEBA8EAE-BF5A-486C-A8C5-ECC9F3942E4B}">
                <a14:imgProps xmlns:a14="http://schemas.microsoft.com/office/drawing/2010/main">
                  <a14:imgLayer r:embed="rId4">
                    <a14:imgEffect>
                      <a14:artisticTexturizer/>
                    </a14:imgEffect>
                    <a14:imgEffect>
                      <a14:sharpenSoften amount="100000"/>
                    </a14:imgEffect>
                    <a14:imgEffect>
                      <a14:brightnessContrast bright="3000"/>
                    </a14:imgEffect>
                  </a14:imgLayer>
                </a14:imgProps>
              </a:ext>
              <a:ext uri="{28A0092B-C50C-407E-A947-70E740481C1C}">
                <a14:useLocalDpi xmlns:a14="http://schemas.microsoft.com/office/drawing/2010/main"/>
              </a:ext>
            </a:extLst>
          </a:blip>
          <a:srcRect/>
          <a:stretch/>
        </p:blipFill>
        <p:spPr>
          <a:xfrm>
            <a:off x="8695427" y="1212502"/>
            <a:ext cx="3053576" cy="3803904"/>
          </a:xfrm>
          <a:prstGeom prst="rect">
            <a:avLst/>
          </a:prstGeom>
          <a:effectLst>
            <a:softEdge rad="28271"/>
          </a:effectLst>
        </p:spPr>
      </p:pic>
      <p:grpSp>
        <p:nvGrpSpPr>
          <p:cNvPr id="8" name="Group 7">
            <a:extLst>
              <a:ext uri="{FF2B5EF4-FFF2-40B4-BE49-F238E27FC236}">
                <a16:creationId xmlns:a16="http://schemas.microsoft.com/office/drawing/2014/main" id="{877F5202-DCDA-DD72-650B-ED2B3FE56C54}"/>
              </a:ext>
            </a:extLst>
          </p:cNvPr>
          <p:cNvGrpSpPr/>
          <p:nvPr/>
        </p:nvGrpSpPr>
        <p:grpSpPr>
          <a:xfrm>
            <a:off x="10805045" y="5962650"/>
            <a:ext cx="1035886" cy="551231"/>
            <a:chOff x="3471863" y="1857374"/>
            <a:chExt cx="5450432" cy="2900367"/>
          </a:xfrm>
        </p:grpSpPr>
        <p:pic>
          <p:nvPicPr>
            <p:cNvPr id="10" name="Picture 9">
              <a:extLst>
                <a:ext uri="{FF2B5EF4-FFF2-40B4-BE49-F238E27FC236}">
                  <a16:creationId xmlns:a16="http://schemas.microsoft.com/office/drawing/2014/main" id="{250DD942-F8A6-BF69-805C-DC6DC08FE5D2}"/>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1" name="Picture 10">
              <a:extLst>
                <a:ext uri="{FF2B5EF4-FFF2-40B4-BE49-F238E27FC236}">
                  <a16:creationId xmlns:a16="http://schemas.microsoft.com/office/drawing/2014/main" id="{5E0B6B62-E712-1B0E-E38A-8BA08F180AEE}"/>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2" name="Picture 11">
              <a:extLst>
                <a:ext uri="{FF2B5EF4-FFF2-40B4-BE49-F238E27FC236}">
                  <a16:creationId xmlns:a16="http://schemas.microsoft.com/office/drawing/2014/main" id="{0F6EC354-FACC-2AFD-6EE0-C09C3E141B89}"/>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93991600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xEl>
                                              <p:pRg st="1" end="1"/>
                                            </p:txEl>
                                          </p:spTgt>
                                        </p:tgtEl>
                                        <p:attrNameLst>
                                          <p:attrName>style.visibility</p:attrName>
                                        </p:attrNameLst>
                                      </p:cBhvr>
                                      <p:to>
                                        <p:strVal val="visible"/>
                                      </p:to>
                                    </p:set>
                                    <p:animEffect transition="in" filter="fade">
                                      <p:cBhvr>
                                        <p:cTn id="7" dur="500"/>
                                        <p:tgtEl>
                                          <p:spTgt spid="2">
                                            <p:txEl>
                                              <p:pRg st="1" end="1"/>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2">
                                            <p:txEl>
                                              <p:pRg st="2" end="2"/>
                                            </p:txEl>
                                          </p:spTgt>
                                        </p:tgtEl>
                                        <p:attrNameLst>
                                          <p:attrName>style.visibility</p:attrName>
                                        </p:attrNameLst>
                                      </p:cBhvr>
                                      <p:to>
                                        <p:strVal val="visible"/>
                                      </p:to>
                                    </p:set>
                                    <p:animEffect transition="in" filter="fade">
                                      <p:cBhvr>
                                        <p:cTn id="10" dur="500"/>
                                        <p:tgtEl>
                                          <p:spTgt spid="2">
                                            <p:txEl>
                                              <p:pRg st="2" end="2"/>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2">
                                            <p:txEl>
                                              <p:pRg st="3" end="3"/>
                                            </p:txEl>
                                          </p:spTgt>
                                        </p:tgtEl>
                                        <p:attrNameLst>
                                          <p:attrName>style.visibility</p:attrName>
                                        </p:attrNameLst>
                                      </p:cBhvr>
                                      <p:to>
                                        <p:strVal val="visible"/>
                                      </p:to>
                                    </p:set>
                                    <p:animEffect transition="in" filter="fade">
                                      <p:cBhvr>
                                        <p:cTn id="13" dur="500"/>
                                        <p:tgtEl>
                                          <p:spTgt spid="2">
                                            <p:txEl>
                                              <p:pRg st="3" end="3"/>
                                            </p:txEl>
                                          </p:spTgt>
                                        </p:tgtEl>
                                      </p:cBhvr>
                                    </p:animEffect>
                                  </p:childTnLst>
                                </p:cTn>
                              </p:par>
                              <p:par>
                                <p:cTn id="14" presetID="10" presetClass="entr" presetSubtype="0" fill="hold" nodeType="withEffect">
                                  <p:stCondLst>
                                    <p:cond delay="0"/>
                                  </p:stCondLst>
                                  <p:childTnLst>
                                    <p:set>
                                      <p:cBhvr>
                                        <p:cTn id="15" dur="1" fill="hold">
                                          <p:stCondLst>
                                            <p:cond delay="0"/>
                                          </p:stCondLst>
                                        </p:cTn>
                                        <p:tgtEl>
                                          <p:spTgt spid="2">
                                            <p:txEl>
                                              <p:pRg st="4" end="4"/>
                                            </p:txEl>
                                          </p:spTgt>
                                        </p:tgtEl>
                                        <p:attrNameLst>
                                          <p:attrName>style.visibility</p:attrName>
                                        </p:attrNameLst>
                                      </p:cBhvr>
                                      <p:to>
                                        <p:strVal val="visible"/>
                                      </p:to>
                                    </p:set>
                                    <p:animEffect transition="in" filter="fade">
                                      <p:cBhvr>
                                        <p:cTn id="16" dur="500"/>
                                        <p:tgtEl>
                                          <p:spTgt spid="2">
                                            <p:txEl>
                                              <p:pRg st="4" end="4"/>
                                            </p:txEl>
                                          </p:spTgt>
                                        </p:tgtEl>
                                      </p:cBhvr>
                                    </p:animEffect>
                                  </p:childTnLst>
                                </p:cTn>
                              </p:par>
                              <p:par>
                                <p:cTn id="17" presetID="10" presetClass="entr" presetSubtype="0" fill="hold" nodeType="withEffect">
                                  <p:stCondLst>
                                    <p:cond delay="0"/>
                                  </p:stCondLst>
                                  <p:childTnLst>
                                    <p:set>
                                      <p:cBhvr>
                                        <p:cTn id="18" dur="1" fill="hold">
                                          <p:stCondLst>
                                            <p:cond delay="0"/>
                                          </p:stCondLst>
                                        </p:cTn>
                                        <p:tgtEl>
                                          <p:spTgt spid="2">
                                            <p:txEl>
                                              <p:pRg st="5" end="5"/>
                                            </p:txEl>
                                          </p:spTgt>
                                        </p:tgtEl>
                                        <p:attrNameLst>
                                          <p:attrName>style.visibility</p:attrName>
                                        </p:attrNameLst>
                                      </p:cBhvr>
                                      <p:to>
                                        <p:strVal val="visible"/>
                                      </p:to>
                                    </p:set>
                                    <p:animEffect transition="in" filter="fade">
                                      <p:cBhvr>
                                        <p:cTn id="19" dur="500"/>
                                        <p:tgtEl>
                                          <p:spTgt spid="2">
                                            <p:txEl>
                                              <p:pRg st="5" end="5"/>
                                            </p:txEl>
                                          </p:spTgt>
                                        </p:tgtEl>
                                      </p:cBhvr>
                                    </p:animEffect>
                                  </p:childTnLst>
                                </p:cTn>
                              </p:par>
                              <p:par>
                                <p:cTn id="20" presetID="10" presetClass="entr" presetSubtype="0" fill="hold" nodeType="withEffect">
                                  <p:stCondLst>
                                    <p:cond delay="0"/>
                                  </p:stCondLst>
                                  <p:childTnLst>
                                    <p:set>
                                      <p:cBhvr>
                                        <p:cTn id="21" dur="1" fill="hold">
                                          <p:stCondLst>
                                            <p:cond delay="0"/>
                                          </p:stCondLst>
                                        </p:cTn>
                                        <p:tgtEl>
                                          <p:spTgt spid="2">
                                            <p:txEl>
                                              <p:pRg st="6" end="6"/>
                                            </p:txEl>
                                          </p:spTgt>
                                        </p:tgtEl>
                                        <p:attrNameLst>
                                          <p:attrName>style.visibility</p:attrName>
                                        </p:attrNameLst>
                                      </p:cBhvr>
                                      <p:to>
                                        <p:strVal val="visible"/>
                                      </p:to>
                                    </p:set>
                                    <p:animEffect transition="in" filter="fade">
                                      <p:cBhvr>
                                        <p:cTn id="22" dur="500"/>
                                        <p:tgtEl>
                                          <p:spTgt spid="2">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217D42A-29A9-0A49-A21E-A2065C037C38}"/>
              </a:ext>
            </a:extLst>
          </p:cNvPr>
          <p:cNvSpPr/>
          <p:nvPr/>
        </p:nvSpPr>
        <p:spPr>
          <a:xfrm>
            <a:off x="122840" y="971670"/>
            <a:ext cx="8642166" cy="4708981"/>
          </a:xfrm>
          <a:prstGeom prst="rect">
            <a:avLst/>
          </a:prstGeom>
        </p:spPr>
        <p:txBody>
          <a:bodyPr wrap="square">
            <a:spAutoFit/>
          </a:bodyPr>
          <a:lstStyle/>
          <a:p>
            <a:pPr algn="ctr"/>
            <a:r>
              <a:rPr lang="en-US" sz="6000" dirty="0">
                <a:solidFill>
                  <a:srgbClr val="B44FFF"/>
                </a:solidFill>
                <a:latin typeface="Abadi" panose="020B0604020104020204" pitchFamily="34" charset="0"/>
                <a:ea typeface="Calibri" panose="020F0502020204030204" pitchFamily="34" charset="0"/>
              </a:rPr>
              <a:t>Your</a:t>
            </a:r>
          </a:p>
          <a:p>
            <a:pPr algn="ctr"/>
            <a:r>
              <a:rPr lang="en-US" sz="6000" dirty="0">
                <a:solidFill>
                  <a:srgbClr val="B44FFF"/>
                </a:solidFill>
                <a:latin typeface="Abadi" panose="020B0604020104020204" pitchFamily="34" charset="0"/>
                <a:ea typeface="Calibri" panose="020F0502020204030204" pitchFamily="34" charset="0"/>
              </a:rPr>
              <a:t>kingdom come.</a:t>
            </a:r>
          </a:p>
          <a:p>
            <a:pPr algn="ctr"/>
            <a:r>
              <a:rPr lang="en-US" sz="6000" dirty="0">
                <a:solidFill>
                  <a:schemeClr val="bg1"/>
                </a:solidFill>
                <a:latin typeface="Abadi" panose="020B0604020104020204" pitchFamily="34" charset="0"/>
                <a:ea typeface="Calibri" panose="020F0502020204030204" pitchFamily="34" charset="0"/>
              </a:rPr>
              <a:t>=</a:t>
            </a:r>
          </a:p>
          <a:p>
            <a:pPr algn="ctr"/>
            <a:r>
              <a:rPr lang="en-US" sz="6000" dirty="0">
                <a:solidFill>
                  <a:srgbClr val="00D241"/>
                </a:solidFill>
                <a:latin typeface="Abadi" panose="020B0604020104020204" pitchFamily="34" charset="0"/>
                <a:ea typeface="Calibri" panose="020F0502020204030204" pitchFamily="34" charset="0"/>
              </a:rPr>
              <a:t>Your will be done, on earth as it is in heaven.</a:t>
            </a:r>
          </a:p>
        </p:txBody>
      </p:sp>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Old Testament</a:t>
            </a:r>
            <a:endParaRPr lang="en-NZ" sz="3200" b="1" dirty="0">
              <a:solidFill>
                <a:srgbClr val="00AEEF"/>
              </a:solidFill>
              <a:latin typeface="Abadi" panose="020B0604020104020204" pitchFamily="34" charset="0"/>
            </a:endParaRPr>
          </a:p>
        </p:txBody>
      </p:sp>
      <p:pic>
        <p:nvPicPr>
          <p:cNvPr id="3" name="Picture 2">
            <a:extLst>
              <a:ext uri="{FF2B5EF4-FFF2-40B4-BE49-F238E27FC236}">
                <a16:creationId xmlns:a16="http://schemas.microsoft.com/office/drawing/2014/main" id="{84B0E0D2-3668-47A4-476B-C7F160495E26}"/>
              </a:ext>
            </a:extLst>
          </p:cNvPr>
          <p:cNvPicPr>
            <a:picLocks noChangeAspect="1"/>
          </p:cNvPicPr>
          <p:nvPr/>
        </p:nvPicPr>
        <p:blipFill rotWithShape="1">
          <a:blip r:embed="rId3" cstate="email">
            <a:alphaModFix/>
            <a:extLst>
              <a:ext uri="{BEBA8EAE-BF5A-486C-A8C5-ECC9F3942E4B}">
                <a14:imgProps xmlns:a14="http://schemas.microsoft.com/office/drawing/2010/main">
                  <a14:imgLayer r:embed="rId4">
                    <a14:imgEffect>
                      <a14:artisticTexturizer/>
                    </a14:imgEffect>
                    <a14:imgEffect>
                      <a14:sharpenSoften amount="100000"/>
                    </a14:imgEffect>
                    <a14:imgEffect>
                      <a14:brightnessContrast bright="3000"/>
                    </a14:imgEffect>
                  </a14:imgLayer>
                </a14:imgProps>
              </a:ext>
              <a:ext uri="{28A0092B-C50C-407E-A947-70E740481C1C}">
                <a14:useLocalDpi xmlns:a14="http://schemas.microsoft.com/office/drawing/2010/main"/>
              </a:ext>
            </a:extLst>
          </a:blip>
          <a:srcRect/>
          <a:stretch/>
        </p:blipFill>
        <p:spPr>
          <a:xfrm>
            <a:off x="8695427" y="1212502"/>
            <a:ext cx="3053576" cy="3803904"/>
          </a:xfrm>
          <a:prstGeom prst="rect">
            <a:avLst/>
          </a:prstGeom>
          <a:effectLst>
            <a:softEdge rad="28271"/>
          </a:effectLst>
        </p:spPr>
      </p:pic>
      <p:grpSp>
        <p:nvGrpSpPr>
          <p:cNvPr id="8" name="Group 7">
            <a:extLst>
              <a:ext uri="{FF2B5EF4-FFF2-40B4-BE49-F238E27FC236}">
                <a16:creationId xmlns:a16="http://schemas.microsoft.com/office/drawing/2014/main" id="{94DC35E8-BB51-D8BB-0ECE-99608993A809}"/>
              </a:ext>
            </a:extLst>
          </p:cNvPr>
          <p:cNvGrpSpPr/>
          <p:nvPr/>
        </p:nvGrpSpPr>
        <p:grpSpPr>
          <a:xfrm>
            <a:off x="10805045" y="5962650"/>
            <a:ext cx="1035886" cy="551231"/>
            <a:chOff x="3471863" y="1857374"/>
            <a:chExt cx="5450432" cy="2900367"/>
          </a:xfrm>
        </p:grpSpPr>
        <p:pic>
          <p:nvPicPr>
            <p:cNvPr id="10" name="Picture 9">
              <a:extLst>
                <a:ext uri="{FF2B5EF4-FFF2-40B4-BE49-F238E27FC236}">
                  <a16:creationId xmlns:a16="http://schemas.microsoft.com/office/drawing/2014/main" id="{5D353D38-E894-47B1-732E-E92867318B9A}"/>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1" name="Picture 10">
              <a:extLst>
                <a:ext uri="{FF2B5EF4-FFF2-40B4-BE49-F238E27FC236}">
                  <a16:creationId xmlns:a16="http://schemas.microsoft.com/office/drawing/2014/main" id="{A9125C1B-2C1D-7105-6166-0B91A4981408}"/>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2" name="Picture 11">
              <a:extLst>
                <a:ext uri="{FF2B5EF4-FFF2-40B4-BE49-F238E27FC236}">
                  <a16:creationId xmlns:a16="http://schemas.microsoft.com/office/drawing/2014/main" id="{EDF7B25A-E2EE-9342-69FC-885022184090}"/>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88967737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217D42A-29A9-0A49-A21E-A2065C037C38}"/>
              </a:ext>
            </a:extLst>
          </p:cNvPr>
          <p:cNvSpPr/>
          <p:nvPr/>
        </p:nvSpPr>
        <p:spPr>
          <a:xfrm>
            <a:off x="421178" y="971670"/>
            <a:ext cx="8147958" cy="5139869"/>
          </a:xfrm>
          <a:prstGeom prst="rect">
            <a:avLst/>
          </a:prstGeom>
        </p:spPr>
        <p:txBody>
          <a:bodyPr wrap="square">
            <a:spAutoFit/>
          </a:bodyPr>
          <a:lstStyle/>
          <a:p>
            <a:r>
              <a:rPr lang="en-US" sz="4000" dirty="0">
                <a:solidFill>
                  <a:srgbClr val="FFF32B"/>
                </a:solidFill>
                <a:latin typeface="Abadi" panose="020B0604020104020204" pitchFamily="34" charset="0"/>
                <a:ea typeface="Calibri" panose="020F0502020204030204" pitchFamily="34" charset="0"/>
              </a:rPr>
              <a:t>So, What Is the “Kingdom of God”?</a:t>
            </a:r>
          </a:p>
          <a:p>
            <a:pPr marL="468313" indent="-468313">
              <a:buFont typeface="Arial" panose="020B0604020202020204" pitchFamily="34" charset="0"/>
              <a:buChar char="•"/>
            </a:pPr>
            <a:r>
              <a:rPr lang="en-US" sz="3200" dirty="0">
                <a:solidFill>
                  <a:srgbClr val="B44FFF"/>
                </a:solidFill>
                <a:latin typeface="Abadi" panose="020B0604020104020204" pitchFamily="34" charset="0"/>
                <a:ea typeface="Calibri" panose="020F0502020204030204" pitchFamily="34" charset="0"/>
              </a:rPr>
              <a:t>God’s will done on earth as in heaven.</a:t>
            </a:r>
          </a:p>
          <a:p>
            <a:pPr marL="468313" indent="-468313">
              <a:buFont typeface="Arial" panose="020B0604020202020204" pitchFamily="34" charset="0"/>
              <a:buChar char="•"/>
            </a:pPr>
            <a:r>
              <a:rPr lang="en-US" sz="3200" i="1" dirty="0">
                <a:solidFill>
                  <a:srgbClr val="B44FFF"/>
                </a:solidFill>
                <a:latin typeface="Abadi" panose="020B0604020104020204" pitchFamily="34" charset="0"/>
                <a:ea typeface="Calibri" panose="020F0502020204030204" pitchFamily="34" charset="0"/>
              </a:rPr>
              <a:t>Presently</a:t>
            </a:r>
            <a:r>
              <a:rPr lang="en-US" sz="3200" dirty="0">
                <a:solidFill>
                  <a:schemeClr val="bg1"/>
                </a:solidFill>
                <a:latin typeface="Abadi" panose="020B0604020104020204" pitchFamily="34" charset="0"/>
                <a:ea typeface="Calibri" panose="020F0502020204030204" pitchFamily="34" charset="0"/>
              </a:rPr>
              <a:t> realized spiritually in the heavenly realm—Paradise.</a:t>
            </a:r>
          </a:p>
          <a:p>
            <a:pPr marL="468313" indent="-468313">
              <a:buFont typeface="Arial" panose="020B0604020202020204" pitchFamily="34" charset="0"/>
              <a:buChar char="•"/>
            </a:pPr>
            <a:r>
              <a:rPr lang="en-US" sz="3200" i="1" dirty="0">
                <a:solidFill>
                  <a:srgbClr val="B44FFF"/>
                </a:solidFill>
                <a:latin typeface="Abadi" panose="020B0604020104020204" pitchFamily="34" charset="0"/>
                <a:ea typeface="Calibri" panose="020F0502020204030204" pitchFamily="34" charset="0"/>
              </a:rPr>
              <a:t>Partially</a:t>
            </a:r>
            <a:r>
              <a:rPr lang="en-US" sz="3200" dirty="0">
                <a:solidFill>
                  <a:schemeClr val="bg1"/>
                </a:solidFill>
                <a:latin typeface="Abadi" panose="020B0604020104020204" pitchFamily="34" charset="0"/>
                <a:ea typeface="Calibri" panose="020F0502020204030204" pitchFamily="34" charset="0"/>
              </a:rPr>
              <a:t> realized when individuals, communities, nations conform to God’s will</a:t>
            </a:r>
          </a:p>
          <a:p>
            <a:pPr marL="468313" indent="-468313">
              <a:buFont typeface="Arial" panose="020B0604020202020204" pitchFamily="34" charset="0"/>
              <a:buChar char="•"/>
            </a:pPr>
            <a:r>
              <a:rPr lang="en-US" sz="3200" i="1" dirty="0">
                <a:solidFill>
                  <a:srgbClr val="B44FFF"/>
                </a:solidFill>
                <a:latin typeface="Abadi" panose="020B0604020104020204" pitchFamily="34" charset="0"/>
                <a:ea typeface="Calibri" panose="020F0502020204030204" pitchFamily="34" charset="0"/>
              </a:rPr>
              <a:t>Progressively</a:t>
            </a:r>
            <a:r>
              <a:rPr lang="en-US" sz="3200" i="1" dirty="0">
                <a:solidFill>
                  <a:schemeClr val="bg1"/>
                </a:solidFill>
                <a:latin typeface="Abadi" panose="020B0604020104020204" pitchFamily="34" charset="0"/>
                <a:ea typeface="Calibri" panose="020F0502020204030204" pitchFamily="34" charset="0"/>
              </a:rPr>
              <a:t> </a:t>
            </a:r>
            <a:r>
              <a:rPr lang="en-US" sz="3200" dirty="0">
                <a:solidFill>
                  <a:schemeClr val="bg1"/>
                </a:solidFill>
                <a:latin typeface="Abadi" panose="020B0604020104020204" pitchFamily="34" charset="0"/>
                <a:ea typeface="Calibri" panose="020F0502020204030204" pitchFamily="34" charset="0"/>
              </a:rPr>
              <a:t>realized when Christ returns and begins transforming this world</a:t>
            </a:r>
          </a:p>
          <a:p>
            <a:pPr marL="468313" indent="-468313">
              <a:buFont typeface="Arial" panose="020B0604020202020204" pitchFamily="34" charset="0"/>
              <a:buChar char="•"/>
            </a:pPr>
            <a:r>
              <a:rPr lang="en-US" sz="3200" i="1" dirty="0">
                <a:solidFill>
                  <a:srgbClr val="B44FFF"/>
                </a:solidFill>
                <a:latin typeface="Abadi" panose="020B0604020104020204" pitchFamily="34" charset="0"/>
                <a:ea typeface="Calibri" panose="020F0502020204030204" pitchFamily="34" charset="0"/>
              </a:rPr>
              <a:t>Perfectly</a:t>
            </a:r>
            <a:r>
              <a:rPr lang="en-US" sz="3200" i="1" dirty="0">
                <a:solidFill>
                  <a:schemeClr val="bg1"/>
                </a:solidFill>
                <a:latin typeface="Abadi" panose="020B0604020104020204" pitchFamily="34" charset="0"/>
                <a:ea typeface="Calibri" panose="020F0502020204030204" pitchFamily="34" charset="0"/>
              </a:rPr>
              <a:t> </a:t>
            </a:r>
            <a:r>
              <a:rPr lang="en-US" sz="3200" dirty="0">
                <a:solidFill>
                  <a:schemeClr val="bg1"/>
                </a:solidFill>
                <a:latin typeface="Abadi" panose="020B0604020104020204" pitchFamily="34" charset="0"/>
                <a:ea typeface="Calibri" panose="020F0502020204030204" pitchFamily="34" charset="0"/>
              </a:rPr>
              <a:t>realized when the whole creation is delivered from bondage to corruption</a:t>
            </a:r>
            <a:endParaRPr lang="en-US" sz="4000" dirty="0">
              <a:solidFill>
                <a:srgbClr val="FFF32B"/>
              </a:solidFill>
              <a:latin typeface="Abadi" panose="020B0604020104020204" pitchFamily="34" charset="0"/>
              <a:ea typeface="Calibri" panose="020F0502020204030204" pitchFamily="34" charset="0"/>
            </a:endParaRPr>
          </a:p>
        </p:txBody>
      </p:sp>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Old Testament</a:t>
            </a:r>
            <a:endParaRPr lang="en-NZ" sz="3200" b="1" dirty="0">
              <a:solidFill>
                <a:srgbClr val="00AEEF"/>
              </a:solidFill>
              <a:latin typeface="Abadi" panose="020B0604020104020204" pitchFamily="34" charset="0"/>
            </a:endParaRPr>
          </a:p>
        </p:txBody>
      </p:sp>
      <p:pic>
        <p:nvPicPr>
          <p:cNvPr id="3" name="Picture 2">
            <a:extLst>
              <a:ext uri="{FF2B5EF4-FFF2-40B4-BE49-F238E27FC236}">
                <a16:creationId xmlns:a16="http://schemas.microsoft.com/office/drawing/2014/main" id="{84B0E0D2-3668-47A4-476B-C7F160495E26}"/>
              </a:ext>
            </a:extLst>
          </p:cNvPr>
          <p:cNvPicPr>
            <a:picLocks noChangeAspect="1"/>
          </p:cNvPicPr>
          <p:nvPr/>
        </p:nvPicPr>
        <p:blipFill rotWithShape="1">
          <a:blip r:embed="rId3" cstate="email">
            <a:alphaModFix/>
            <a:extLst>
              <a:ext uri="{BEBA8EAE-BF5A-486C-A8C5-ECC9F3942E4B}">
                <a14:imgProps xmlns:a14="http://schemas.microsoft.com/office/drawing/2010/main">
                  <a14:imgLayer r:embed="rId4">
                    <a14:imgEffect>
                      <a14:artisticTexturizer/>
                    </a14:imgEffect>
                    <a14:imgEffect>
                      <a14:sharpenSoften amount="100000"/>
                    </a14:imgEffect>
                    <a14:imgEffect>
                      <a14:brightnessContrast bright="3000"/>
                    </a14:imgEffect>
                  </a14:imgLayer>
                </a14:imgProps>
              </a:ext>
              <a:ext uri="{28A0092B-C50C-407E-A947-70E740481C1C}">
                <a14:useLocalDpi xmlns:a14="http://schemas.microsoft.com/office/drawing/2010/main"/>
              </a:ext>
            </a:extLst>
          </a:blip>
          <a:srcRect/>
          <a:stretch/>
        </p:blipFill>
        <p:spPr>
          <a:xfrm>
            <a:off x="8695427" y="1212502"/>
            <a:ext cx="3053576" cy="3803904"/>
          </a:xfrm>
          <a:prstGeom prst="rect">
            <a:avLst/>
          </a:prstGeom>
          <a:effectLst>
            <a:softEdge rad="28271"/>
          </a:effectLst>
        </p:spPr>
      </p:pic>
      <p:grpSp>
        <p:nvGrpSpPr>
          <p:cNvPr id="8" name="Group 7">
            <a:extLst>
              <a:ext uri="{FF2B5EF4-FFF2-40B4-BE49-F238E27FC236}">
                <a16:creationId xmlns:a16="http://schemas.microsoft.com/office/drawing/2014/main" id="{ABE7F1EC-33BD-D1B1-DA30-83FFB03256AE}"/>
              </a:ext>
            </a:extLst>
          </p:cNvPr>
          <p:cNvGrpSpPr/>
          <p:nvPr/>
        </p:nvGrpSpPr>
        <p:grpSpPr>
          <a:xfrm>
            <a:off x="10805045" y="5962650"/>
            <a:ext cx="1035886" cy="551231"/>
            <a:chOff x="3471863" y="1857374"/>
            <a:chExt cx="5450432" cy="2900367"/>
          </a:xfrm>
        </p:grpSpPr>
        <p:pic>
          <p:nvPicPr>
            <p:cNvPr id="10" name="Picture 9">
              <a:extLst>
                <a:ext uri="{FF2B5EF4-FFF2-40B4-BE49-F238E27FC236}">
                  <a16:creationId xmlns:a16="http://schemas.microsoft.com/office/drawing/2014/main" id="{556C9CC3-0ED2-1605-6BB8-DC34125E984C}"/>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1" name="Picture 10">
              <a:extLst>
                <a:ext uri="{FF2B5EF4-FFF2-40B4-BE49-F238E27FC236}">
                  <a16:creationId xmlns:a16="http://schemas.microsoft.com/office/drawing/2014/main" id="{C41BD254-B564-BFE7-A83B-0CB8BDA0533E}"/>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2" name="Picture 11">
              <a:extLst>
                <a:ext uri="{FF2B5EF4-FFF2-40B4-BE49-F238E27FC236}">
                  <a16:creationId xmlns:a16="http://schemas.microsoft.com/office/drawing/2014/main" id="{A496DED0-C7BD-AD4E-A42A-8441797F5B67}"/>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45724891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Earth floating in space">
            <a:extLst>
              <a:ext uri="{FF2B5EF4-FFF2-40B4-BE49-F238E27FC236}">
                <a16:creationId xmlns:a16="http://schemas.microsoft.com/office/drawing/2014/main" id="{A330D879-3866-8F8B-0013-99D9C5C36C43}"/>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36426" y="819150"/>
            <a:ext cx="11929786" cy="6000750"/>
          </a:xfrm>
          <a:prstGeom prst="rect">
            <a:avLst/>
          </a:prstGeom>
        </p:spPr>
      </p:pic>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Old Testament</a:t>
            </a:r>
            <a:endParaRPr lang="en-NZ" sz="3200" b="1" dirty="0">
              <a:solidFill>
                <a:srgbClr val="00AEEF"/>
              </a:solidFill>
              <a:latin typeface="Abadi" panose="020B0604020104020204" pitchFamily="34" charset="0"/>
            </a:endParaRPr>
          </a:p>
        </p:txBody>
      </p:sp>
      <p:sp>
        <p:nvSpPr>
          <p:cNvPr id="12" name="Oval 11">
            <a:extLst>
              <a:ext uri="{FF2B5EF4-FFF2-40B4-BE49-F238E27FC236}">
                <a16:creationId xmlns:a16="http://schemas.microsoft.com/office/drawing/2014/main" id="{4233B227-63D9-3352-264A-E4C149C9AA22}"/>
              </a:ext>
            </a:extLst>
          </p:cNvPr>
          <p:cNvSpPr/>
          <p:nvPr/>
        </p:nvSpPr>
        <p:spPr>
          <a:xfrm>
            <a:off x="9700052" y="-610423"/>
            <a:ext cx="2751100" cy="2751100"/>
          </a:xfrm>
          <a:prstGeom prst="ellipse">
            <a:avLst/>
          </a:prstGeom>
          <a:gradFill flip="none" rotWithShape="1">
            <a:gsLst>
              <a:gs pos="0">
                <a:schemeClr val="bg1">
                  <a:lumMod val="0"/>
                  <a:lumOff val="100000"/>
                  <a:alpha val="63918"/>
                </a:schemeClr>
              </a:gs>
              <a:gs pos="100000">
                <a:schemeClr val="bg1">
                  <a:lumMod val="52000"/>
                  <a:lumOff val="48000"/>
                  <a:alpha val="26278"/>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dirty="0">
                <a:solidFill>
                  <a:schemeClr val="tx1"/>
                </a:solidFill>
              </a:rPr>
              <a:t>PARADISE</a:t>
            </a:r>
          </a:p>
        </p:txBody>
      </p:sp>
      <p:sp>
        <p:nvSpPr>
          <p:cNvPr id="5" name="TextBox 4">
            <a:extLst>
              <a:ext uri="{FF2B5EF4-FFF2-40B4-BE49-F238E27FC236}">
                <a16:creationId xmlns:a16="http://schemas.microsoft.com/office/drawing/2014/main" id="{A3DBF569-BDC4-49E5-FC61-C817CD36C023}"/>
              </a:ext>
            </a:extLst>
          </p:cNvPr>
          <p:cNvSpPr txBox="1"/>
          <p:nvPr/>
        </p:nvSpPr>
        <p:spPr>
          <a:xfrm>
            <a:off x="4829362" y="5070618"/>
            <a:ext cx="2514600" cy="1200329"/>
          </a:xfrm>
          <a:prstGeom prst="rect">
            <a:avLst/>
          </a:prstGeom>
          <a:noFill/>
        </p:spPr>
        <p:txBody>
          <a:bodyPr wrap="square">
            <a:spAutoFit/>
          </a:bodyPr>
          <a:lstStyle/>
          <a:p>
            <a:pPr algn="ctr"/>
            <a:r>
              <a:rPr lang="en-US" sz="3600" dirty="0">
                <a:solidFill>
                  <a:schemeClr val="bg1"/>
                </a:solidFill>
                <a:latin typeface="Abadi" panose="020B0604020104020204" pitchFamily="34" charset="0"/>
                <a:ea typeface="Calibri" panose="020F0502020204030204" pitchFamily="34" charset="0"/>
              </a:rPr>
              <a:t>THE OLD CREATION</a:t>
            </a:r>
            <a:endParaRPr lang="en-US" sz="3600" dirty="0">
              <a:solidFill>
                <a:schemeClr val="bg1"/>
              </a:solidFill>
            </a:endParaRPr>
          </a:p>
        </p:txBody>
      </p:sp>
      <p:sp>
        <p:nvSpPr>
          <p:cNvPr id="11" name="TextBox 10">
            <a:extLst>
              <a:ext uri="{FF2B5EF4-FFF2-40B4-BE49-F238E27FC236}">
                <a16:creationId xmlns:a16="http://schemas.microsoft.com/office/drawing/2014/main" id="{E9414BFD-DAB9-04B4-B14A-BF759C429C38}"/>
              </a:ext>
            </a:extLst>
          </p:cNvPr>
          <p:cNvSpPr txBox="1"/>
          <p:nvPr/>
        </p:nvSpPr>
        <p:spPr>
          <a:xfrm>
            <a:off x="404683" y="1331724"/>
            <a:ext cx="2514599" cy="3970318"/>
          </a:xfrm>
          <a:prstGeom prst="rect">
            <a:avLst/>
          </a:prstGeom>
          <a:noFill/>
        </p:spPr>
        <p:txBody>
          <a:bodyPr wrap="square">
            <a:spAutoFit/>
          </a:bodyPr>
          <a:lstStyle/>
          <a:p>
            <a:r>
              <a:rPr lang="en-US" sz="3600" i="1" dirty="0">
                <a:solidFill>
                  <a:srgbClr val="B44FFF"/>
                </a:solidFill>
                <a:latin typeface="Abadi" panose="020B0604020104020204" pitchFamily="34" charset="0"/>
                <a:ea typeface="Calibri" panose="020F0502020204030204" pitchFamily="34" charset="0"/>
              </a:rPr>
              <a:t>Presently</a:t>
            </a:r>
            <a:r>
              <a:rPr lang="en-US" sz="3600" dirty="0">
                <a:solidFill>
                  <a:schemeClr val="bg1"/>
                </a:solidFill>
                <a:latin typeface="Abadi" panose="020B0604020104020204" pitchFamily="34" charset="0"/>
                <a:ea typeface="Calibri" panose="020F0502020204030204" pitchFamily="34" charset="0"/>
              </a:rPr>
              <a:t> realized spiritually in the heavenly realm—Paradise.</a:t>
            </a:r>
          </a:p>
        </p:txBody>
      </p:sp>
      <p:grpSp>
        <p:nvGrpSpPr>
          <p:cNvPr id="2" name="Group 1">
            <a:extLst>
              <a:ext uri="{FF2B5EF4-FFF2-40B4-BE49-F238E27FC236}">
                <a16:creationId xmlns:a16="http://schemas.microsoft.com/office/drawing/2014/main" id="{EABE9026-3E24-5198-171A-D61C1F4893C9}"/>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A0379762-A9A9-BAD4-C389-A2F567193061}"/>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3" name="Picture 12">
              <a:extLst>
                <a:ext uri="{FF2B5EF4-FFF2-40B4-BE49-F238E27FC236}">
                  <a16:creationId xmlns:a16="http://schemas.microsoft.com/office/drawing/2014/main" id="{1CB7807B-36E6-54BA-2D47-CCA40AC4BB73}"/>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4" name="Picture 13">
              <a:extLst>
                <a:ext uri="{FF2B5EF4-FFF2-40B4-BE49-F238E27FC236}">
                  <a16:creationId xmlns:a16="http://schemas.microsoft.com/office/drawing/2014/main" id="{4B087A75-CE91-4BB9-9BC4-338BE2021443}"/>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402564550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Earth floating in space">
            <a:extLst>
              <a:ext uri="{FF2B5EF4-FFF2-40B4-BE49-F238E27FC236}">
                <a16:creationId xmlns:a16="http://schemas.microsoft.com/office/drawing/2014/main" id="{A330D879-3866-8F8B-0013-99D9C5C36C43}"/>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36426" y="819150"/>
            <a:ext cx="11929786" cy="6000750"/>
          </a:xfrm>
          <a:prstGeom prst="rect">
            <a:avLst/>
          </a:prstGeom>
        </p:spPr>
      </p:pic>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Old Testament</a:t>
            </a:r>
            <a:endParaRPr lang="en-NZ" sz="3200" b="1" dirty="0">
              <a:solidFill>
                <a:srgbClr val="00AEEF"/>
              </a:solidFill>
              <a:latin typeface="Abadi" panose="020B0604020104020204" pitchFamily="34" charset="0"/>
            </a:endParaRPr>
          </a:p>
        </p:txBody>
      </p:sp>
      <p:sp>
        <p:nvSpPr>
          <p:cNvPr id="5" name="TextBox 4">
            <a:extLst>
              <a:ext uri="{FF2B5EF4-FFF2-40B4-BE49-F238E27FC236}">
                <a16:creationId xmlns:a16="http://schemas.microsoft.com/office/drawing/2014/main" id="{A3DBF569-BDC4-49E5-FC61-C817CD36C023}"/>
              </a:ext>
            </a:extLst>
          </p:cNvPr>
          <p:cNvSpPr txBox="1"/>
          <p:nvPr/>
        </p:nvSpPr>
        <p:spPr>
          <a:xfrm>
            <a:off x="4829362" y="5070618"/>
            <a:ext cx="2514600" cy="1200329"/>
          </a:xfrm>
          <a:prstGeom prst="rect">
            <a:avLst/>
          </a:prstGeom>
          <a:noFill/>
        </p:spPr>
        <p:txBody>
          <a:bodyPr wrap="square">
            <a:spAutoFit/>
          </a:bodyPr>
          <a:lstStyle/>
          <a:p>
            <a:pPr algn="ctr"/>
            <a:r>
              <a:rPr lang="en-US" sz="3600" dirty="0">
                <a:solidFill>
                  <a:schemeClr val="bg1"/>
                </a:solidFill>
                <a:latin typeface="Abadi" panose="020B0604020104020204" pitchFamily="34" charset="0"/>
                <a:ea typeface="Calibri" panose="020F0502020204030204" pitchFamily="34" charset="0"/>
              </a:rPr>
              <a:t>THE OLD CREATION</a:t>
            </a:r>
            <a:endParaRPr lang="en-US" sz="3600" dirty="0">
              <a:solidFill>
                <a:schemeClr val="bg1"/>
              </a:solidFill>
            </a:endParaRPr>
          </a:p>
        </p:txBody>
      </p:sp>
      <p:sp>
        <p:nvSpPr>
          <p:cNvPr id="11" name="TextBox 10">
            <a:extLst>
              <a:ext uri="{FF2B5EF4-FFF2-40B4-BE49-F238E27FC236}">
                <a16:creationId xmlns:a16="http://schemas.microsoft.com/office/drawing/2014/main" id="{E9414BFD-DAB9-04B4-B14A-BF759C429C38}"/>
              </a:ext>
            </a:extLst>
          </p:cNvPr>
          <p:cNvSpPr txBox="1"/>
          <p:nvPr/>
        </p:nvSpPr>
        <p:spPr>
          <a:xfrm>
            <a:off x="404684" y="1331724"/>
            <a:ext cx="2751100" cy="4524315"/>
          </a:xfrm>
          <a:prstGeom prst="rect">
            <a:avLst/>
          </a:prstGeom>
          <a:noFill/>
        </p:spPr>
        <p:txBody>
          <a:bodyPr wrap="square">
            <a:spAutoFit/>
          </a:bodyPr>
          <a:lstStyle/>
          <a:p>
            <a:r>
              <a:rPr lang="en-US" sz="3600" i="1" dirty="0">
                <a:solidFill>
                  <a:srgbClr val="B44FFF"/>
                </a:solidFill>
                <a:latin typeface="Abadi" panose="020B0604020104020204" pitchFamily="34" charset="0"/>
                <a:ea typeface="Calibri" panose="020F0502020204030204" pitchFamily="34" charset="0"/>
              </a:rPr>
              <a:t>Partially</a:t>
            </a:r>
            <a:r>
              <a:rPr lang="en-US" sz="3600" dirty="0">
                <a:solidFill>
                  <a:srgbClr val="B44FFF"/>
                </a:solidFill>
                <a:latin typeface="Abadi" panose="020B0604020104020204" pitchFamily="34" charset="0"/>
                <a:ea typeface="Calibri" panose="020F0502020204030204" pitchFamily="34" charset="0"/>
              </a:rPr>
              <a:t> </a:t>
            </a:r>
            <a:r>
              <a:rPr lang="en-US" sz="3600" dirty="0">
                <a:solidFill>
                  <a:schemeClr val="bg1"/>
                </a:solidFill>
                <a:latin typeface="Abadi" panose="020B0604020104020204" pitchFamily="34" charset="0"/>
                <a:ea typeface="Calibri" panose="020F0502020204030204" pitchFamily="34" charset="0"/>
              </a:rPr>
              <a:t>realized when individuals, communities, and nations conform to God’s will</a:t>
            </a:r>
          </a:p>
        </p:txBody>
      </p:sp>
      <p:sp>
        <p:nvSpPr>
          <p:cNvPr id="2" name="Oval 1">
            <a:extLst>
              <a:ext uri="{FF2B5EF4-FFF2-40B4-BE49-F238E27FC236}">
                <a16:creationId xmlns:a16="http://schemas.microsoft.com/office/drawing/2014/main" id="{3DEE39AB-7C13-E459-07DC-C686758AD73B}"/>
              </a:ext>
            </a:extLst>
          </p:cNvPr>
          <p:cNvSpPr/>
          <p:nvPr/>
        </p:nvSpPr>
        <p:spPr>
          <a:xfrm>
            <a:off x="5800725" y="2725870"/>
            <a:ext cx="142875" cy="142875"/>
          </a:xfrm>
          <a:prstGeom prst="ellipse">
            <a:avLst/>
          </a:prstGeom>
          <a:gradFill flip="none" rotWithShape="1">
            <a:gsLst>
              <a:gs pos="0">
                <a:schemeClr val="bg1">
                  <a:lumMod val="0"/>
                  <a:lumOff val="100000"/>
                </a:schemeClr>
              </a:gs>
              <a:gs pos="100000">
                <a:schemeClr val="bg1">
                  <a:lumMod val="52000"/>
                  <a:lumOff val="48000"/>
                  <a:alpha val="26278"/>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Oval 2">
            <a:extLst>
              <a:ext uri="{FF2B5EF4-FFF2-40B4-BE49-F238E27FC236}">
                <a16:creationId xmlns:a16="http://schemas.microsoft.com/office/drawing/2014/main" id="{46EB7706-1647-A4BD-1E3D-A40ECAEC9060}"/>
              </a:ext>
            </a:extLst>
          </p:cNvPr>
          <p:cNvSpPr/>
          <p:nvPr/>
        </p:nvSpPr>
        <p:spPr>
          <a:xfrm>
            <a:off x="5270079" y="2140677"/>
            <a:ext cx="142875" cy="142875"/>
          </a:xfrm>
          <a:prstGeom prst="ellipse">
            <a:avLst/>
          </a:prstGeom>
          <a:gradFill flip="none" rotWithShape="1">
            <a:gsLst>
              <a:gs pos="0">
                <a:schemeClr val="bg1">
                  <a:lumMod val="0"/>
                  <a:lumOff val="100000"/>
                </a:schemeClr>
              </a:gs>
              <a:gs pos="100000">
                <a:schemeClr val="bg1">
                  <a:lumMod val="52000"/>
                  <a:lumOff val="48000"/>
                  <a:alpha val="26278"/>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Oval 12">
            <a:extLst>
              <a:ext uri="{FF2B5EF4-FFF2-40B4-BE49-F238E27FC236}">
                <a16:creationId xmlns:a16="http://schemas.microsoft.com/office/drawing/2014/main" id="{9FC4AFDE-A741-9E33-44DD-82F4018EA539}"/>
              </a:ext>
            </a:extLst>
          </p:cNvPr>
          <p:cNvSpPr/>
          <p:nvPr/>
        </p:nvSpPr>
        <p:spPr>
          <a:xfrm>
            <a:off x="4976296" y="2005876"/>
            <a:ext cx="142875" cy="142875"/>
          </a:xfrm>
          <a:prstGeom prst="ellipse">
            <a:avLst/>
          </a:prstGeom>
          <a:gradFill flip="none" rotWithShape="1">
            <a:gsLst>
              <a:gs pos="0">
                <a:schemeClr val="bg1">
                  <a:lumMod val="0"/>
                  <a:lumOff val="100000"/>
                </a:schemeClr>
              </a:gs>
              <a:gs pos="100000">
                <a:schemeClr val="bg1">
                  <a:lumMod val="52000"/>
                  <a:lumOff val="48000"/>
                  <a:alpha val="26278"/>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Oval 14">
            <a:extLst>
              <a:ext uri="{FF2B5EF4-FFF2-40B4-BE49-F238E27FC236}">
                <a16:creationId xmlns:a16="http://schemas.microsoft.com/office/drawing/2014/main" id="{AB5CE341-302E-CCB7-DB67-A027573B91ED}"/>
              </a:ext>
            </a:extLst>
          </p:cNvPr>
          <p:cNvSpPr/>
          <p:nvPr/>
        </p:nvSpPr>
        <p:spPr>
          <a:xfrm>
            <a:off x="5345360" y="2662695"/>
            <a:ext cx="142875" cy="142875"/>
          </a:xfrm>
          <a:prstGeom prst="ellipse">
            <a:avLst/>
          </a:prstGeom>
          <a:gradFill flip="none" rotWithShape="1">
            <a:gsLst>
              <a:gs pos="0">
                <a:schemeClr val="bg1">
                  <a:lumMod val="0"/>
                  <a:lumOff val="100000"/>
                </a:schemeClr>
              </a:gs>
              <a:gs pos="100000">
                <a:schemeClr val="bg1">
                  <a:lumMod val="52000"/>
                  <a:lumOff val="48000"/>
                  <a:alpha val="26278"/>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15">
            <a:extLst>
              <a:ext uri="{FF2B5EF4-FFF2-40B4-BE49-F238E27FC236}">
                <a16:creationId xmlns:a16="http://schemas.microsoft.com/office/drawing/2014/main" id="{CBB34CB5-25DC-3ECF-6E25-2AA3EAA2337C}"/>
              </a:ext>
            </a:extLst>
          </p:cNvPr>
          <p:cNvSpPr/>
          <p:nvPr/>
        </p:nvSpPr>
        <p:spPr>
          <a:xfrm>
            <a:off x="4419918" y="2141536"/>
            <a:ext cx="142875" cy="142875"/>
          </a:xfrm>
          <a:prstGeom prst="ellipse">
            <a:avLst/>
          </a:prstGeom>
          <a:gradFill flip="none" rotWithShape="1">
            <a:gsLst>
              <a:gs pos="0">
                <a:schemeClr val="bg1">
                  <a:lumMod val="0"/>
                  <a:lumOff val="100000"/>
                </a:schemeClr>
              </a:gs>
              <a:gs pos="100000">
                <a:schemeClr val="bg1">
                  <a:lumMod val="52000"/>
                  <a:lumOff val="48000"/>
                  <a:alpha val="26278"/>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Oval 16">
            <a:extLst>
              <a:ext uri="{FF2B5EF4-FFF2-40B4-BE49-F238E27FC236}">
                <a16:creationId xmlns:a16="http://schemas.microsoft.com/office/drawing/2014/main" id="{5AED1D93-878B-071E-FFA0-087002822738}"/>
              </a:ext>
            </a:extLst>
          </p:cNvPr>
          <p:cNvSpPr/>
          <p:nvPr/>
        </p:nvSpPr>
        <p:spPr>
          <a:xfrm>
            <a:off x="5396600" y="1715944"/>
            <a:ext cx="142875" cy="142875"/>
          </a:xfrm>
          <a:prstGeom prst="ellipse">
            <a:avLst/>
          </a:prstGeom>
          <a:gradFill flip="none" rotWithShape="1">
            <a:gsLst>
              <a:gs pos="0">
                <a:schemeClr val="bg1">
                  <a:lumMod val="0"/>
                  <a:lumOff val="100000"/>
                </a:schemeClr>
              </a:gs>
              <a:gs pos="100000">
                <a:schemeClr val="bg1">
                  <a:lumMod val="52000"/>
                  <a:lumOff val="48000"/>
                  <a:alpha val="26278"/>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Oval 17">
            <a:extLst>
              <a:ext uri="{FF2B5EF4-FFF2-40B4-BE49-F238E27FC236}">
                <a16:creationId xmlns:a16="http://schemas.microsoft.com/office/drawing/2014/main" id="{F582712D-1D26-A995-67D5-BE2CC0BE6552}"/>
              </a:ext>
            </a:extLst>
          </p:cNvPr>
          <p:cNvSpPr/>
          <p:nvPr/>
        </p:nvSpPr>
        <p:spPr>
          <a:xfrm>
            <a:off x="4796802" y="1678822"/>
            <a:ext cx="142875" cy="142875"/>
          </a:xfrm>
          <a:prstGeom prst="ellipse">
            <a:avLst/>
          </a:prstGeom>
          <a:gradFill flip="none" rotWithShape="1">
            <a:gsLst>
              <a:gs pos="0">
                <a:schemeClr val="bg1">
                  <a:lumMod val="0"/>
                  <a:lumOff val="100000"/>
                </a:schemeClr>
              </a:gs>
              <a:gs pos="100000">
                <a:schemeClr val="bg1">
                  <a:lumMod val="52000"/>
                  <a:lumOff val="48000"/>
                  <a:alpha val="26278"/>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Oval 18">
            <a:extLst>
              <a:ext uri="{FF2B5EF4-FFF2-40B4-BE49-F238E27FC236}">
                <a16:creationId xmlns:a16="http://schemas.microsoft.com/office/drawing/2014/main" id="{284A4A6F-0868-1848-A95C-413C80B9771B}"/>
              </a:ext>
            </a:extLst>
          </p:cNvPr>
          <p:cNvSpPr/>
          <p:nvPr/>
        </p:nvSpPr>
        <p:spPr>
          <a:xfrm>
            <a:off x="4584009" y="1759679"/>
            <a:ext cx="327652" cy="327652"/>
          </a:xfrm>
          <a:prstGeom prst="ellipse">
            <a:avLst/>
          </a:prstGeom>
          <a:gradFill flip="none" rotWithShape="1">
            <a:gsLst>
              <a:gs pos="0">
                <a:schemeClr val="bg1">
                  <a:lumMod val="0"/>
                  <a:lumOff val="100000"/>
                </a:schemeClr>
              </a:gs>
              <a:gs pos="100000">
                <a:schemeClr val="bg1">
                  <a:lumMod val="52000"/>
                  <a:lumOff val="48000"/>
                  <a:alpha val="26278"/>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Oval 19">
            <a:extLst>
              <a:ext uri="{FF2B5EF4-FFF2-40B4-BE49-F238E27FC236}">
                <a16:creationId xmlns:a16="http://schemas.microsoft.com/office/drawing/2014/main" id="{98971635-23B9-2BA3-6B74-78D663423CEC}"/>
              </a:ext>
            </a:extLst>
          </p:cNvPr>
          <p:cNvSpPr/>
          <p:nvPr/>
        </p:nvSpPr>
        <p:spPr>
          <a:xfrm>
            <a:off x="7748266" y="3133697"/>
            <a:ext cx="142875" cy="142875"/>
          </a:xfrm>
          <a:prstGeom prst="ellipse">
            <a:avLst/>
          </a:prstGeom>
          <a:gradFill flip="none" rotWithShape="1">
            <a:gsLst>
              <a:gs pos="0">
                <a:schemeClr val="bg1">
                  <a:lumMod val="0"/>
                  <a:lumOff val="100000"/>
                </a:schemeClr>
              </a:gs>
              <a:gs pos="100000">
                <a:schemeClr val="bg1">
                  <a:lumMod val="52000"/>
                  <a:lumOff val="48000"/>
                  <a:alpha val="26278"/>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Oval 20">
            <a:extLst>
              <a:ext uri="{FF2B5EF4-FFF2-40B4-BE49-F238E27FC236}">
                <a16:creationId xmlns:a16="http://schemas.microsoft.com/office/drawing/2014/main" id="{29454CF4-0F45-6ED4-33CA-1CA31B2A9C87}"/>
              </a:ext>
            </a:extLst>
          </p:cNvPr>
          <p:cNvSpPr/>
          <p:nvPr/>
        </p:nvSpPr>
        <p:spPr>
          <a:xfrm>
            <a:off x="5872162" y="2496903"/>
            <a:ext cx="142875" cy="142875"/>
          </a:xfrm>
          <a:prstGeom prst="ellipse">
            <a:avLst/>
          </a:prstGeom>
          <a:gradFill flip="none" rotWithShape="1">
            <a:gsLst>
              <a:gs pos="0">
                <a:schemeClr val="bg1">
                  <a:lumMod val="0"/>
                  <a:lumOff val="100000"/>
                </a:schemeClr>
              </a:gs>
              <a:gs pos="100000">
                <a:schemeClr val="bg1">
                  <a:lumMod val="52000"/>
                  <a:lumOff val="48000"/>
                  <a:alpha val="26278"/>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Oval 21">
            <a:extLst>
              <a:ext uri="{FF2B5EF4-FFF2-40B4-BE49-F238E27FC236}">
                <a16:creationId xmlns:a16="http://schemas.microsoft.com/office/drawing/2014/main" id="{14BA5B54-8F60-F7DC-1E19-EB9E1147FAA7}"/>
              </a:ext>
            </a:extLst>
          </p:cNvPr>
          <p:cNvSpPr/>
          <p:nvPr/>
        </p:nvSpPr>
        <p:spPr>
          <a:xfrm>
            <a:off x="5655666" y="2734132"/>
            <a:ext cx="142875" cy="142875"/>
          </a:xfrm>
          <a:prstGeom prst="ellipse">
            <a:avLst/>
          </a:prstGeom>
          <a:gradFill flip="none" rotWithShape="1">
            <a:gsLst>
              <a:gs pos="0">
                <a:schemeClr val="bg1">
                  <a:lumMod val="0"/>
                  <a:lumOff val="100000"/>
                </a:schemeClr>
              </a:gs>
              <a:gs pos="100000">
                <a:schemeClr val="bg1">
                  <a:lumMod val="52000"/>
                  <a:lumOff val="48000"/>
                  <a:alpha val="26278"/>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Oval 22">
            <a:extLst>
              <a:ext uri="{FF2B5EF4-FFF2-40B4-BE49-F238E27FC236}">
                <a16:creationId xmlns:a16="http://schemas.microsoft.com/office/drawing/2014/main" id="{DB4074E4-D353-6794-0735-400DD830689E}"/>
              </a:ext>
            </a:extLst>
          </p:cNvPr>
          <p:cNvSpPr/>
          <p:nvPr/>
        </p:nvSpPr>
        <p:spPr>
          <a:xfrm>
            <a:off x="6024562" y="4397632"/>
            <a:ext cx="142875" cy="142875"/>
          </a:xfrm>
          <a:prstGeom prst="ellipse">
            <a:avLst/>
          </a:prstGeom>
          <a:gradFill flip="none" rotWithShape="1">
            <a:gsLst>
              <a:gs pos="0">
                <a:schemeClr val="bg1">
                  <a:lumMod val="0"/>
                  <a:lumOff val="100000"/>
                </a:schemeClr>
              </a:gs>
              <a:gs pos="100000">
                <a:schemeClr val="bg1">
                  <a:lumMod val="52000"/>
                  <a:lumOff val="48000"/>
                  <a:alpha val="26278"/>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Oval 23">
            <a:extLst>
              <a:ext uri="{FF2B5EF4-FFF2-40B4-BE49-F238E27FC236}">
                <a16:creationId xmlns:a16="http://schemas.microsoft.com/office/drawing/2014/main" id="{0C9A5668-636F-4F89-9321-DE80AD7E0489}"/>
              </a:ext>
            </a:extLst>
          </p:cNvPr>
          <p:cNvSpPr/>
          <p:nvPr/>
        </p:nvSpPr>
        <p:spPr>
          <a:xfrm>
            <a:off x="5345360" y="4521665"/>
            <a:ext cx="142875" cy="142875"/>
          </a:xfrm>
          <a:prstGeom prst="ellipse">
            <a:avLst/>
          </a:prstGeom>
          <a:gradFill flip="none" rotWithShape="1">
            <a:gsLst>
              <a:gs pos="0">
                <a:schemeClr val="bg1">
                  <a:lumMod val="0"/>
                  <a:lumOff val="100000"/>
                </a:schemeClr>
              </a:gs>
              <a:gs pos="100000">
                <a:schemeClr val="bg1">
                  <a:lumMod val="52000"/>
                  <a:lumOff val="48000"/>
                  <a:alpha val="26278"/>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Oval 24">
            <a:extLst>
              <a:ext uri="{FF2B5EF4-FFF2-40B4-BE49-F238E27FC236}">
                <a16:creationId xmlns:a16="http://schemas.microsoft.com/office/drawing/2014/main" id="{F13B4F8B-B100-9B6E-F46B-1A58783CAC98}"/>
              </a:ext>
            </a:extLst>
          </p:cNvPr>
          <p:cNvSpPr/>
          <p:nvPr/>
        </p:nvSpPr>
        <p:spPr>
          <a:xfrm>
            <a:off x="4562793" y="4418766"/>
            <a:ext cx="142875" cy="142875"/>
          </a:xfrm>
          <a:prstGeom prst="ellipse">
            <a:avLst/>
          </a:prstGeom>
          <a:gradFill flip="none" rotWithShape="1">
            <a:gsLst>
              <a:gs pos="0">
                <a:schemeClr val="bg1">
                  <a:lumMod val="0"/>
                  <a:lumOff val="100000"/>
                </a:schemeClr>
              </a:gs>
              <a:gs pos="100000">
                <a:schemeClr val="bg1">
                  <a:lumMod val="52000"/>
                  <a:lumOff val="48000"/>
                  <a:alpha val="26278"/>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Oval 25">
            <a:extLst>
              <a:ext uri="{FF2B5EF4-FFF2-40B4-BE49-F238E27FC236}">
                <a16:creationId xmlns:a16="http://schemas.microsoft.com/office/drawing/2014/main" id="{50675AB1-839E-A34C-668F-C6DB9A2442E3}"/>
              </a:ext>
            </a:extLst>
          </p:cNvPr>
          <p:cNvSpPr/>
          <p:nvPr/>
        </p:nvSpPr>
        <p:spPr>
          <a:xfrm>
            <a:off x="4490311" y="4003798"/>
            <a:ext cx="142875" cy="142875"/>
          </a:xfrm>
          <a:prstGeom prst="ellipse">
            <a:avLst/>
          </a:prstGeom>
          <a:gradFill flip="none" rotWithShape="1">
            <a:gsLst>
              <a:gs pos="0">
                <a:schemeClr val="bg1">
                  <a:lumMod val="0"/>
                  <a:lumOff val="100000"/>
                </a:schemeClr>
              </a:gs>
              <a:gs pos="100000">
                <a:schemeClr val="bg1">
                  <a:lumMod val="52000"/>
                  <a:lumOff val="48000"/>
                  <a:alpha val="26278"/>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Oval 26">
            <a:extLst>
              <a:ext uri="{FF2B5EF4-FFF2-40B4-BE49-F238E27FC236}">
                <a16:creationId xmlns:a16="http://schemas.microsoft.com/office/drawing/2014/main" id="{9C81C9E8-FD14-7ECF-E736-A371EF2A1137}"/>
              </a:ext>
            </a:extLst>
          </p:cNvPr>
          <p:cNvSpPr/>
          <p:nvPr/>
        </p:nvSpPr>
        <p:spPr>
          <a:xfrm>
            <a:off x="4191412" y="3800330"/>
            <a:ext cx="142875" cy="142875"/>
          </a:xfrm>
          <a:prstGeom prst="ellipse">
            <a:avLst/>
          </a:prstGeom>
          <a:gradFill flip="none" rotWithShape="1">
            <a:gsLst>
              <a:gs pos="0">
                <a:schemeClr val="bg1">
                  <a:lumMod val="0"/>
                  <a:lumOff val="100000"/>
                </a:schemeClr>
              </a:gs>
              <a:gs pos="100000">
                <a:schemeClr val="bg1">
                  <a:lumMod val="52000"/>
                  <a:lumOff val="48000"/>
                  <a:alpha val="26278"/>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Oval 27">
            <a:extLst>
              <a:ext uri="{FF2B5EF4-FFF2-40B4-BE49-F238E27FC236}">
                <a16:creationId xmlns:a16="http://schemas.microsoft.com/office/drawing/2014/main" id="{0D4B4DD4-24F2-7556-B6F0-913CAE108EF3}"/>
              </a:ext>
            </a:extLst>
          </p:cNvPr>
          <p:cNvSpPr/>
          <p:nvPr/>
        </p:nvSpPr>
        <p:spPr>
          <a:xfrm>
            <a:off x="4642711" y="4156198"/>
            <a:ext cx="142875" cy="142875"/>
          </a:xfrm>
          <a:prstGeom prst="ellipse">
            <a:avLst/>
          </a:prstGeom>
          <a:gradFill flip="none" rotWithShape="1">
            <a:gsLst>
              <a:gs pos="0">
                <a:schemeClr val="bg1">
                  <a:lumMod val="0"/>
                  <a:lumOff val="100000"/>
                </a:schemeClr>
              </a:gs>
              <a:gs pos="100000">
                <a:schemeClr val="bg1">
                  <a:lumMod val="52000"/>
                  <a:lumOff val="48000"/>
                  <a:alpha val="26278"/>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Oval 28">
            <a:extLst>
              <a:ext uri="{FF2B5EF4-FFF2-40B4-BE49-F238E27FC236}">
                <a16:creationId xmlns:a16="http://schemas.microsoft.com/office/drawing/2014/main" id="{5F74AA65-CA51-8863-857E-EB7AA722745D}"/>
              </a:ext>
            </a:extLst>
          </p:cNvPr>
          <p:cNvSpPr/>
          <p:nvPr/>
        </p:nvSpPr>
        <p:spPr>
          <a:xfrm>
            <a:off x="5078918" y="1616209"/>
            <a:ext cx="248738" cy="248738"/>
          </a:xfrm>
          <a:prstGeom prst="ellipse">
            <a:avLst/>
          </a:prstGeom>
          <a:gradFill flip="none" rotWithShape="1">
            <a:gsLst>
              <a:gs pos="0">
                <a:schemeClr val="bg1">
                  <a:lumMod val="0"/>
                  <a:lumOff val="100000"/>
                </a:schemeClr>
              </a:gs>
              <a:gs pos="100000">
                <a:schemeClr val="bg1">
                  <a:lumMod val="52000"/>
                  <a:lumOff val="48000"/>
                  <a:alpha val="26278"/>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Oval 29">
            <a:extLst>
              <a:ext uri="{FF2B5EF4-FFF2-40B4-BE49-F238E27FC236}">
                <a16:creationId xmlns:a16="http://schemas.microsoft.com/office/drawing/2014/main" id="{0D7F848D-6812-B2AE-9F38-DA812872E062}"/>
              </a:ext>
            </a:extLst>
          </p:cNvPr>
          <p:cNvSpPr/>
          <p:nvPr/>
        </p:nvSpPr>
        <p:spPr>
          <a:xfrm rot="1160851">
            <a:off x="3541593" y="2459674"/>
            <a:ext cx="74102" cy="330419"/>
          </a:xfrm>
          <a:prstGeom prst="ellipse">
            <a:avLst/>
          </a:prstGeom>
          <a:gradFill flip="none" rotWithShape="1">
            <a:gsLst>
              <a:gs pos="0">
                <a:schemeClr val="bg1">
                  <a:lumMod val="0"/>
                  <a:lumOff val="100000"/>
                </a:schemeClr>
              </a:gs>
              <a:gs pos="100000">
                <a:schemeClr val="bg1">
                  <a:lumMod val="52000"/>
                  <a:lumOff val="48000"/>
                  <a:alpha val="26278"/>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Oval 30">
            <a:extLst>
              <a:ext uri="{FF2B5EF4-FFF2-40B4-BE49-F238E27FC236}">
                <a16:creationId xmlns:a16="http://schemas.microsoft.com/office/drawing/2014/main" id="{AB7F1F84-2E69-516D-450E-4A51382E8F2D}"/>
              </a:ext>
            </a:extLst>
          </p:cNvPr>
          <p:cNvSpPr/>
          <p:nvPr/>
        </p:nvSpPr>
        <p:spPr>
          <a:xfrm rot="1688443">
            <a:off x="3793331" y="2024541"/>
            <a:ext cx="74102" cy="330419"/>
          </a:xfrm>
          <a:prstGeom prst="ellipse">
            <a:avLst/>
          </a:prstGeom>
          <a:gradFill flip="none" rotWithShape="1">
            <a:gsLst>
              <a:gs pos="0">
                <a:schemeClr val="bg1">
                  <a:lumMod val="0"/>
                  <a:lumOff val="100000"/>
                </a:schemeClr>
              </a:gs>
              <a:gs pos="100000">
                <a:schemeClr val="bg1">
                  <a:lumMod val="52000"/>
                  <a:lumOff val="48000"/>
                  <a:alpha val="26278"/>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Oval 31">
            <a:extLst>
              <a:ext uri="{FF2B5EF4-FFF2-40B4-BE49-F238E27FC236}">
                <a16:creationId xmlns:a16="http://schemas.microsoft.com/office/drawing/2014/main" id="{67EF8D73-6D9E-CCCC-7FA6-AFA4D7233D55}"/>
              </a:ext>
            </a:extLst>
          </p:cNvPr>
          <p:cNvSpPr/>
          <p:nvPr/>
        </p:nvSpPr>
        <p:spPr>
          <a:xfrm rot="1334215">
            <a:off x="3396754" y="2834371"/>
            <a:ext cx="74102" cy="330419"/>
          </a:xfrm>
          <a:prstGeom prst="ellipse">
            <a:avLst/>
          </a:prstGeom>
          <a:gradFill flip="none" rotWithShape="1">
            <a:gsLst>
              <a:gs pos="0">
                <a:schemeClr val="bg1">
                  <a:lumMod val="0"/>
                  <a:lumOff val="100000"/>
                </a:schemeClr>
              </a:gs>
              <a:gs pos="100000">
                <a:schemeClr val="bg1">
                  <a:lumMod val="52000"/>
                  <a:lumOff val="48000"/>
                  <a:alpha val="26278"/>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Oval 32">
            <a:extLst>
              <a:ext uri="{FF2B5EF4-FFF2-40B4-BE49-F238E27FC236}">
                <a16:creationId xmlns:a16="http://schemas.microsoft.com/office/drawing/2014/main" id="{A186B5C7-BEE9-5BD8-11EC-B1211FC460A7}"/>
              </a:ext>
            </a:extLst>
          </p:cNvPr>
          <p:cNvSpPr/>
          <p:nvPr/>
        </p:nvSpPr>
        <p:spPr>
          <a:xfrm rot="9356843">
            <a:off x="8573425" y="3130273"/>
            <a:ext cx="74102" cy="330419"/>
          </a:xfrm>
          <a:prstGeom prst="ellipse">
            <a:avLst/>
          </a:prstGeom>
          <a:gradFill flip="none" rotWithShape="1">
            <a:gsLst>
              <a:gs pos="0">
                <a:schemeClr val="bg1">
                  <a:lumMod val="0"/>
                  <a:lumOff val="100000"/>
                </a:schemeClr>
              </a:gs>
              <a:gs pos="100000">
                <a:schemeClr val="bg1">
                  <a:lumMod val="52000"/>
                  <a:lumOff val="48000"/>
                  <a:alpha val="26278"/>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Oval 33">
            <a:extLst>
              <a:ext uri="{FF2B5EF4-FFF2-40B4-BE49-F238E27FC236}">
                <a16:creationId xmlns:a16="http://schemas.microsoft.com/office/drawing/2014/main" id="{A637B0CF-5EDE-9952-2A87-CA4A09CC6B91}"/>
              </a:ext>
            </a:extLst>
          </p:cNvPr>
          <p:cNvSpPr/>
          <p:nvPr/>
        </p:nvSpPr>
        <p:spPr>
          <a:xfrm>
            <a:off x="5497760" y="4674065"/>
            <a:ext cx="142875" cy="142875"/>
          </a:xfrm>
          <a:prstGeom prst="ellipse">
            <a:avLst/>
          </a:prstGeom>
          <a:gradFill flip="none" rotWithShape="1">
            <a:gsLst>
              <a:gs pos="0">
                <a:schemeClr val="bg1">
                  <a:lumMod val="0"/>
                  <a:lumOff val="100000"/>
                </a:schemeClr>
              </a:gs>
              <a:gs pos="100000">
                <a:schemeClr val="bg1">
                  <a:lumMod val="52000"/>
                  <a:lumOff val="48000"/>
                  <a:alpha val="26278"/>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Oval 34">
            <a:extLst>
              <a:ext uri="{FF2B5EF4-FFF2-40B4-BE49-F238E27FC236}">
                <a16:creationId xmlns:a16="http://schemas.microsoft.com/office/drawing/2014/main" id="{7A60780D-C9AE-6A59-56B3-D60313154BBB}"/>
              </a:ext>
            </a:extLst>
          </p:cNvPr>
          <p:cNvSpPr/>
          <p:nvPr/>
        </p:nvSpPr>
        <p:spPr>
          <a:xfrm>
            <a:off x="4684418" y="2456729"/>
            <a:ext cx="142875" cy="142875"/>
          </a:xfrm>
          <a:prstGeom prst="ellipse">
            <a:avLst/>
          </a:prstGeom>
          <a:gradFill flip="none" rotWithShape="1">
            <a:gsLst>
              <a:gs pos="0">
                <a:schemeClr val="bg1">
                  <a:lumMod val="0"/>
                  <a:lumOff val="100000"/>
                </a:schemeClr>
              </a:gs>
              <a:gs pos="100000">
                <a:schemeClr val="bg1">
                  <a:lumMod val="52000"/>
                  <a:lumOff val="48000"/>
                  <a:alpha val="26278"/>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Oval 35">
            <a:extLst>
              <a:ext uri="{FF2B5EF4-FFF2-40B4-BE49-F238E27FC236}">
                <a16:creationId xmlns:a16="http://schemas.microsoft.com/office/drawing/2014/main" id="{8983D6DB-1154-AB3B-0EE9-B2521EF28C07}"/>
              </a:ext>
            </a:extLst>
          </p:cNvPr>
          <p:cNvSpPr/>
          <p:nvPr/>
        </p:nvSpPr>
        <p:spPr>
          <a:xfrm>
            <a:off x="5629877" y="2183935"/>
            <a:ext cx="248738" cy="248738"/>
          </a:xfrm>
          <a:prstGeom prst="ellipse">
            <a:avLst/>
          </a:prstGeom>
          <a:gradFill flip="none" rotWithShape="1">
            <a:gsLst>
              <a:gs pos="0">
                <a:schemeClr val="bg1">
                  <a:lumMod val="0"/>
                  <a:lumOff val="100000"/>
                </a:schemeClr>
              </a:gs>
              <a:gs pos="100000">
                <a:schemeClr val="bg1">
                  <a:lumMod val="52000"/>
                  <a:lumOff val="48000"/>
                  <a:alpha val="26278"/>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Oval 36">
            <a:extLst>
              <a:ext uri="{FF2B5EF4-FFF2-40B4-BE49-F238E27FC236}">
                <a16:creationId xmlns:a16="http://schemas.microsoft.com/office/drawing/2014/main" id="{73DB2D06-4EDC-7AEC-CB12-4D6C662DAA19}"/>
              </a:ext>
            </a:extLst>
          </p:cNvPr>
          <p:cNvSpPr/>
          <p:nvPr/>
        </p:nvSpPr>
        <p:spPr>
          <a:xfrm>
            <a:off x="7793013" y="2077313"/>
            <a:ext cx="248738" cy="248738"/>
          </a:xfrm>
          <a:prstGeom prst="ellipse">
            <a:avLst/>
          </a:prstGeom>
          <a:gradFill flip="none" rotWithShape="1">
            <a:gsLst>
              <a:gs pos="0">
                <a:schemeClr val="bg1">
                  <a:lumMod val="0"/>
                  <a:lumOff val="100000"/>
                </a:schemeClr>
              </a:gs>
              <a:gs pos="100000">
                <a:schemeClr val="bg1">
                  <a:lumMod val="52000"/>
                  <a:lumOff val="48000"/>
                  <a:alpha val="26278"/>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Oval 37">
            <a:extLst>
              <a:ext uri="{FF2B5EF4-FFF2-40B4-BE49-F238E27FC236}">
                <a16:creationId xmlns:a16="http://schemas.microsoft.com/office/drawing/2014/main" id="{552D682F-2B54-5B4E-0634-6100EABF475A}"/>
              </a:ext>
            </a:extLst>
          </p:cNvPr>
          <p:cNvSpPr/>
          <p:nvPr/>
        </p:nvSpPr>
        <p:spPr>
          <a:xfrm>
            <a:off x="6437455" y="3648759"/>
            <a:ext cx="248738" cy="248738"/>
          </a:xfrm>
          <a:prstGeom prst="ellipse">
            <a:avLst/>
          </a:prstGeom>
          <a:gradFill flip="none" rotWithShape="1">
            <a:gsLst>
              <a:gs pos="0">
                <a:schemeClr val="bg1">
                  <a:lumMod val="0"/>
                  <a:lumOff val="100000"/>
                </a:schemeClr>
              </a:gs>
              <a:gs pos="100000">
                <a:schemeClr val="bg1">
                  <a:lumMod val="52000"/>
                  <a:lumOff val="48000"/>
                  <a:alpha val="26278"/>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Oval 38">
            <a:extLst>
              <a:ext uri="{FF2B5EF4-FFF2-40B4-BE49-F238E27FC236}">
                <a16:creationId xmlns:a16="http://schemas.microsoft.com/office/drawing/2014/main" id="{3A17729C-5A91-8010-142C-B50641C05A5D}"/>
              </a:ext>
            </a:extLst>
          </p:cNvPr>
          <p:cNvSpPr/>
          <p:nvPr/>
        </p:nvSpPr>
        <p:spPr>
          <a:xfrm>
            <a:off x="3636325" y="3425847"/>
            <a:ext cx="248738" cy="248738"/>
          </a:xfrm>
          <a:prstGeom prst="ellipse">
            <a:avLst/>
          </a:prstGeom>
          <a:gradFill flip="none" rotWithShape="1">
            <a:gsLst>
              <a:gs pos="0">
                <a:schemeClr val="bg1">
                  <a:lumMod val="0"/>
                  <a:lumOff val="100000"/>
                </a:schemeClr>
              </a:gs>
              <a:gs pos="100000">
                <a:schemeClr val="bg1">
                  <a:lumMod val="52000"/>
                  <a:lumOff val="48000"/>
                  <a:alpha val="26278"/>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Oval 39">
            <a:extLst>
              <a:ext uri="{FF2B5EF4-FFF2-40B4-BE49-F238E27FC236}">
                <a16:creationId xmlns:a16="http://schemas.microsoft.com/office/drawing/2014/main" id="{8450F4E5-D188-791A-AFB5-F0074F0C7F59}"/>
              </a:ext>
            </a:extLst>
          </p:cNvPr>
          <p:cNvSpPr/>
          <p:nvPr/>
        </p:nvSpPr>
        <p:spPr>
          <a:xfrm>
            <a:off x="4702924" y="4988811"/>
            <a:ext cx="248738" cy="248738"/>
          </a:xfrm>
          <a:prstGeom prst="ellipse">
            <a:avLst/>
          </a:prstGeom>
          <a:gradFill flip="none" rotWithShape="1">
            <a:gsLst>
              <a:gs pos="0">
                <a:schemeClr val="bg1">
                  <a:lumMod val="0"/>
                  <a:lumOff val="100000"/>
                </a:schemeClr>
              </a:gs>
              <a:gs pos="100000">
                <a:schemeClr val="bg1">
                  <a:lumMod val="52000"/>
                  <a:lumOff val="48000"/>
                  <a:alpha val="26278"/>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1E839F26-CCC5-94C0-5DD8-B4C830CFDB17}"/>
              </a:ext>
            </a:extLst>
          </p:cNvPr>
          <p:cNvGrpSpPr/>
          <p:nvPr/>
        </p:nvGrpSpPr>
        <p:grpSpPr>
          <a:xfrm>
            <a:off x="10805045" y="5962650"/>
            <a:ext cx="1035886" cy="551231"/>
            <a:chOff x="3471863" y="1857374"/>
            <a:chExt cx="5450432" cy="2900367"/>
          </a:xfrm>
        </p:grpSpPr>
        <p:pic>
          <p:nvPicPr>
            <p:cNvPr id="14" name="Picture 13">
              <a:extLst>
                <a:ext uri="{FF2B5EF4-FFF2-40B4-BE49-F238E27FC236}">
                  <a16:creationId xmlns:a16="http://schemas.microsoft.com/office/drawing/2014/main" id="{94C483C5-CD29-62DD-4681-021FB2C3ABA3}"/>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1" name="Picture 40">
              <a:extLst>
                <a:ext uri="{FF2B5EF4-FFF2-40B4-BE49-F238E27FC236}">
                  <a16:creationId xmlns:a16="http://schemas.microsoft.com/office/drawing/2014/main" id="{8CDDA49D-425A-72E9-A46E-DCA64497496D}"/>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42" name="Picture 41">
              <a:extLst>
                <a:ext uri="{FF2B5EF4-FFF2-40B4-BE49-F238E27FC236}">
                  <a16:creationId xmlns:a16="http://schemas.microsoft.com/office/drawing/2014/main" id="{A8A007B8-4A75-4255-BD0C-2713F6AEAD26}"/>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49910106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200"/>
                                  </p:stCondLst>
                                  <p:childTnLst>
                                    <p:set>
                                      <p:cBhvr>
                                        <p:cTn id="9" dur="1" fill="hold">
                                          <p:stCondLst>
                                            <p:cond delay="0"/>
                                          </p:stCondLst>
                                        </p:cTn>
                                        <p:tgtEl>
                                          <p:spTgt spid="3"/>
                                        </p:tgtEl>
                                        <p:attrNameLst>
                                          <p:attrName>style.visibility</p:attrName>
                                        </p:attrNameLst>
                                      </p:cBhvr>
                                      <p:to>
                                        <p:strVal val="visible"/>
                                      </p:to>
                                    </p:set>
                                  </p:childTnLst>
                                </p:cTn>
                              </p:par>
                            </p:childTnLst>
                          </p:cTn>
                        </p:par>
                        <p:par>
                          <p:cTn id="10" fill="hold">
                            <p:stCondLst>
                              <p:cond delay="200"/>
                            </p:stCondLst>
                            <p:childTnLst>
                              <p:par>
                                <p:cTn id="11" presetID="1" presetClass="entr" presetSubtype="0" fill="hold" grpId="0" nodeType="afterEffect">
                                  <p:stCondLst>
                                    <p:cond delay="200"/>
                                  </p:stCondLst>
                                  <p:childTnLst>
                                    <p:set>
                                      <p:cBhvr>
                                        <p:cTn id="12" dur="1" fill="hold">
                                          <p:stCondLst>
                                            <p:cond delay="0"/>
                                          </p:stCondLst>
                                        </p:cTn>
                                        <p:tgtEl>
                                          <p:spTgt spid="13"/>
                                        </p:tgtEl>
                                        <p:attrNameLst>
                                          <p:attrName>style.visibility</p:attrName>
                                        </p:attrNameLst>
                                      </p:cBhvr>
                                      <p:to>
                                        <p:strVal val="visible"/>
                                      </p:to>
                                    </p:set>
                                  </p:childTnLst>
                                </p:cTn>
                              </p:par>
                            </p:childTnLst>
                          </p:cTn>
                        </p:par>
                        <p:par>
                          <p:cTn id="13" fill="hold">
                            <p:stCondLst>
                              <p:cond delay="400"/>
                            </p:stCondLst>
                            <p:childTnLst>
                              <p:par>
                                <p:cTn id="14" presetID="1" presetClass="entr" presetSubtype="0" fill="hold" grpId="0" nodeType="afterEffect">
                                  <p:stCondLst>
                                    <p:cond delay="200"/>
                                  </p:stCondLst>
                                  <p:childTnLst>
                                    <p:set>
                                      <p:cBhvr>
                                        <p:cTn id="15" dur="1" fill="hold">
                                          <p:stCondLst>
                                            <p:cond delay="0"/>
                                          </p:stCondLst>
                                        </p:cTn>
                                        <p:tgtEl>
                                          <p:spTgt spid="15"/>
                                        </p:tgtEl>
                                        <p:attrNameLst>
                                          <p:attrName>style.visibility</p:attrName>
                                        </p:attrNameLst>
                                      </p:cBhvr>
                                      <p:to>
                                        <p:strVal val="visible"/>
                                      </p:to>
                                    </p:set>
                                  </p:childTnLst>
                                </p:cTn>
                              </p:par>
                            </p:childTnLst>
                          </p:cTn>
                        </p:par>
                        <p:par>
                          <p:cTn id="16" fill="hold">
                            <p:stCondLst>
                              <p:cond delay="600"/>
                            </p:stCondLst>
                            <p:childTnLst>
                              <p:par>
                                <p:cTn id="17" presetID="1" presetClass="entr" presetSubtype="0" fill="hold" grpId="0" nodeType="afterEffect">
                                  <p:stCondLst>
                                    <p:cond delay="200"/>
                                  </p:stCondLst>
                                  <p:childTnLst>
                                    <p:set>
                                      <p:cBhvr>
                                        <p:cTn id="18" dur="1" fill="hold">
                                          <p:stCondLst>
                                            <p:cond delay="0"/>
                                          </p:stCondLst>
                                        </p:cTn>
                                        <p:tgtEl>
                                          <p:spTgt spid="16"/>
                                        </p:tgtEl>
                                        <p:attrNameLst>
                                          <p:attrName>style.visibility</p:attrName>
                                        </p:attrNameLst>
                                      </p:cBhvr>
                                      <p:to>
                                        <p:strVal val="visible"/>
                                      </p:to>
                                    </p:set>
                                  </p:childTnLst>
                                </p:cTn>
                              </p:par>
                            </p:childTnLst>
                          </p:cTn>
                        </p:par>
                        <p:par>
                          <p:cTn id="19" fill="hold">
                            <p:stCondLst>
                              <p:cond delay="800"/>
                            </p:stCondLst>
                            <p:childTnLst>
                              <p:par>
                                <p:cTn id="20" presetID="1" presetClass="entr" presetSubtype="0" fill="hold" grpId="0" nodeType="afterEffect">
                                  <p:stCondLst>
                                    <p:cond delay="200"/>
                                  </p:stCondLst>
                                  <p:childTnLst>
                                    <p:set>
                                      <p:cBhvr>
                                        <p:cTn id="21" dur="1" fill="hold">
                                          <p:stCondLst>
                                            <p:cond delay="0"/>
                                          </p:stCondLst>
                                        </p:cTn>
                                        <p:tgtEl>
                                          <p:spTgt spid="17"/>
                                        </p:tgtEl>
                                        <p:attrNameLst>
                                          <p:attrName>style.visibility</p:attrName>
                                        </p:attrNameLst>
                                      </p:cBhvr>
                                      <p:to>
                                        <p:strVal val="visible"/>
                                      </p:to>
                                    </p:set>
                                  </p:childTnLst>
                                </p:cTn>
                              </p:par>
                            </p:childTnLst>
                          </p:cTn>
                        </p:par>
                        <p:par>
                          <p:cTn id="22" fill="hold">
                            <p:stCondLst>
                              <p:cond delay="1000"/>
                            </p:stCondLst>
                            <p:childTnLst>
                              <p:par>
                                <p:cTn id="23" presetID="1" presetClass="entr" presetSubtype="0" fill="hold" grpId="0" nodeType="afterEffect">
                                  <p:stCondLst>
                                    <p:cond delay="200"/>
                                  </p:stCondLst>
                                  <p:childTnLst>
                                    <p:set>
                                      <p:cBhvr>
                                        <p:cTn id="24" dur="1" fill="hold">
                                          <p:stCondLst>
                                            <p:cond delay="0"/>
                                          </p:stCondLst>
                                        </p:cTn>
                                        <p:tgtEl>
                                          <p:spTgt spid="18"/>
                                        </p:tgtEl>
                                        <p:attrNameLst>
                                          <p:attrName>style.visibility</p:attrName>
                                        </p:attrNameLst>
                                      </p:cBhvr>
                                      <p:to>
                                        <p:strVal val="visible"/>
                                      </p:to>
                                    </p:set>
                                  </p:childTnLst>
                                </p:cTn>
                              </p:par>
                            </p:childTnLst>
                          </p:cTn>
                        </p:par>
                        <p:par>
                          <p:cTn id="25" fill="hold">
                            <p:stCondLst>
                              <p:cond delay="1200"/>
                            </p:stCondLst>
                            <p:childTnLst>
                              <p:par>
                                <p:cTn id="26" presetID="1" presetClass="entr" presetSubtype="0" fill="hold" grpId="0" nodeType="afterEffect">
                                  <p:stCondLst>
                                    <p:cond delay="200"/>
                                  </p:stCondLst>
                                  <p:childTnLst>
                                    <p:set>
                                      <p:cBhvr>
                                        <p:cTn id="27" dur="1" fill="hold">
                                          <p:stCondLst>
                                            <p:cond delay="0"/>
                                          </p:stCondLst>
                                        </p:cTn>
                                        <p:tgtEl>
                                          <p:spTgt spid="19"/>
                                        </p:tgtEl>
                                        <p:attrNameLst>
                                          <p:attrName>style.visibility</p:attrName>
                                        </p:attrNameLst>
                                      </p:cBhvr>
                                      <p:to>
                                        <p:strVal val="visible"/>
                                      </p:to>
                                    </p:set>
                                  </p:childTnLst>
                                </p:cTn>
                              </p:par>
                            </p:childTnLst>
                          </p:cTn>
                        </p:par>
                        <p:par>
                          <p:cTn id="28" fill="hold">
                            <p:stCondLst>
                              <p:cond delay="1400"/>
                            </p:stCondLst>
                            <p:childTnLst>
                              <p:par>
                                <p:cTn id="29" presetID="1" presetClass="entr" presetSubtype="0" fill="hold" grpId="0" nodeType="afterEffect">
                                  <p:stCondLst>
                                    <p:cond delay="200"/>
                                  </p:stCondLst>
                                  <p:childTnLst>
                                    <p:set>
                                      <p:cBhvr>
                                        <p:cTn id="30" dur="1" fill="hold">
                                          <p:stCondLst>
                                            <p:cond delay="0"/>
                                          </p:stCondLst>
                                        </p:cTn>
                                        <p:tgtEl>
                                          <p:spTgt spid="21"/>
                                        </p:tgtEl>
                                        <p:attrNameLst>
                                          <p:attrName>style.visibility</p:attrName>
                                        </p:attrNameLst>
                                      </p:cBhvr>
                                      <p:to>
                                        <p:strVal val="visible"/>
                                      </p:to>
                                    </p:set>
                                  </p:childTnLst>
                                </p:cTn>
                              </p:par>
                            </p:childTnLst>
                          </p:cTn>
                        </p:par>
                        <p:par>
                          <p:cTn id="31" fill="hold">
                            <p:stCondLst>
                              <p:cond delay="1600"/>
                            </p:stCondLst>
                            <p:childTnLst>
                              <p:par>
                                <p:cTn id="32" presetID="1" presetClass="entr" presetSubtype="0" fill="hold" grpId="0" nodeType="afterEffect">
                                  <p:stCondLst>
                                    <p:cond delay="200"/>
                                  </p:stCondLst>
                                  <p:childTnLst>
                                    <p:set>
                                      <p:cBhvr>
                                        <p:cTn id="33" dur="1" fill="hold">
                                          <p:stCondLst>
                                            <p:cond delay="0"/>
                                          </p:stCondLst>
                                        </p:cTn>
                                        <p:tgtEl>
                                          <p:spTgt spid="22"/>
                                        </p:tgtEl>
                                        <p:attrNameLst>
                                          <p:attrName>style.visibility</p:attrName>
                                        </p:attrNameLst>
                                      </p:cBhvr>
                                      <p:to>
                                        <p:strVal val="visible"/>
                                      </p:to>
                                    </p:set>
                                  </p:childTnLst>
                                </p:cTn>
                              </p:par>
                            </p:childTnLst>
                          </p:cTn>
                        </p:par>
                        <p:par>
                          <p:cTn id="34" fill="hold">
                            <p:stCondLst>
                              <p:cond delay="1800"/>
                            </p:stCondLst>
                            <p:childTnLst>
                              <p:par>
                                <p:cTn id="35" presetID="1" presetClass="entr" presetSubtype="0" fill="hold" grpId="0" nodeType="afterEffect">
                                  <p:stCondLst>
                                    <p:cond delay="200"/>
                                  </p:stCondLst>
                                  <p:childTnLst>
                                    <p:set>
                                      <p:cBhvr>
                                        <p:cTn id="36" dur="1" fill="hold">
                                          <p:stCondLst>
                                            <p:cond delay="0"/>
                                          </p:stCondLst>
                                        </p:cTn>
                                        <p:tgtEl>
                                          <p:spTgt spid="23"/>
                                        </p:tgtEl>
                                        <p:attrNameLst>
                                          <p:attrName>style.visibility</p:attrName>
                                        </p:attrNameLst>
                                      </p:cBhvr>
                                      <p:to>
                                        <p:strVal val="visible"/>
                                      </p:to>
                                    </p:set>
                                  </p:childTnLst>
                                </p:cTn>
                              </p:par>
                            </p:childTnLst>
                          </p:cTn>
                        </p:par>
                        <p:par>
                          <p:cTn id="37" fill="hold">
                            <p:stCondLst>
                              <p:cond delay="2000"/>
                            </p:stCondLst>
                            <p:childTnLst>
                              <p:par>
                                <p:cTn id="38" presetID="1" presetClass="entr" presetSubtype="0" fill="hold" grpId="0" nodeType="afterEffect">
                                  <p:stCondLst>
                                    <p:cond delay="200"/>
                                  </p:stCondLst>
                                  <p:childTnLst>
                                    <p:set>
                                      <p:cBhvr>
                                        <p:cTn id="39" dur="1" fill="hold">
                                          <p:stCondLst>
                                            <p:cond delay="0"/>
                                          </p:stCondLst>
                                        </p:cTn>
                                        <p:tgtEl>
                                          <p:spTgt spid="24"/>
                                        </p:tgtEl>
                                        <p:attrNameLst>
                                          <p:attrName>style.visibility</p:attrName>
                                        </p:attrNameLst>
                                      </p:cBhvr>
                                      <p:to>
                                        <p:strVal val="visible"/>
                                      </p:to>
                                    </p:set>
                                  </p:childTnLst>
                                </p:cTn>
                              </p:par>
                            </p:childTnLst>
                          </p:cTn>
                        </p:par>
                        <p:par>
                          <p:cTn id="40" fill="hold">
                            <p:stCondLst>
                              <p:cond delay="2200"/>
                            </p:stCondLst>
                            <p:childTnLst>
                              <p:par>
                                <p:cTn id="41" presetID="1" presetClass="entr" presetSubtype="0" fill="hold" grpId="0" nodeType="afterEffect">
                                  <p:stCondLst>
                                    <p:cond delay="200"/>
                                  </p:stCondLst>
                                  <p:childTnLst>
                                    <p:set>
                                      <p:cBhvr>
                                        <p:cTn id="42" dur="1" fill="hold">
                                          <p:stCondLst>
                                            <p:cond delay="0"/>
                                          </p:stCondLst>
                                        </p:cTn>
                                        <p:tgtEl>
                                          <p:spTgt spid="25"/>
                                        </p:tgtEl>
                                        <p:attrNameLst>
                                          <p:attrName>style.visibility</p:attrName>
                                        </p:attrNameLst>
                                      </p:cBhvr>
                                      <p:to>
                                        <p:strVal val="visible"/>
                                      </p:to>
                                    </p:set>
                                  </p:childTnLst>
                                </p:cTn>
                              </p:par>
                            </p:childTnLst>
                          </p:cTn>
                        </p:par>
                        <p:par>
                          <p:cTn id="43" fill="hold">
                            <p:stCondLst>
                              <p:cond delay="2400"/>
                            </p:stCondLst>
                            <p:childTnLst>
                              <p:par>
                                <p:cTn id="44" presetID="1" presetClass="entr" presetSubtype="0" fill="hold" grpId="0" nodeType="afterEffect">
                                  <p:stCondLst>
                                    <p:cond delay="200"/>
                                  </p:stCondLst>
                                  <p:childTnLst>
                                    <p:set>
                                      <p:cBhvr>
                                        <p:cTn id="45" dur="1" fill="hold">
                                          <p:stCondLst>
                                            <p:cond delay="0"/>
                                          </p:stCondLst>
                                        </p:cTn>
                                        <p:tgtEl>
                                          <p:spTgt spid="26"/>
                                        </p:tgtEl>
                                        <p:attrNameLst>
                                          <p:attrName>style.visibility</p:attrName>
                                        </p:attrNameLst>
                                      </p:cBhvr>
                                      <p:to>
                                        <p:strVal val="visible"/>
                                      </p:to>
                                    </p:set>
                                  </p:childTnLst>
                                </p:cTn>
                              </p:par>
                            </p:childTnLst>
                          </p:cTn>
                        </p:par>
                        <p:par>
                          <p:cTn id="46" fill="hold">
                            <p:stCondLst>
                              <p:cond delay="2600"/>
                            </p:stCondLst>
                            <p:childTnLst>
                              <p:par>
                                <p:cTn id="47" presetID="1" presetClass="entr" presetSubtype="0" fill="hold" grpId="0" nodeType="afterEffect">
                                  <p:stCondLst>
                                    <p:cond delay="200"/>
                                  </p:stCondLst>
                                  <p:childTnLst>
                                    <p:set>
                                      <p:cBhvr>
                                        <p:cTn id="48" dur="1" fill="hold">
                                          <p:stCondLst>
                                            <p:cond delay="0"/>
                                          </p:stCondLst>
                                        </p:cTn>
                                        <p:tgtEl>
                                          <p:spTgt spid="27"/>
                                        </p:tgtEl>
                                        <p:attrNameLst>
                                          <p:attrName>style.visibility</p:attrName>
                                        </p:attrNameLst>
                                      </p:cBhvr>
                                      <p:to>
                                        <p:strVal val="visible"/>
                                      </p:to>
                                    </p:set>
                                  </p:childTnLst>
                                </p:cTn>
                              </p:par>
                            </p:childTnLst>
                          </p:cTn>
                        </p:par>
                        <p:par>
                          <p:cTn id="49" fill="hold">
                            <p:stCondLst>
                              <p:cond delay="2800"/>
                            </p:stCondLst>
                            <p:childTnLst>
                              <p:par>
                                <p:cTn id="50" presetID="1" presetClass="entr" presetSubtype="0" fill="hold" grpId="0" nodeType="afterEffect">
                                  <p:stCondLst>
                                    <p:cond delay="200"/>
                                  </p:stCondLst>
                                  <p:childTnLst>
                                    <p:set>
                                      <p:cBhvr>
                                        <p:cTn id="51" dur="1" fill="hold">
                                          <p:stCondLst>
                                            <p:cond delay="0"/>
                                          </p:stCondLst>
                                        </p:cTn>
                                        <p:tgtEl>
                                          <p:spTgt spid="28"/>
                                        </p:tgtEl>
                                        <p:attrNameLst>
                                          <p:attrName>style.visibility</p:attrName>
                                        </p:attrNameLst>
                                      </p:cBhvr>
                                      <p:to>
                                        <p:strVal val="visible"/>
                                      </p:to>
                                    </p:set>
                                  </p:childTnLst>
                                </p:cTn>
                              </p:par>
                            </p:childTnLst>
                          </p:cTn>
                        </p:par>
                        <p:par>
                          <p:cTn id="52" fill="hold">
                            <p:stCondLst>
                              <p:cond delay="3000"/>
                            </p:stCondLst>
                            <p:childTnLst>
                              <p:par>
                                <p:cTn id="53" presetID="1" presetClass="entr" presetSubtype="0" fill="hold" grpId="0" nodeType="afterEffect">
                                  <p:stCondLst>
                                    <p:cond delay="200"/>
                                  </p:stCondLst>
                                  <p:childTnLst>
                                    <p:set>
                                      <p:cBhvr>
                                        <p:cTn id="54" dur="1" fill="hold">
                                          <p:stCondLst>
                                            <p:cond delay="0"/>
                                          </p:stCondLst>
                                        </p:cTn>
                                        <p:tgtEl>
                                          <p:spTgt spid="29"/>
                                        </p:tgtEl>
                                        <p:attrNameLst>
                                          <p:attrName>style.visibility</p:attrName>
                                        </p:attrNameLst>
                                      </p:cBhvr>
                                      <p:to>
                                        <p:strVal val="visible"/>
                                      </p:to>
                                    </p:set>
                                  </p:childTnLst>
                                </p:cTn>
                              </p:par>
                            </p:childTnLst>
                          </p:cTn>
                        </p:par>
                        <p:par>
                          <p:cTn id="55" fill="hold">
                            <p:stCondLst>
                              <p:cond delay="3200"/>
                            </p:stCondLst>
                            <p:childTnLst>
                              <p:par>
                                <p:cTn id="56" presetID="1" presetClass="entr" presetSubtype="0" fill="hold" grpId="0" nodeType="afterEffect">
                                  <p:stCondLst>
                                    <p:cond delay="200"/>
                                  </p:stCondLst>
                                  <p:childTnLst>
                                    <p:set>
                                      <p:cBhvr>
                                        <p:cTn id="57" dur="1" fill="hold">
                                          <p:stCondLst>
                                            <p:cond delay="0"/>
                                          </p:stCondLst>
                                        </p:cTn>
                                        <p:tgtEl>
                                          <p:spTgt spid="30"/>
                                        </p:tgtEl>
                                        <p:attrNameLst>
                                          <p:attrName>style.visibility</p:attrName>
                                        </p:attrNameLst>
                                      </p:cBhvr>
                                      <p:to>
                                        <p:strVal val="visible"/>
                                      </p:to>
                                    </p:set>
                                  </p:childTnLst>
                                </p:cTn>
                              </p:par>
                            </p:childTnLst>
                          </p:cTn>
                        </p:par>
                        <p:par>
                          <p:cTn id="58" fill="hold">
                            <p:stCondLst>
                              <p:cond delay="3400"/>
                            </p:stCondLst>
                            <p:childTnLst>
                              <p:par>
                                <p:cTn id="59" presetID="1" presetClass="entr" presetSubtype="0" fill="hold" grpId="0" nodeType="afterEffect">
                                  <p:stCondLst>
                                    <p:cond delay="200"/>
                                  </p:stCondLst>
                                  <p:childTnLst>
                                    <p:set>
                                      <p:cBhvr>
                                        <p:cTn id="60" dur="1" fill="hold">
                                          <p:stCondLst>
                                            <p:cond delay="0"/>
                                          </p:stCondLst>
                                        </p:cTn>
                                        <p:tgtEl>
                                          <p:spTgt spid="31"/>
                                        </p:tgtEl>
                                        <p:attrNameLst>
                                          <p:attrName>style.visibility</p:attrName>
                                        </p:attrNameLst>
                                      </p:cBhvr>
                                      <p:to>
                                        <p:strVal val="visible"/>
                                      </p:to>
                                    </p:set>
                                  </p:childTnLst>
                                </p:cTn>
                              </p:par>
                            </p:childTnLst>
                          </p:cTn>
                        </p:par>
                        <p:par>
                          <p:cTn id="61" fill="hold">
                            <p:stCondLst>
                              <p:cond delay="3600"/>
                            </p:stCondLst>
                            <p:childTnLst>
                              <p:par>
                                <p:cTn id="62" presetID="1" presetClass="entr" presetSubtype="0" fill="hold" grpId="0" nodeType="afterEffect">
                                  <p:stCondLst>
                                    <p:cond delay="200"/>
                                  </p:stCondLst>
                                  <p:childTnLst>
                                    <p:set>
                                      <p:cBhvr>
                                        <p:cTn id="63" dur="1" fill="hold">
                                          <p:stCondLst>
                                            <p:cond delay="0"/>
                                          </p:stCondLst>
                                        </p:cTn>
                                        <p:tgtEl>
                                          <p:spTgt spid="32"/>
                                        </p:tgtEl>
                                        <p:attrNameLst>
                                          <p:attrName>style.visibility</p:attrName>
                                        </p:attrNameLst>
                                      </p:cBhvr>
                                      <p:to>
                                        <p:strVal val="visible"/>
                                      </p:to>
                                    </p:set>
                                  </p:childTnLst>
                                </p:cTn>
                              </p:par>
                            </p:childTnLst>
                          </p:cTn>
                        </p:par>
                        <p:par>
                          <p:cTn id="64" fill="hold">
                            <p:stCondLst>
                              <p:cond delay="3800"/>
                            </p:stCondLst>
                            <p:childTnLst>
                              <p:par>
                                <p:cTn id="65" presetID="1" presetClass="entr" presetSubtype="0" fill="hold" grpId="0" nodeType="afterEffect">
                                  <p:stCondLst>
                                    <p:cond delay="200"/>
                                  </p:stCondLst>
                                  <p:childTnLst>
                                    <p:set>
                                      <p:cBhvr>
                                        <p:cTn id="66" dur="1" fill="hold">
                                          <p:stCondLst>
                                            <p:cond delay="0"/>
                                          </p:stCondLst>
                                        </p:cTn>
                                        <p:tgtEl>
                                          <p:spTgt spid="34"/>
                                        </p:tgtEl>
                                        <p:attrNameLst>
                                          <p:attrName>style.visibility</p:attrName>
                                        </p:attrNameLst>
                                      </p:cBhvr>
                                      <p:to>
                                        <p:strVal val="visible"/>
                                      </p:to>
                                    </p:set>
                                  </p:childTnLst>
                                </p:cTn>
                              </p:par>
                            </p:childTnLst>
                          </p:cTn>
                        </p:par>
                        <p:par>
                          <p:cTn id="67" fill="hold">
                            <p:stCondLst>
                              <p:cond delay="4000"/>
                            </p:stCondLst>
                            <p:childTnLst>
                              <p:par>
                                <p:cTn id="68" presetID="1" presetClass="entr" presetSubtype="0" fill="hold" grpId="0" nodeType="afterEffect">
                                  <p:stCondLst>
                                    <p:cond delay="200"/>
                                  </p:stCondLst>
                                  <p:childTnLst>
                                    <p:set>
                                      <p:cBhvr>
                                        <p:cTn id="69" dur="1" fill="hold">
                                          <p:stCondLst>
                                            <p:cond delay="0"/>
                                          </p:stCondLst>
                                        </p:cTn>
                                        <p:tgtEl>
                                          <p:spTgt spid="35"/>
                                        </p:tgtEl>
                                        <p:attrNameLst>
                                          <p:attrName>style.visibility</p:attrName>
                                        </p:attrNameLst>
                                      </p:cBhvr>
                                      <p:to>
                                        <p:strVal val="visible"/>
                                      </p:to>
                                    </p:set>
                                  </p:childTnLst>
                                </p:cTn>
                              </p:par>
                            </p:childTnLst>
                          </p:cTn>
                        </p:par>
                        <p:par>
                          <p:cTn id="70" fill="hold">
                            <p:stCondLst>
                              <p:cond delay="4200"/>
                            </p:stCondLst>
                            <p:childTnLst>
                              <p:par>
                                <p:cTn id="71" presetID="1" presetClass="entr" presetSubtype="0" fill="hold" grpId="0" nodeType="afterEffect">
                                  <p:stCondLst>
                                    <p:cond delay="200"/>
                                  </p:stCondLst>
                                  <p:childTnLst>
                                    <p:set>
                                      <p:cBhvr>
                                        <p:cTn id="72" dur="1" fill="hold">
                                          <p:stCondLst>
                                            <p:cond delay="0"/>
                                          </p:stCondLst>
                                        </p:cTn>
                                        <p:tgtEl>
                                          <p:spTgt spid="36"/>
                                        </p:tgtEl>
                                        <p:attrNameLst>
                                          <p:attrName>style.visibility</p:attrName>
                                        </p:attrNameLst>
                                      </p:cBhvr>
                                      <p:to>
                                        <p:strVal val="visible"/>
                                      </p:to>
                                    </p:set>
                                  </p:childTnLst>
                                </p:cTn>
                              </p:par>
                            </p:childTnLst>
                          </p:cTn>
                        </p:par>
                        <p:par>
                          <p:cTn id="73" fill="hold">
                            <p:stCondLst>
                              <p:cond delay="4400"/>
                            </p:stCondLst>
                            <p:childTnLst>
                              <p:par>
                                <p:cTn id="74" presetID="1" presetClass="entr" presetSubtype="0" fill="hold" grpId="0" nodeType="afterEffect">
                                  <p:stCondLst>
                                    <p:cond delay="200"/>
                                  </p:stCondLst>
                                  <p:childTnLst>
                                    <p:set>
                                      <p:cBhvr>
                                        <p:cTn id="75" dur="1" fill="hold">
                                          <p:stCondLst>
                                            <p:cond delay="0"/>
                                          </p:stCondLst>
                                        </p:cTn>
                                        <p:tgtEl>
                                          <p:spTgt spid="37"/>
                                        </p:tgtEl>
                                        <p:attrNameLst>
                                          <p:attrName>style.visibility</p:attrName>
                                        </p:attrNameLst>
                                      </p:cBhvr>
                                      <p:to>
                                        <p:strVal val="visible"/>
                                      </p:to>
                                    </p:set>
                                  </p:childTnLst>
                                </p:cTn>
                              </p:par>
                            </p:childTnLst>
                          </p:cTn>
                        </p:par>
                        <p:par>
                          <p:cTn id="76" fill="hold">
                            <p:stCondLst>
                              <p:cond delay="4600"/>
                            </p:stCondLst>
                            <p:childTnLst>
                              <p:par>
                                <p:cTn id="77" presetID="1" presetClass="entr" presetSubtype="0" fill="hold" grpId="0" nodeType="afterEffect">
                                  <p:stCondLst>
                                    <p:cond delay="200"/>
                                  </p:stCondLst>
                                  <p:childTnLst>
                                    <p:set>
                                      <p:cBhvr>
                                        <p:cTn id="78" dur="1" fill="hold">
                                          <p:stCondLst>
                                            <p:cond delay="0"/>
                                          </p:stCondLst>
                                        </p:cTn>
                                        <p:tgtEl>
                                          <p:spTgt spid="38"/>
                                        </p:tgtEl>
                                        <p:attrNameLst>
                                          <p:attrName>style.visibility</p:attrName>
                                        </p:attrNameLst>
                                      </p:cBhvr>
                                      <p:to>
                                        <p:strVal val="visible"/>
                                      </p:to>
                                    </p:set>
                                  </p:childTnLst>
                                </p:cTn>
                              </p:par>
                            </p:childTnLst>
                          </p:cTn>
                        </p:par>
                        <p:par>
                          <p:cTn id="79" fill="hold">
                            <p:stCondLst>
                              <p:cond delay="4800"/>
                            </p:stCondLst>
                            <p:childTnLst>
                              <p:par>
                                <p:cTn id="80" presetID="1" presetClass="entr" presetSubtype="0" fill="hold" grpId="0" nodeType="afterEffect">
                                  <p:stCondLst>
                                    <p:cond delay="200"/>
                                  </p:stCondLst>
                                  <p:childTnLst>
                                    <p:set>
                                      <p:cBhvr>
                                        <p:cTn id="81" dur="1" fill="hold">
                                          <p:stCondLst>
                                            <p:cond delay="0"/>
                                          </p:stCondLst>
                                        </p:cTn>
                                        <p:tgtEl>
                                          <p:spTgt spid="39"/>
                                        </p:tgtEl>
                                        <p:attrNameLst>
                                          <p:attrName>style.visibility</p:attrName>
                                        </p:attrNameLst>
                                      </p:cBhvr>
                                      <p:to>
                                        <p:strVal val="visible"/>
                                      </p:to>
                                    </p:set>
                                  </p:childTnLst>
                                </p:cTn>
                              </p:par>
                            </p:childTnLst>
                          </p:cTn>
                        </p:par>
                        <p:par>
                          <p:cTn id="82" fill="hold">
                            <p:stCondLst>
                              <p:cond delay="5000"/>
                            </p:stCondLst>
                            <p:childTnLst>
                              <p:par>
                                <p:cTn id="83" presetID="1" presetClass="entr" presetSubtype="0" fill="hold" grpId="0" nodeType="afterEffect">
                                  <p:stCondLst>
                                    <p:cond delay="200"/>
                                  </p:stCondLst>
                                  <p:childTnLst>
                                    <p:set>
                                      <p:cBhvr>
                                        <p:cTn id="84" dur="1" fill="hold">
                                          <p:stCondLst>
                                            <p:cond delay="0"/>
                                          </p:stCondLst>
                                        </p:cTn>
                                        <p:tgtEl>
                                          <p:spTgt spid="4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13" grpId="0" animBg="1"/>
      <p:bldP spid="15" grpId="0" animBg="1"/>
      <p:bldP spid="16" grpId="0" animBg="1"/>
      <p:bldP spid="17" grpId="0" animBg="1"/>
      <p:bldP spid="18" grpId="0" animBg="1"/>
      <p:bldP spid="19"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4" grpId="0" animBg="1"/>
      <p:bldP spid="35" grpId="0" animBg="1"/>
      <p:bldP spid="36" grpId="0" animBg="1"/>
      <p:bldP spid="37" grpId="0" animBg="1"/>
      <p:bldP spid="38" grpId="0" animBg="1"/>
      <p:bldP spid="39" grpId="0" animBg="1"/>
      <p:bldP spid="40"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Context</a:t>
            </a:r>
            <a:endParaRPr lang="en-NZ" sz="3200" b="1" dirty="0">
              <a:solidFill>
                <a:srgbClr val="00AEEF"/>
              </a:solidFill>
              <a:latin typeface="Abadi" panose="020B0604020104020204" pitchFamily="34" charset="0"/>
            </a:endParaRPr>
          </a:p>
        </p:txBody>
      </p:sp>
      <p:sp>
        <p:nvSpPr>
          <p:cNvPr id="10" name="Rectangle 5">
            <a:extLst>
              <a:ext uri="{FF2B5EF4-FFF2-40B4-BE49-F238E27FC236}">
                <a16:creationId xmlns:a16="http://schemas.microsoft.com/office/drawing/2014/main" id="{A512D9B9-176B-6B4C-8324-8CF59642BFFF}"/>
              </a:ext>
            </a:extLst>
          </p:cNvPr>
          <p:cNvSpPr>
            <a:spLocks noChangeAspect="1" noChangeArrowheads="1"/>
          </p:cNvSpPr>
          <p:nvPr/>
        </p:nvSpPr>
        <p:spPr bwMode="auto">
          <a:xfrm>
            <a:off x="1474969" y="3109017"/>
            <a:ext cx="9418320" cy="2002096"/>
          </a:xfrm>
          <a:prstGeom prst="rect">
            <a:avLst/>
          </a:prstGeom>
          <a:solidFill>
            <a:srgbClr val="00B050"/>
          </a:solidFill>
          <a:ln w="9525">
            <a:miter lim="800000"/>
            <a:headEnd/>
            <a:tailEnd/>
          </a:ln>
          <a:effectLst/>
          <a:scene3d>
            <a:camera prst="legacyPerspectiveTop" fov="1800000">
              <a:rot lat="300000" lon="0" rev="0"/>
            </a:camera>
            <a:lightRig rig="legacyNormal4" dir="b"/>
          </a:scene3d>
          <a:sp3d extrusionH="1801800" prstMaterial="legacyMatte">
            <a:bevelT w="13500" h="13500" prst="angle"/>
            <a:bevelB w="13500" h="13500" prst="angle"/>
            <a:extrusionClr>
              <a:schemeClr val="accent2">
                <a:lumMod val="60000"/>
                <a:lumOff val="40000"/>
              </a:schemeClr>
            </a:extrusionClr>
          </a:sp3d>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nchor="ctr">
            <a:flatTx/>
          </a:bodyPr>
          <a:lstStyle/>
          <a:p>
            <a:pPr algn="ctr">
              <a:defRPr/>
            </a:pPr>
            <a:r>
              <a:rPr lang="en-US" sz="5400" dirty="0">
                <a:solidFill>
                  <a:schemeClr val="bg1"/>
                </a:solidFill>
                <a:latin typeface="Trebuchet MS" pitchFamily="34" charset="0"/>
              </a:rPr>
              <a:t>RETURN, RESURRECTION, RESTORATION</a:t>
            </a:r>
          </a:p>
        </p:txBody>
      </p:sp>
      <p:grpSp>
        <p:nvGrpSpPr>
          <p:cNvPr id="2" name="Group 1">
            <a:extLst>
              <a:ext uri="{FF2B5EF4-FFF2-40B4-BE49-F238E27FC236}">
                <a16:creationId xmlns:a16="http://schemas.microsoft.com/office/drawing/2014/main" id="{8CE776BB-FB75-288C-B9F4-B67D8174C45A}"/>
              </a:ext>
            </a:extLst>
          </p:cNvPr>
          <p:cNvGrpSpPr/>
          <p:nvPr/>
        </p:nvGrpSpPr>
        <p:grpSpPr>
          <a:xfrm>
            <a:off x="10805045" y="5962650"/>
            <a:ext cx="1035886" cy="551231"/>
            <a:chOff x="3471863" y="1857374"/>
            <a:chExt cx="5450432" cy="2900367"/>
          </a:xfrm>
        </p:grpSpPr>
        <p:pic>
          <p:nvPicPr>
            <p:cNvPr id="3" name="Picture 2">
              <a:extLst>
                <a:ext uri="{FF2B5EF4-FFF2-40B4-BE49-F238E27FC236}">
                  <a16:creationId xmlns:a16="http://schemas.microsoft.com/office/drawing/2014/main" id="{67A80B73-B3BC-C527-D6F2-D6D2AC857863}"/>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4" name="Picture 3">
              <a:extLst>
                <a:ext uri="{FF2B5EF4-FFF2-40B4-BE49-F238E27FC236}">
                  <a16:creationId xmlns:a16="http://schemas.microsoft.com/office/drawing/2014/main" id="{F4C8ECF2-99B4-12B6-6C65-61E46712FDF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5" name="Picture 4">
              <a:extLst>
                <a:ext uri="{FF2B5EF4-FFF2-40B4-BE49-F238E27FC236}">
                  <a16:creationId xmlns:a16="http://schemas.microsoft.com/office/drawing/2014/main" id="{629270B6-3E70-B025-C7DB-D9BD9741F995}"/>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95564368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Earth floating in space">
            <a:extLst>
              <a:ext uri="{FF2B5EF4-FFF2-40B4-BE49-F238E27FC236}">
                <a16:creationId xmlns:a16="http://schemas.microsoft.com/office/drawing/2014/main" id="{A330D879-3866-8F8B-0013-99D9C5C36C43}"/>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36426" y="819150"/>
            <a:ext cx="11929786" cy="6000750"/>
          </a:xfrm>
          <a:prstGeom prst="rect">
            <a:avLst/>
          </a:prstGeom>
        </p:spPr>
      </p:pic>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Old Testament</a:t>
            </a:r>
            <a:endParaRPr lang="en-NZ" sz="3200" b="1" dirty="0">
              <a:solidFill>
                <a:srgbClr val="00AEEF"/>
              </a:solidFill>
              <a:latin typeface="Abadi" panose="020B0604020104020204" pitchFamily="34" charset="0"/>
            </a:endParaRPr>
          </a:p>
        </p:txBody>
      </p:sp>
      <p:sp>
        <p:nvSpPr>
          <p:cNvPr id="12" name="Oval 11">
            <a:extLst>
              <a:ext uri="{FF2B5EF4-FFF2-40B4-BE49-F238E27FC236}">
                <a16:creationId xmlns:a16="http://schemas.microsoft.com/office/drawing/2014/main" id="{4233B227-63D9-3352-264A-E4C149C9AA22}"/>
              </a:ext>
            </a:extLst>
          </p:cNvPr>
          <p:cNvSpPr/>
          <p:nvPr/>
        </p:nvSpPr>
        <p:spPr>
          <a:xfrm>
            <a:off x="4612241" y="1780672"/>
            <a:ext cx="2803086" cy="2803086"/>
          </a:xfrm>
          <a:prstGeom prst="ellipse">
            <a:avLst/>
          </a:prstGeom>
          <a:gradFill flip="none" rotWithShape="1">
            <a:gsLst>
              <a:gs pos="0">
                <a:schemeClr val="bg1">
                  <a:lumMod val="0"/>
                  <a:lumOff val="100000"/>
                  <a:alpha val="63918"/>
                </a:schemeClr>
              </a:gs>
              <a:gs pos="100000">
                <a:schemeClr val="bg1">
                  <a:lumMod val="52000"/>
                  <a:lumOff val="48000"/>
                  <a:alpha val="26278"/>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TextBox 2">
            <a:extLst>
              <a:ext uri="{FF2B5EF4-FFF2-40B4-BE49-F238E27FC236}">
                <a16:creationId xmlns:a16="http://schemas.microsoft.com/office/drawing/2014/main" id="{0E23DD30-D69B-0872-2B75-4CF63DF0EDEF}"/>
              </a:ext>
            </a:extLst>
          </p:cNvPr>
          <p:cNvSpPr txBox="1"/>
          <p:nvPr/>
        </p:nvSpPr>
        <p:spPr>
          <a:xfrm>
            <a:off x="4108784" y="2052664"/>
            <a:ext cx="3810000" cy="1754326"/>
          </a:xfrm>
          <a:prstGeom prst="rect">
            <a:avLst/>
          </a:prstGeom>
          <a:noFill/>
        </p:spPr>
        <p:txBody>
          <a:bodyPr wrap="square">
            <a:spAutoFit/>
          </a:bodyPr>
          <a:lstStyle/>
          <a:p>
            <a:pPr algn="ctr"/>
            <a:r>
              <a:rPr lang="en-US" sz="3600" b="1" dirty="0"/>
              <a:t>FUTURE</a:t>
            </a:r>
          </a:p>
          <a:p>
            <a:pPr algn="ctr"/>
            <a:r>
              <a:rPr lang="en-US" sz="3600" b="1" dirty="0"/>
              <a:t>RENEWAL</a:t>
            </a:r>
          </a:p>
          <a:p>
            <a:pPr algn="ctr"/>
            <a:r>
              <a:rPr lang="en-US" sz="3600" b="1" dirty="0"/>
              <a:t>OF CREATION</a:t>
            </a:r>
          </a:p>
        </p:txBody>
      </p:sp>
      <p:sp>
        <p:nvSpPr>
          <p:cNvPr id="5" name="TextBox 4">
            <a:extLst>
              <a:ext uri="{FF2B5EF4-FFF2-40B4-BE49-F238E27FC236}">
                <a16:creationId xmlns:a16="http://schemas.microsoft.com/office/drawing/2014/main" id="{A3DBF569-BDC4-49E5-FC61-C817CD36C023}"/>
              </a:ext>
            </a:extLst>
          </p:cNvPr>
          <p:cNvSpPr txBox="1"/>
          <p:nvPr/>
        </p:nvSpPr>
        <p:spPr>
          <a:xfrm>
            <a:off x="4829362" y="5070618"/>
            <a:ext cx="2514600" cy="1200329"/>
          </a:xfrm>
          <a:prstGeom prst="rect">
            <a:avLst/>
          </a:prstGeom>
          <a:noFill/>
        </p:spPr>
        <p:txBody>
          <a:bodyPr wrap="square">
            <a:spAutoFit/>
          </a:bodyPr>
          <a:lstStyle/>
          <a:p>
            <a:pPr algn="ctr"/>
            <a:r>
              <a:rPr lang="en-US" sz="3600" dirty="0">
                <a:solidFill>
                  <a:schemeClr val="bg1"/>
                </a:solidFill>
                <a:latin typeface="Abadi" panose="020B0604020104020204" pitchFamily="34" charset="0"/>
                <a:ea typeface="Calibri" panose="020F0502020204030204" pitchFamily="34" charset="0"/>
              </a:rPr>
              <a:t>THE OLD CREATION</a:t>
            </a:r>
            <a:endParaRPr lang="en-US" sz="3600" dirty="0">
              <a:solidFill>
                <a:schemeClr val="bg1"/>
              </a:solidFill>
            </a:endParaRPr>
          </a:p>
        </p:txBody>
      </p:sp>
      <p:sp>
        <p:nvSpPr>
          <p:cNvPr id="2" name="TextBox 1">
            <a:extLst>
              <a:ext uri="{FF2B5EF4-FFF2-40B4-BE49-F238E27FC236}">
                <a16:creationId xmlns:a16="http://schemas.microsoft.com/office/drawing/2014/main" id="{8FAB7406-B942-6800-F5D6-B0E025F74CEC}"/>
              </a:ext>
            </a:extLst>
          </p:cNvPr>
          <p:cNvSpPr txBox="1"/>
          <p:nvPr/>
        </p:nvSpPr>
        <p:spPr>
          <a:xfrm>
            <a:off x="404683" y="1331724"/>
            <a:ext cx="2755611" cy="4524315"/>
          </a:xfrm>
          <a:prstGeom prst="rect">
            <a:avLst/>
          </a:prstGeom>
          <a:noFill/>
        </p:spPr>
        <p:txBody>
          <a:bodyPr wrap="square">
            <a:spAutoFit/>
          </a:bodyPr>
          <a:lstStyle/>
          <a:p>
            <a:r>
              <a:rPr lang="en-US" sz="3600" i="1" dirty="0">
                <a:solidFill>
                  <a:srgbClr val="B44FFF"/>
                </a:solidFill>
                <a:latin typeface="Abadi" panose="020B0604020104020204" pitchFamily="34" charset="0"/>
                <a:ea typeface="Calibri" panose="020F0502020204030204" pitchFamily="34" charset="0"/>
              </a:rPr>
              <a:t>Progressively</a:t>
            </a:r>
            <a:r>
              <a:rPr lang="en-US" sz="3600" dirty="0">
                <a:solidFill>
                  <a:srgbClr val="B44FFF"/>
                </a:solidFill>
                <a:latin typeface="Abadi" panose="020B0604020104020204" pitchFamily="34" charset="0"/>
                <a:ea typeface="Calibri" panose="020F0502020204030204" pitchFamily="34" charset="0"/>
              </a:rPr>
              <a:t> </a:t>
            </a:r>
            <a:r>
              <a:rPr lang="en-US" sz="3600" dirty="0">
                <a:solidFill>
                  <a:schemeClr val="bg1"/>
                </a:solidFill>
                <a:latin typeface="Abadi" panose="020B0604020104020204" pitchFamily="34" charset="0"/>
                <a:ea typeface="Calibri" panose="020F0502020204030204" pitchFamily="34" charset="0"/>
              </a:rPr>
              <a:t>realized when Christ returns and begins transforming this world</a:t>
            </a:r>
          </a:p>
          <a:p>
            <a:endParaRPr lang="en-US" sz="3600" dirty="0">
              <a:solidFill>
                <a:srgbClr val="B44FFF"/>
              </a:solidFill>
              <a:latin typeface="Abadi" panose="020B0604020104020204" pitchFamily="34" charset="0"/>
              <a:ea typeface="Calibri" panose="020F0502020204030204" pitchFamily="34" charset="0"/>
            </a:endParaRPr>
          </a:p>
        </p:txBody>
      </p:sp>
      <p:grpSp>
        <p:nvGrpSpPr>
          <p:cNvPr id="11" name="Group 10">
            <a:extLst>
              <a:ext uri="{FF2B5EF4-FFF2-40B4-BE49-F238E27FC236}">
                <a16:creationId xmlns:a16="http://schemas.microsoft.com/office/drawing/2014/main" id="{1DF030E1-2BEB-5126-F448-4BDD888D70BA}"/>
              </a:ext>
            </a:extLst>
          </p:cNvPr>
          <p:cNvGrpSpPr/>
          <p:nvPr/>
        </p:nvGrpSpPr>
        <p:grpSpPr>
          <a:xfrm>
            <a:off x="10805045" y="5962650"/>
            <a:ext cx="1035886" cy="551231"/>
            <a:chOff x="3471863" y="1857374"/>
            <a:chExt cx="5450432" cy="2900367"/>
          </a:xfrm>
        </p:grpSpPr>
        <p:pic>
          <p:nvPicPr>
            <p:cNvPr id="13" name="Picture 12">
              <a:extLst>
                <a:ext uri="{FF2B5EF4-FFF2-40B4-BE49-F238E27FC236}">
                  <a16:creationId xmlns:a16="http://schemas.microsoft.com/office/drawing/2014/main" id="{BFEED0AE-6A88-472E-3F4C-8DDB198D1CBF}"/>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4" name="Picture 13">
              <a:extLst>
                <a:ext uri="{FF2B5EF4-FFF2-40B4-BE49-F238E27FC236}">
                  <a16:creationId xmlns:a16="http://schemas.microsoft.com/office/drawing/2014/main" id="{882E4314-6B68-FE69-BBC3-25EE1C5C4D35}"/>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5" name="Picture 14">
              <a:extLst>
                <a:ext uri="{FF2B5EF4-FFF2-40B4-BE49-F238E27FC236}">
                  <a16:creationId xmlns:a16="http://schemas.microsoft.com/office/drawing/2014/main" id="{8649B1C3-8F19-31D2-0E02-8DE4E9C8411A}"/>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706025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mph" presetSubtype="0" fill="hold" grpId="0" nodeType="clickEffect">
                                  <p:stCondLst>
                                    <p:cond delay="0"/>
                                  </p:stCondLst>
                                  <p:childTnLst>
                                    <p:animScale>
                                      <p:cBhvr>
                                        <p:cTn id="6" dur="2000" fill="hold"/>
                                        <p:tgtEl>
                                          <p:spTgt spid="12"/>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Earth floating in space">
            <a:extLst>
              <a:ext uri="{FF2B5EF4-FFF2-40B4-BE49-F238E27FC236}">
                <a16:creationId xmlns:a16="http://schemas.microsoft.com/office/drawing/2014/main" id="{A330D879-3866-8F8B-0013-99D9C5C36C43}"/>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36426" y="819150"/>
            <a:ext cx="11929786" cy="6000750"/>
          </a:xfrm>
          <a:prstGeom prst="rect">
            <a:avLst/>
          </a:prstGeom>
        </p:spPr>
      </p:pic>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Old Testament</a:t>
            </a:r>
            <a:endParaRPr lang="en-NZ" sz="3200" b="1" dirty="0">
              <a:solidFill>
                <a:srgbClr val="00AEEF"/>
              </a:solidFill>
              <a:latin typeface="Abadi" panose="020B0604020104020204" pitchFamily="34" charset="0"/>
            </a:endParaRPr>
          </a:p>
        </p:txBody>
      </p:sp>
      <p:sp>
        <p:nvSpPr>
          <p:cNvPr id="11" name="TextBox 10">
            <a:extLst>
              <a:ext uri="{FF2B5EF4-FFF2-40B4-BE49-F238E27FC236}">
                <a16:creationId xmlns:a16="http://schemas.microsoft.com/office/drawing/2014/main" id="{E9414BFD-DAB9-04B4-B14A-BF759C429C38}"/>
              </a:ext>
            </a:extLst>
          </p:cNvPr>
          <p:cNvSpPr txBox="1"/>
          <p:nvPr/>
        </p:nvSpPr>
        <p:spPr>
          <a:xfrm>
            <a:off x="404683" y="1331724"/>
            <a:ext cx="2514599" cy="5078313"/>
          </a:xfrm>
          <a:prstGeom prst="rect">
            <a:avLst/>
          </a:prstGeom>
          <a:noFill/>
        </p:spPr>
        <p:txBody>
          <a:bodyPr wrap="square">
            <a:spAutoFit/>
          </a:bodyPr>
          <a:lstStyle/>
          <a:p>
            <a:r>
              <a:rPr lang="en-US" sz="3600" i="1" dirty="0">
                <a:solidFill>
                  <a:srgbClr val="B44FFF"/>
                </a:solidFill>
                <a:latin typeface="Abadi" panose="020B0604020104020204" pitchFamily="34" charset="0"/>
                <a:ea typeface="Calibri" panose="020F0502020204030204" pitchFamily="34" charset="0"/>
              </a:rPr>
              <a:t>Perfectly</a:t>
            </a:r>
            <a:r>
              <a:rPr lang="en-US" sz="3600" dirty="0">
                <a:solidFill>
                  <a:schemeClr val="bg1"/>
                </a:solidFill>
                <a:latin typeface="Abadi" panose="020B0604020104020204" pitchFamily="34" charset="0"/>
                <a:ea typeface="Calibri" panose="020F0502020204030204" pitchFamily="34" charset="0"/>
              </a:rPr>
              <a:t> realized when the whole creation is delivered from bondage to corruption</a:t>
            </a:r>
          </a:p>
        </p:txBody>
      </p:sp>
      <p:sp>
        <p:nvSpPr>
          <p:cNvPr id="2" name="Oval 1">
            <a:extLst>
              <a:ext uri="{FF2B5EF4-FFF2-40B4-BE49-F238E27FC236}">
                <a16:creationId xmlns:a16="http://schemas.microsoft.com/office/drawing/2014/main" id="{B53DAEA4-2389-4793-10F8-1627B489AA69}"/>
              </a:ext>
            </a:extLst>
          </p:cNvPr>
          <p:cNvSpPr/>
          <p:nvPr/>
        </p:nvSpPr>
        <p:spPr>
          <a:xfrm>
            <a:off x="3236858" y="1036581"/>
            <a:ext cx="5573769" cy="5573769"/>
          </a:xfrm>
          <a:prstGeom prst="ellipse">
            <a:avLst/>
          </a:prstGeom>
          <a:gradFill flip="none" rotWithShape="1">
            <a:gsLst>
              <a:gs pos="0">
                <a:schemeClr val="bg1">
                  <a:lumMod val="0"/>
                  <a:lumOff val="100000"/>
                  <a:alpha val="63918"/>
                </a:schemeClr>
              </a:gs>
              <a:gs pos="100000">
                <a:schemeClr val="bg1">
                  <a:lumMod val="52000"/>
                  <a:lumOff val="48000"/>
                  <a:alpha val="26278"/>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a:extLst>
              <a:ext uri="{FF2B5EF4-FFF2-40B4-BE49-F238E27FC236}">
                <a16:creationId xmlns:a16="http://schemas.microsoft.com/office/drawing/2014/main" id="{C60BB03F-F1C1-290B-DA02-954ED84C2085}"/>
              </a:ext>
            </a:extLst>
          </p:cNvPr>
          <p:cNvSpPr txBox="1"/>
          <p:nvPr/>
        </p:nvSpPr>
        <p:spPr>
          <a:xfrm>
            <a:off x="3675214" y="2035767"/>
            <a:ext cx="4652210" cy="3785652"/>
          </a:xfrm>
          <a:prstGeom prst="rect">
            <a:avLst/>
          </a:prstGeom>
          <a:noFill/>
        </p:spPr>
        <p:txBody>
          <a:bodyPr wrap="square">
            <a:spAutoFit/>
          </a:bodyPr>
          <a:lstStyle/>
          <a:p>
            <a:pPr algn="ctr"/>
            <a:r>
              <a:rPr lang="en-US" sz="4000" b="1" dirty="0"/>
              <a:t>THE RENEWED CREATION—</a:t>
            </a:r>
          </a:p>
          <a:p>
            <a:pPr algn="ctr"/>
            <a:r>
              <a:rPr lang="en-US" sz="4000" b="1" dirty="0"/>
              <a:t>“THE NEW HEAVENS AND NEW EARTH”—</a:t>
            </a:r>
          </a:p>
          <a:p>
            <a:pPr algn="ctr"/>
            <a:r>
              <a:rPr lang="en-US" sz="4000" b="1" dirty="0"/>
              <a:t>PARADISE</a:t>
            </a:r>
          </a:p>
          <a:p>
            <a:pPr algn="ctr"/>
            <a:r>
              <a:rPr lang="en-US" sz="4000" b="1" dirty="0"/>
              <a:t>ON EARTH</a:t>
            </a:r>
          </a:p>
        </p:txBody>
      </p:sp>
      <p:grpSp>
        <p:nvGrpSpPr>
          <p:cNvPr id="3" name="Group 2">
            <a:extLst>
              <a:ext uri="{FF2B5EF4-FFF2-40B4-BE49-F238E27FC236}">
                <a16:creationId xmlns:a16="http://schemas.microsoft.com/office/drawing/2014/main" id="{80878EAB-A59D-EE9E-96DB-CFCB99A1D747}"/>
              </a:ext>
            </a:extLst>
          </p:cNvPr>
          <p:cNvGrpSpPr/>
          <p:nvPr/>
        </p:nvGrpSpPr>
        <p:grpSpPr>
          <a:xfrm>
            <a:off x="10805045" y="5962650"/>
            <a:ext cx="1035886" cy="551231"/>
            <a:chOff x="3471863" y="1857374"/>
            <a:chExt cx="5450432" cy="2900367"/>
          </a:xfrm>
        </p:grpSpPr>
        <p:pic>
          <p:nvPicPr>
            <p:cNvPr id="5" name="Picture 4">
              <a:extLst>
                <a:ext uri="{FF2B5EF4-FFF2-40B4-BE49-F238E27FC236}">
                  <a16:creationId xmlns:a16="http://schemas.microsoft.com/office/drawing/2014/main" id="{154F8042-C0A1-FB0A-2BF4-E5ED58D990F8}"/>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2" name="Picture 11">
              <a:extLst>
                <a:ext uri="{FF2B5EF4-FFF2-40B4-BE49-F238E27FC236}">
                  <a16:creationId xmlns:a16="http://schemas.microsoft.com/office/drawing/2014/main" id="{39B1365A-656F-CA79-FB6F-C809B5BC1EB1}"/>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4" name="Picture 13">
              <a:extLst>
                <a:ext uri="{FF2B5EF4-FFF2-40B4-BE49-F238E27FC236}">
                  <a16:creationId xmlns:a16="http://schemas.microsoft.com/office/drawing/2014/main" id="{34C80035-B415-9EF0-7AD3-9FD39A15ABC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40855077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Earth floating in space">
            <a:extLst>
              <a:ext uri="{FF2B5EF4-FFF2-40B4-BE49-F238E27FC236}">
                <a16:creationId xmlns:a16="http://schemas.microsoft.com/office/drawing/2014/main" id="{A330D879-3866-8F8B-0013-99D9C5C36C43}"/>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36426" y="819150"/>
            <a:ext cx="11929786" cy="6000750"/>
          </a:xfrm>
          <a:prstGeom prst="rect">
            <a:avLst/>
          </a:prstGeom>
        </p:spPr>
      </p:pic>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Old Testament</a:t>
            </a:r>
            <a:endParaRPr lang="en-NZ" sz="3200" b="1" dirty="0">
              <a:solidFill>
                <a:srgbClr val="00AEEF"/>
              </a:solidFill>
              <a:latin typeface="Abadi" panose="020B0604020104020204" pitchFamily="34" charset="0"/>
            </a:endParaRPr>
          </a:p>
        </p:txBody>
      </p:sp>
      <p:sp>
        <p:nvSpPr>
          <p:cNvPr id="12" name="Oval 11">
            <a:extLst>
              <a:ext uri="{FF2B5EF4-FFF2-40B4-BE49-F238E27FC236}">
                <a16:creationId xmlns:a16="http://schemas.microsoft.com/office/drawing/2014/main" id="{4233B227-63D9-3352-264A-E4C149C9AA22}"/>
              </a:ext>
            </a:extLst>
          </p:cNvPr>
          <p:cNvSpPr/>
          <p:nvPr/>
        </p:nvSpPr>
        <p:spPr>
          <a:xfrm>
            <a:off x="5800725" y="2406464"/>
            <a:ext cx="462282" cy="462282"/>
          </a:xfrm>
          <a:prstGeom prst="ellipse">
            <a:avLst/>
          </a:prstGeom>
          <a:gradFill flip="none" rotWithShape="1">
            <a:gsLst>
              <a:gs pos="0">
                <a:schemeClr val="bg1">
                  <a:lumMod val="0"/>
                  <a:lumOff val="100000"/>
                  <a:alpha val="63918"/>
                </a:schemeClr>
              </a:gs>
              <a:gs pos="100000">
                <a:schemeClr val="bg1">
                  <a:lumMod val="52000"/>
                  <a:lumOff val="48000"/>
                  <a:alpha val="26278"/>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 name="Group 6">
            <a:extLst>
              <a:ext uri="{FF2B5EF4-FFF2-40B4-BE49-F238E27FC236}">
                <a16:creationId xmlns:a16="http://schemas.microsoft.com/office/drawing/2014/main" id="{98F1F6AB-6BBC-512E-B795-81E01168440C}"/>
              </a:ext>
            </a:extLst>
          </p:cNvPr>
          <p:cNvGrpSpPr/>
          <p:nvPr/>
        </p:nvGrpSpPr>
        <p:grpSpPr>
          <a:xfrm>
            <a:off x="10805045" y="5962650"/>
            <a:ext cx="1035886" cy="551231"/>
            <a:chOff x="3471863" y="1857374"/>
            <a:chExt cx="5450432" cy="2900367"/>
          </a:xfrm>
        </p:grpSpPr>
        <p:pic>
          <p:nvPicPr>
            <p:cNvPr id="8" name="Picture 7">
              <a:extLst>
                <a:ext uri="{FF2B5EF4-FFF2-40B4-BE49-F238E27FC236}">
                  <a16:creationId xmlns:a16="http://schemas.microsoft.com/office/drawing/2014/main" id="{F93DEC96-6084-06F8-4846-BF154FA7A2B2}"/>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0" name="Picture 9">
              <a:extLst>
                <a:ext uri="{FF2B5EF4-FFF2-40B4-BE49-F238E27FC236}">
                  <a16:creationId xmlns:a16="http://schemas.microsoft.com/office/drawing/2014/main" id="{237C89E6-E01C-97F1-ADA4-B060AE23678C}"/>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1" name="Picture 10">
              <a:extLst>
                <a:ext uri="{FF2B5EF4-FFF2-40B4-BE49-F238E27FC236}">
                  <a16:creationId xmlns:a16="http://schemas.microsoft.com/office/drawing/2014/main" id="{52399F21-BA72-A654-0625-294150044017}"/>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596920101"/>
      </p:ext>
    </p:extLst>
  </p:cSld>
  <p:clrMapOvr>
    <a:masterClrMapping/>
  </p:clrMapOvr>
  <p:transition advClick="0" advTm="300">
    <p:fade/>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Earth floating in space">
            <a:extLst>
              <a:ext uri="{FF2B5EF4-FFF2-40B4-BE49-F238E27FC236}">
                <a16:creationId xmlns:a16="http://schemas.microsoft.com/office/drawing/2014/main" id="{A330D879-3866-8F8B-0013-99D9C5C36C43}"/>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36426" y="819150"/>
            <a:ext cx="11929786" cy="6000750"/>
          </a:xfrm>
          <a:prstGeom prst="rect">
            <a:avLst/>
          </a:prstGeom>
        </p:spPr>
      </p:pic>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Old Testament</a:t>
            </a:r>
            <a:endParaRPr lang="en-NZ" sz="3200" b="1" dirty="0">
              <a:solidFill>
                <a:srgbClr val="00AEEF"/>
              </a:solidFill>
              <a:latin typeface="Abadi" panose="020B0604020104020204" pitchFamily="34" charset="0"/>
            </a:endParaRPr>
          </a:p>
        </p:txBody>
      </p:sp>
      <p:sp>
        <p:nvSpPr>
          <p:cNvPr id="12" name="Oval 11">
            <a:extLst>
              <a:ext uri="{FF2B5EF4-FFF2-40B4-BE49-F238E27FC236}">
                <a16:creationId xmlns:a16="http://schemas.microsoft.com/office/drawing/2014/main" id="{4233B227-63D9-3352-264A-E4C149C9AA22}"/>
              </a:ext>
            </a:extLst>
          </p:cNvPr>
          <p:cNvSpPr/>
          <p:nvPr/>
        </p:nvSpPr>
        <p:spPr>
          <a:xfrm>
            <a:off x="5705475" y="2311214"/>
            <a:ext cx="652782" cy="652782"/>
          </a:xfrm>
          <a:prstGeom prst="ellipse">
            <a:avLst/>
          </a:prstGeom>
          <a:gradFill flip="none" rotWithShape="1">
            <a:gsLst>
              <a:gs pos="0">
                <a:schemeClr val="bg1">
                  <a:lumMod val="0"/>
                  <a:lumOff val="100000"/>
                  <a:alpha val="63918"/>
                </a:schemeClr>
              </a:gs>
              <a:gs pos="100000">
                <a:schemeClr val="bg1">
                  <a:lumMod val="52000"/>
                  <a:lumOff val="48000"/>
                  <a:alpha val="26278"/>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 name="Group 6">
            <a:extLst>
              <a:ext uri="{FF2B5EF4-FFF2-40B4-BE49-F238E27FC236}">
                <a16:creationId xmlns:a16="http://schemas.microsoft.com/office/drawing/2014/main" id="{CC0C20F7-D011-D605-9F93-4DBA162C7637}"/>
              </a:ext>
            </a:extLst>
          </p:cNvPr>
          <p:cNvGrpSpPr/>
          <p:nvPr/>
        </p:nvGrpSpPr>
        <p:grpSpPr>
          <a:xfrm>
            <a:off x="10805045" y="5962650"/>
            <a:ext cx="1035886" cy="551231"/>
            <a:chOff x="3471863" y="1857374"/>
            <a:chExt cx="5450432" cy="2900367"/>
          </a:xfrm>
        </p:grpSpPr>
        <p:pic>
          <p:nvPicPr>
            <p:cNvPr id="8" name="Picture 7">
              <a:extLst>
                <a:ext uri="{FF2B5EF4-FFF2-40B4-BE49-F238E27FC236}">
                  <a16:creationId xmlns:a16="http://schemas.microsoft.com/office/drawing/2014/main" id="{A9E0FFB7-7E87-951C-B825-68CBDD894955}"/>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0" name="Picture 9">
              <a:extLst>
                <a:ext uri="{FF2B5EF4-FFF2-40B4-BE49-F238E27FC236}">
                  <a16:creationId xmlns:a16="http://schemas.microsoft.com/office/drawing/2014/main" id="{F6B6FAD2-A057-68FC-F83E-AA037A507D79}"/>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1" name="Picture 10">
              <a:extLst>
                <a:ext uri="{FF2B5EF4-FFF2-40B4-BE49-F238E27FC236}">
                  <a16:creationId xmlns:a16="http://schemas.microsoft.com/office/drawing/2014/main" id="{90ADC6D7-7AD3-9C4E-E7CC-925EA22C913E}"/>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520929946"/>
      </p:ext>
    </p:extLst>
  </p:cSld>
  <p:clrMapOvr>
    <a:masterClrMapping/>
  </p:clrMapOvr>
  <p:transition advClick="0" advTm="300">
    <p:fade/>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Earth floating in space">
            <a:extLst>
              <a:ext uri="{FF2B5EF4-FFF2-40B4-BE49-F238E27FC236}">
                <a16:creationId xmlns:a16="http://schemas.microsoft.com/office/drawing/2014/main" id="{A330D879-3866-8F8B-0013-99D9C5C36C43}"/>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36426" y="819150"/>
            <a:ext cx="11929786" cy="6000750"/>
          </a:xfrm>
          <a:prstGeom prst="rect">
            <a:avLst/>
          </a:prstGeom>
        </p:spPr>
      </p:pic>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Old Testament</a:t>
            </a:r>
            <a:endParaRPr lang="en-NZ" sz="3200" b="1" dirty="0">
              <a:solidFill>
                <a:srgbClr val="00AEEF"/>
              </a:solidFill>
              <a:latin typeface="Abadi" panose="020B0604020104020204" pitchFamily="34" charset="0"/>
            </a:endParaRPr>
          </a:p>
        </p:txBody>
      </p:sp>
      <p:sp>
        <p:nvSpPr>
          <p:cNvPr id="12" name="Oval 11">
            <a:extLst>
              <a:ext uri="{FF2B5EF4-FFF2-40B4-BE49-F238E27FC236}">
                <a16:creationId xmlns:a16="http://schemas.microsoft.com/office/drawing/2014/main" id="{4233B227-63D9-3352-264A-E4C149C9AA22}"/>
              </a:ext>
            </a:extLst>
          </p:cNvPr>
          <p:cNvSpPr/>
          <p:nvPr/>
        </p:nvSpPr>
        <p:spPr>
          <a:xfrm>
            <a:off x="5594536" y="2200275"/>
            <a:ext cx="874660" cy="874660"/>
          </a:xfrm>
          <a:prstGeom prst="ellipse">
            <a:avLst/>
          </a:prstGeom>
          <a:gradFill flip="none" rotWithShape="1">
            <a:gsLst>
              <a:gs pos="0">
                <a:schemeClr val="bg1">
                  <a:lumMod val="0"/>
                  <a:lumOff val="100000"/>
                  <a:alpha val="63918"/>
                </a:schemeClr>
              </a:gs>
              <a:gs pos="100000">
                <a:schemeClr val="bg1">
                  <a:lumMod val="52000"/>
                  <a:lumOff val="48000"/>
                  <a:alpha val="26278"/>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 name="Group 6">
            <a:extLst>
              <a:ext uri="{FF2B5EF4-FFF2-40B4-BE49-F238E27FC236}">
                <a16:creationId xmlns:a16="http://schemas.microsoft.com/office/drawing/2014/main" id="{E83E8578-BF2F-CB00-B195-0A457F220D96}"/>
              </a:ext>
            </a:extLst>
          </p:cNvPr>
          <p:cNvGrpSpPr/>
          <p:nvPr/>
        </p:nvGrpSpPr>
        <p:grpSpPr>
          <a:xfrm>
            <a:off x="10805045" y="5962650"/>
            <a:ext cx="1035886" cy="551231"/>
            <a:chOff x="3471863" y="1857374"/>
            <a:chExt cx="5450432" cy="2900367"/>
          </a:xfrm>
        </p:grpSpPr>
        <p:pic>
          <p:nvPicPr>
            <p:cNvPr id="8" name="Picture 7">
              <a:extLst>
                <a:ext uri="{FF2B5EF4-FFF2-40B4-BE49-F238E27FC236}">
                  <a16:creationId xmlns:a16="http://schemas.microsoft.com/office/drawing/2014/main" id="{62699830-3E37-9554-0E16-990907C8BF0A}"/>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0" name="Picture 9">
              <a:extLst>
                <a:ext uri="{FF2B5EF4-FFF2-40B4-BE49-F238E27FC236}">
                  <a16:creationId xmlns:a16="http://schemas.microsoft.com/office/drawing/2014/main" id="{E2479E20-8E65-C135-F96B-E3FEFA75EC20}"/>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1" name="Picture 10">
              <a:extLst>
                <a:ext uri="{FF2B5EF4-FFF2-40B4-BE49-F238E27FC236}">
                  <a16:creationId xmlns:a16="http://schemas.microsoft.com/office/drawing/2014/main" id="{D5BE28FA-39BE-E48E-CC74-6CE8C78F4F59}"/>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768825399"/>
      </p:ext>
    </p:extLst>
  </p:cSld>
  <p:clrMapOvr>
    <a:masterClrMapping/>
  </p:clrMapOvr>
  <p:transition advClick="0" advTm="300">
    <p:fade/>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Earth floating in space">
            <a:extLst>
              <a:ext uri="{FF2B5EF4-FFF2-40B4-BE49-F238E27FC236}">
                <a16:creationId xmlns:a16="http://schemas.microsoft.com/office/drawing/2014/main" id="{A330D879-3866-8F8B-0013-99D9C5C36C43}"/>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36426" y="819150"/>
            <a:ext cx="11929786" cy="6000750"/>
          </a:xfrm>
          <a:prstGeom prst="rect">
            <a:avLst/>
          </a:prstGeom>
        </p:spPr>
      </p:pic>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Old Testament</a:t>
            </a:r>
            <a:endParaRPr lang="en-NZ" sz="3200" b="1" dirty="0">
              <a:solidFill>
                <a:srgbClr val="00AEEF"/>
              </a:solidFill>
              <a:latin typeface="Abadi" panose="020B0604020104020204" pitchFamily="34" charset="0"/>
            </a:endParaRPr>
          </a:p>
        </p:txBody>
      </p:sp>
      <p:sp>
        <p:nvSpPr>
          <p:cNvPr id="12" name="Oval 11">
            <a:extLst>
              <a:ext uri="{FF2B5EF4-FFF2-40B4-BE49-F238E27FC236}">
                <a16:creationId xmlns:a16="http://schemas.microsoft.com/office/drawing/2014/main" id="{4233B227-63D9-3352-264A-E4C149C9AA22}"/>
              </a:ext>
            </a:extLst>
          </p:cNvPr>
          <p:cNvSpPr/>
          <p:nvPr/>
        </p:nvSpPr>
        <p:spPr>
          <a:xfrm>
            <a:off x="5364296" y="1970035"/>
            <a:ext cx="1335140" cy="1335140"/>
          </a:xfrm>
          <a:prstGeom prst="ellipse">
            <a:avLst/>
          </a:prstGeom>
          <a:gradFill flip="none" rotWithShape="1">
            <a:gsLst>
              <a:gs pos="0">
                <a:schemeClr val="bg1">
                  <a:lumMod val="0"/>
                  <a:lumOff val="100000"/>
                  <a:alpha val="63918"/>
                </a:schemeClr>
              </a:gs>
              <a:gs pos="100000">
                <a:schemeClr val="bg1">
                  <a:lumMod val="52000"/>
                  <a:lumOff val="48000"/>
                  <a:alpha val="26278"/>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 name="Group 6">
            <a:extLst>
              <a:ext uri="{FF2B5EF4-FFF2-40B4-BE49-F238E27FC236}">
                <a16:creationId xmlns:a16="http://schemas.microsoft.com/office/drawing/2014/main" id="{25AAA2E8-EFF4-F28B-ABB4-7DC606B0454C}"/>
              </a:ext>
            </a:extLst>
          </p:cNvPr>
          <p:cNvGrpSpPr/>
          <p:nvPr/>
        </p:nvGrpSpPr>
        <p:grpSpPr>
          <a:xfrm>
            <a:off x="10805045" y="5962650"/>
            <a:ext cx="1035886" cy="551231"/>
            <a:chOff x="3471863" y="1857374"/>
            <a:chExt cx="5450432" cy="2900367"/>
          </a:xfrm>
        </p:grpSpPr>
        <p:pic>
          <p:nvPicPr>
            <p:cNvPr id="8" name="Picture 7">
              <a:extLst>
                <a:ext uri="{FF2B5EF4-FFF2-40B4-BE49-F238E27FC236}">
                  <a16:creationId xmlns:a16="http://schemas.microsoft.com/office/drawing/2014/main" id="{0CB2F7FC-485E-70F3-DAC6-A5F1DD539B21}"/>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0" name="Picture 9">
              <a:extLst>
                <a:ext uri="{FF2B5EF4-FFF2-40B4-BE49-F238E27FC236}">
                  <a16:creationId xmlns:a16="http://schemas.microsoft.com/office/drawing/2014/main" id="{EDD64ABA-8CBE-4017-2211-8C53E21762F5}"/>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1" name="Picture 10">
              <a:extLst>
                <a:ext uri="{FF2B5EF4-FFF2-40B4-BE49-F238E27FC236}">
                  <a16:creationId xmlns:a16="http://schemas.microsoft.com/office/drawing/2014/main" id="{9467279A-232A-B5B0-1D72-F253FE5A0080}"/>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1964659722"/>
      </p:ext>
    </p:extLst>
  </p:cSld>
  <p:clrMapOvr>
    <a:masterClrMapping/>
  </p:clrMapOvr>
  <p:transition advClick="0" advTm="300">
    <p:fade/>
  </p:transition>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Earth floating in space">
            <a:extLst>
              <a:ext uri="{FF2B5EF4-FFF2-40B4-BE49-F238E27FC236}">
                <a16:creationId xmlns:a16="http://schemas.microsoft.com/office/drawing/2014/main" id="{A330D879-3866-8F8B-0013-99D9C5C36C43}"/>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36426" y="819150"/>
            <a:ext cx="11929786" cy="6000750"/>
          </a:xfrm>
          <a:prstGeom prst="rect">
            <a:avLst/>
          </a:prstGeom>
        </p:spPr>
      </p:pic>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Old Testament</a:t>
            </a:r>
            <a:endParaRPr lang="en-NZ" sz="3200" b="1" dirty="0">
              <a:solidFill>
                <a:srgbClr val="00AEEF"/>
              </a:solidFill>
              <a:latin typeface="Abadi" panose="020B0604020104020204" pitchFamily="34" charset="0"/>
            </a:endParaRPr>
          </a:p>
        </p:txBody>
      </p:sp>
      <p:sp>
        <p:nvSpPr>
          <p:cNvPr id="12" name="Oval 11">
            <a:extLst>
              <a:ext uri="{FF2B5EF4-FFF2-40B4-BE49-F238E27FC236}">
                <a16:creationId xmlns:a16="http://schemas.microsoft.com/office/drawing/2014/main" id="{4233B227-63D9-3352-264A-E4C149C9AA22}"/>
              </a:ext>
            </a:extLst>
          </p:cNvPr>
          <p:cNvSpPr/>
          <p:nvPr/>
        </p:nvSpPr>
        <p:spPr>
          <a:xfrm>
            <a:off x="4996182" y="1601921"/>
            <a:ext cx="2071368" cy="2071368"/>
          </a:xfrm>
          <a:prstGeom prst="ellipse">
            <a:avLst/>
          </a:prstGeom>
          <a:gradFill flip="none" rotWithShape="1">
            <a:gsLst>
              <a:gs pos="0">
                <a:schemeClr val="bg1">
                  <a:lumMod val="0"/>
                  <a:lumOff val="100000"/>
                  <a:alpha val="63918"/>
                </a:schemeClr>
              </a:gs>
              <a:gs pos="100000">
                <a:schemeClr val="bg1">
                  <a:lumMod val="52000"/>
                  <a:lumOff val="48000"/>
                  <a:alpha val="26278"/>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 name="Group 6">
            <a:extLst>
              <a:ext uri="{FF2B5EF4-FFF2-40B4-BE49-F238E27FC236}">
                <a16:creationId xmlns:a16="http://schemas.microsoft.com/office/drawing/2014/main" id="{C1CFC448-1369-1A15-3A64-D152204A9A39}"/>
              </a:ext>
            </a:extLst>
          </p:cNvPr>
          <p:cNvGrpSpPr/>
          <p:nvPr/>
        </p:nvGrpSpPr>
        <p:grpSpPr>
          <a:xfrm>
            <a:off x="10805045" y="5962650"/>
            <a:ext cx="1035886" cy="551231"/>
            <a:chOff x="3471863" y="1857374"/>
            <a:chExt cx="5450432" cy="2900367"/>
          </a:xfrm>
        </p:grpSpPr>
        <p:pic>
          <p:nvPicPr>
            <p:cNvPr id="8" name="Picture 7">
              <a:extLst>
                <a:ext uri="{FF2B5EF4-FFF2-40B4-BE49-F238E27FC236}">
                  <a16:creationId xmlns:a16="http://schemas.microsoft.com/office/drawing/2014/main" id="{F83CE540-4E3A-2577-DB87-14C2CDD30657}"/>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0" name="Picture 9">
              <a:extLst>
                <a:ext uri="{FF2B5EF4-FFF2-40B4-BE49-F238E27FC236}">
                  <a16:creationId xmlns:a16="http://schemas.microsoft.com/office/drawing/2014/main" id="{006BF156-51CA-AFF1-9FB5-DFBE6CC66278}"/>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1" name="Picture 10">
              <a:extLst>
                <a:ext uri="{FF2B5EF4-FFF2-40B4-BE49-F238E27FC236}">
                  <a16:creationId xmlns:a16="http://schemas.microsoft.com/office/drawing/2014/main" id="{A7E11CE4-A4D7-C183-8433-29787E99D71D}"/>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46899386"/>
      </p:ext>
    </p:extLst>
  </p:cSld>
  <p:clrMapOvr>
    <a:masterClrMapping/>
  </p:clrMapOvr>
  <p:transition advClick="0" advTm="300">
    <p:fade/>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Earth floating in space">
            <a:extLst>
              <a:ext uri="{FF2B5EF4-FFF2-40B4-BE49-F238E27FC236}">
                <a16:creationId xmlns:a16="http://schemas.microsoft.com/office/drawing/2014/main" id="{A330D879-3866-8F8B-0013-99D9C5C36C43}"/>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36426" y="819150"/>
            <a:ext cx="11929786" cy="6000750"/>
          </a:xfrm>
          <a:prstGeom prst="rect">
            <a:avLst/>
          </a:prstGeom>
        </p:spPr>
      </p:pic>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Old Testament</a:t>
            </a:r>
            <a:endParaRPr lang="en-NZ" sz="3200" b="1" dirty="0">
              <a:solidFill>
                <a:srgbClr val="00AEEF"/>
              </a:solidFill>
              <a:latin typeface="Abadi" panose="020B0604020104020204" pitchFamily="34" charset="0"/>
            </a:endParaRPr>
          </a:p>
        </p:txBody>
      </p:sp>
      <p:sp>
        <p:nvSpPr>
          <p:cNvPr id="12" name="Oval 11">
            <a:extLst>
              <a:ext uri="{FF2B5EF4-FFF2-40B4-BE49-F238E27FC236}">
                <a16:creationId xmlns:a16="http://schemas.microsoft.com/office/drawing/2014/main" id="{4233B227-63D9-3352-264A-E4C149C9AA22}"/>
              </a:ext>
            </a:extLst>
          </p:cNvPr>
          <p:cNvSpPr/>
          <p:nvPr/>
        </p:nvSpPr>
        <p:spPr>
          <a:xfrm>
            <a:off x="4653282" y="1259021"/>
            <a:ext cx="2757168" cy="2757168"/>
          </a:xfrm>
          <a:prstGeom prst="ellipse">
            <a:avLst/>
          </a:prstGeom>
          <a:gradFill flip="none" rotWithShape="1">
            <a:gsLst>
              <a:gs pos="0">
                <a:schemeClr val="bg1">
                  <a:lumMod val="0"/>
                  <a:lumOff val="100000"/>
                  <a:alpha val="63918"/>
                </a:schemeClr>
              </a:gs>
              <a:gs pos="100000">
                <a:schemeClr val="bg1">
                  <a:lumMod val="52000"/>
                  <a:lumOff val="48000"/>
                  <a:alpha val="26278"/>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 name="Group 6">
            <a:extLst>
              <a:ext uri="{FF2B5EF4-FFF2-40B4-BE49-F238E27FC236}">
                <a16:creationId xmlns:a16="http://schemas.microsoft.com/office/drawing/2014/main" id="{D8A75A9E-873D-BF0A-1C55-13F5BFDB2E45}"/>
              </a:ext>
            </a:extLst>
          </p:cNvPr>
          <p:cNvGrpSpPr/>
          <p:nvPr/>
        </p:nvGrpSpPr>
        <p:grpSpPr>
          <a:xfrm>
            <a:off x="10805045" y="5962650"/>
            <a:ext cx="1035886" cy="551231"/>
            <a:chOff x="3471863" y="1857374"/>
            <a:chExt cx="5450432" cy="2900367"/>
          </a:xfrm>
        </p:grpSpPr>
        <p:pic>
          <p:nvPicPr>
            <p:cNvPr id="8" name="Picture 7">
              <a:extLst>
                <a:ext uri="{FF2B5EF4-FFF2-40B4-BE49-F238E27FC236}">
                  <a16:creationId xmlns:a16="http://schemas.microsoft.com/office/drawing/2014/main" id="{C68367F2-E97E-D348-7D5F-B74B5CBFB359}"/>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0" name="Picture 9">
              <a:extLst>
                <a:ext uri="{FF2B5EF4-FFF2-40B4-BE49-F238E27FC236}">
                  <a16:creationId xmlns:a16="http://schemas.microsoft.com/office/drawing/2014/main" id="{FD2A91DB-786B-AD50-462F-1D80754A41A1}"/>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1" name="Picture 10">
              <a:extLst>
                <a:ext uri="{FF2B5EF4-FFF2-40B4-BE49-F238E27FC236}">
                  <a16:creationId xmlns:a16="http://schemas.microsoft.com/office/drawing/2014/main" id="{543DF429-B73C-ED5F-3395-F0CCEF38D887}"/>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2707470724"/>
      </p:ext>
    </p:extLst>
  </p:cSld>
  <p:clrMapOvr>
    <a:masterClrMapping/>
  </p:clrMapOvr>
  <p:transition advClick="0" advTm="300">
    <p:fade/>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Earth floating in space">
            <a:extLst>
              <a:ext uri="{FF2B5EF4-FFF2-40B4-BE49-F238E27FC236}">
                <a16:creationId xmlns:a16="http://schemas.microsoft.com/office/drawing/2014/main" id="{A330D879-3866-8F8B-0013-99D9C5C36C43}"/>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36426" y="819150"/>
            <a:ext cx="11929786" cy="6000750"/>
          </a:xfrm>
          <a:prstGeom prst="rect">
            <a:avLst/>
          </a:prstGeom>
        </p:spPr>
      </p:pic>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Old Testament</a:t>
            </a:r>
            <a:endParaRPr lang="en-NZ" sz="3200" b="1" dirty="0">
              <a:solidFill>
                <a:srgbClr val="00AEEF"/>
              </a:solidFill>
              <a:latin typeface="Abadi" panose="020B0604020104020204" pitchFamily="34" charset="0"/>
            </a:endParaRPr>
          </a:p>
        </p:txBody>
      </p:sp>
      <p:sp>
        <p:nvSpPr>
          <p:cNvPr id="12" name="Oval 11">
            <a:extLst>
              <a:ext uri="{FF2B5EF4-FFF2-40B4-BE49-F238E27FC236}">
                <a16:creationId xmlns:a16="http://schemas.microsoft.com/office/drawing/2014/main" id="{4233B227-63D9-3352-264A-E4C149C9AA22}"/>
              </a:ext>
            </a:extLst>
          </p:cNvPr>
          <p:cNvSpPr/>
          <p:nvPr/>
        </p:nvSpPr>
        <p:spPr>
          <a:xfrm>
            <a:off x="4076700" y="1036585"/>
            <a:ext cx="3810000" cy="3810000"/>
          </a:xfrm>
          <a:prstGeom prst="ellipse">
            <a:avLst/>
          </a:prstGeom>
          <a:gradFill flip="none" rotWithShape="1">
            <a:gsLst>
              <a:gs pos="0">
                <a:schemeClr val="bg1">
                  <a:lumMod val="0"/>
                  <a:lumOff val="100000"/>
                  <a:alpha val="63918"/>
                </a:schemeClr>
              </a:gs>
              <a:gs pos="100000">
                <a:schemeClr val="bg1">
                  <a:lumMod val="52000"/>
                  <a:lumOff val="48000"/>
                  <a:alpha val="26278"/>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 name="Group 6">
            <a:extLst>
              <a:ext uri="{FF2B5EF4-FFF2-40B4-BE49-F238E27FC236}">
                <a16:creationId xmlns:a16="http://schemas.microsoft.com/office/drawing/2014/main" id="{DA27E30A-3596-E84A-39BA-1679107768B7}"/>
              </a:ext>
            </a:extLst>
          </p:cNvPr>
          <p:cNvGrpSpPr/>
          <p:nvPr/>
        </p:nvGrpSpPr>
        <p:grpSpPr>
          <a:xfrm>
            <a:off x="10805045" y="5962650"/>
            <a:ext cx="1035886" cy="551231"/>
            <a:chOff x="3471863" y="1857374"/>
            <a:chExt cx="5450432" cy="2900367"/>
          </a:xfrm>
        </p:grpSpPr>
        <p:pic>
          <p:nvPicPr>
            <p:cNvPr id="8" name="Picture 7">
              <a:extLst>
                <a:ext uri="{FF2B5EF4-FFF2-40B4-BE49-F238E27FC236}">
                  <a16:creationId xmlns:a16="http://schemas.microsoft.com/office/drawing/2014/main" id="{63A51BD5-D577-7735-B028-2E58EA7B9224}"/>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0" name="Picture 9">
              <a:extLst>
                <a:ext uri="{FF2B5EF4-FFF2-40B4-BE49-F238E27FC236}">
                  <a16:creationId xmlns:a16="http://schemas.microsoft.com/office/drawing/2014/main" id="{BFE963DF-6F58-A059-9776-BE31FD26E43E}"/>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1" name="Picture 10">
              <a:extLst>
                <a:ext uri="{FF2B5EF4-FFF2-40B4-BE49-F238E27FC236}">
                  <a16:creationId xmlns:a16="http://schemas.microsoft.com/office/drawing/2014/main" id="{9B802B8C-F0FD-B0D9-4CE1-B2C507086F01}"/>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3077408026"/>
      </p:ext>
    </p:extLst>
  </p:cSld>
  <p:clrMapOvr>
    <a:masterClrMapping/>
  </p:clrMapOvr>
  <p:transition advClick="0" advTm="300">
    <p:fade/>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Earth floating in space">
            <a:extLst>
              <a:ext uri="{FF2B5EF4-FFF2-40B4-BE49-F238E27FC236}">
                <a16:creationId xmlns:a16="http://schemas.microsoft.com/office/drawing/2014/main" id="{A330D879-3866-8F8B-0013-99D9C5C36C43}"/>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36426" y="819150"/>
            <a:ext cx="11929786" cy="6000750"/>
          </a:xfrm>
          <a:prstGeom prst="rect">
            <a:avLst/>
          </a:prstGeom>
        </p:spPr>
      </p:pic>
      <p:sp>
        <p:nvSpPr>
          <p:cNvPr id="9" name="Rectangle 8">
            <a:extLst>
              <a:ext uri="{FF2B5EF4-FFF2-40B4-BE49-F238E27FC236}">
                <a16:creationId xmlns:a16="http://schemas.microsoft.com/office/drawing/2014/main" id="{0EB42421-7749-834A-A699-0767160C7FEC}"/>
              </a:ext>
            </a:extLst>
          </p:cNvPr>
          <p:cNvSpPr/>
          <p:nvPr/>
        </p:nvSpPr>
        <p:spPr>
          <a:xfrm>
            <a:off x="122839" y="81955"/>
            <a:ext cx="11927647" cy="707886"/>
          </a:xfrm>
          <a:prstGeom prst="rect">
            <a:avLst/>
          </a:prstGeom>
        </p:spPr>
        <p:txBody>
          <a:bodyPr wrap="square">
            <a:spAutoFit/>
          </a:bodyPr>
          <a:lstStyle/>
          <a:p>
            <a:r>
              <a:rPr lang="en-NZ" sz="4000" b="1" dirty="0">
                <a:solidFill>
                  <a:srgbClr val="00AEEF"/>
                </a:solidFill>
                <a:latin typeface="Abadi" panose="020B0604020104020204" pitchFamily="34" charset="0"/>
              </a:rPr>
              <a:t>The Coming Kingdom in the Old Testament</a:t>
            </a:r>
            <a:endParaRPr lang="en-NZ" sz="3200" b="1" dirty="0">
              <a:solidFill>
                <a:srgbClr val="00AEEF"/>
              </a:solidFill>
              <a:latin typeface="Abadi" panose="020B0604020104020204" pitchFamily="34" charset="0"/>
            </a:endParaRPr>
          </a:p>
        </p:txBody>
      </p:sp>
      <p:sp>
        <p:nvSpPr>
          <p:cNvPr id="12" name="Oval 11">
            <a:extLst>
              <a:ext uri="{FF2B5EF4-FFF2-40B4-BE49-F238E27FC236}">
                <a16:creationId xmlns:a16="http://schemas.microsoft.com/office/drawing/2014/main" id="{4233B227-63D9-3352-264A-E4C149C9AA22}"/>
              </a:ext>
            </a:extLst>
          </p:cNvPr>
          <p:cNvSpPr/>
          <p:nvPr/>
        </p:nvSpPr>
        <p:spPr>
          <a:xfrm>
            <a:off x="3600450" y="1036583"/>
            <a:ext cx="4895850" cy="4895850"/>
          </a:xfrm>
          <a:prstGeom prst="ellipse">
            <a:avLst/>
          </a:prstGeom>
          <a:gradFill flip="none" rotWithShape="1">
            <a:gsLst>
              <a:gs pos="0">
                <a:schemeClr val="bg1">
                  <a:lumMod val="0"/>
                  <a:lumOff val="100000"/>
                  <a:alpha val="63918"/>
                </a:schemeClr>
              </a:gs>
              <a:gs pos="100000">
                <a:schemeClr val="bg1">
                  <a:lumMod val="52000"/>
                  <a:lumOff val="48000"/>
                  <a:alpha val="26278"/>
                </a:schemeClr>
              </a:gs>
            </a:gsLst>
            <a:path path="circle">
              <a:fillToRect l="50000" t="50000" r="50000" b="50000"/>
            </a:path>
            <a:tileRect/>
          </a:gradFill>
          <a:ln>
            <a:noFill/>
          </a:ln>
          <a:effectLst>
            <a:softEdge rad="21338"/>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 name="Group 6">
            <a:extLst>
              <a:ext uri="{FF2B5EF4-FFF2-40B4-BE49-F238E27FC236}">
                <a16:creationId xmlns:a16="http://schemas.microsoft.com/office/drawing/2014/main" id="{B8447A20-497B-A17C-49A8-33C2361D0828}"/>
              </a:ext>
            </a:extLst>
          </p:cNvPr>
          <p:cNvGrpSpPr/>
          <p:nvPr/>
        </p:nvGrpSpPr>
        <p:grpSpPr>
          <a:xfrm>
            <a:off x="10805045" y="5962650"/>
            <a:ext cx="1035886" cy="551231"/>
            <a:chOff x="3471863" y="1857374"/>
            <a:chExt cx="5450432" cy="2900367"/>
          </a:xfrm>
        </p:grpSpPr>
        <p:pic>
          <p:nvPicPr>
            <p:cNvPr id="8" name="Picture 7">
              <a:extLst>
                <a:ext uri="{FF2B5EF4-FFF2-40B4-BE49-F238E27FC236}">
                  <a16:creationId xmlns:a16="http://schemas.microsoft.com/office/drawing/2014/main" id="{7516ED1E-EC4C-1F73-DE72-2F6BB04587B9}"/>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0174" t="16912" r="31071" b="30147"/>
            <a:stretch/>
          </p:blipFill>
          <p:spPr>
            <a:xfrm>
              <a:off x="4857751" y="3071812"/>
              <a:ext cx="2528887" cy="457201"/>
            </a:xfrm>
            <a:prstGeom prst="rect">
              <a:avLst/>
            </a:prstGeom>
          </p:spPr>
        </p:pic>
        <p:pic>
          <p:nvPicPr>
            <p:cNvPr id="10" name="Picture 9">
              <a:extLst>
                <a:ext uri="{FF2B5EF4-FFF2-40B4-BE49-F238E27FC236}">
                  <a16:creationId xmlns:a16="http://schemas.microsoft.com/office/drawing/2014/main" id="{7BB608CD-85FF-CF56-1E59-74FB14EC95FA}"/>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4218" t="23021" r="13814" b="36070"/>
            <a:stretch/>
          </p:blipFill>
          <p:spPr>
            <a:xfrm>
              <a:off x="3862907" y="3014666"/>
              <a:ext cx="4538143" cy="1743075"/>
            </a:xfrm>
            <a:prstGeom prst="rect">
              <a:avLst/>
            </a:prstGeom>
          </p:spPr>
        </p:pic>
        <p:pic>
          <p:nvPicPr>
            <p:cNvPr id="11" name="Picture 10">
              <a:extLst>
                <a:ext uri="{FF2B5EF4-FFF2-40B4-BE49-F238E27FC236}">
                  <a16:creationId xmlns:a16="http://schemas.microsoft.com/office/drawing/2014/main" id="{431381AA-D7DC-006E-13A5-BCF51E4519CF}"/>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71863" y="1857374"/>
              <a:ext cx="5450432" cy="1943100"/>
            </a:xfrm>
            <a:prstGeom prst="rect">
              <a:avLst/>
            </a:prstGeom>
          </p:spPr>
        </p:pic>
      </p:grpSp>
    </p:spTree>
    <p:extLst>
      <p:ext uri="{BB962C8B-B14F-4D97-AF65-F5344CB8AC3E}">
        <p14:creationId xmlns:p14="http://schemas.microsoft.com/office/powerpoint/2010/main" val="757585017"/>
      </p:ext>
    </p:extLst>
  </p:cSld>
  <p:clrMapOvr>
    <a:masterClrMapping/>
  </p:clrMapOvr>
  <p:transition advClick="0" advTm="300">
    <p:fade/>
  </p:transition>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8124</TotalTime>
  <Words>16923</Words>
  <Application>Microsoft Macintosh PowerPoint</Application>
  <PresentationFormat>Widescreen</PresentationFormat>
  <Paragraphs>3142</Paragraphs>
  <Slides>390</Slides>
  <Notes>347</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390</vt:i4>
      </vt:variant>
    </vt:vector>
  </HeadingPairs>
  <TitlesOfParts>
    <vt:vector size="400" baseType="lpstr">
      <vt:lpstr>ＭＳ Ｐゴシック</vt:lpstr>
      <vt:lpstr>Abadi</vt:lpstr>
      <vt:lpstr>Arial</vt:lpstr>
      <vt:lpstr>Calibri</vt:lpstr>
      <vt:lpstr>Calibri Light</vt:lpstr>
      <vt:lpstr>Freestyle Script</vt:lpstr>
      <vt:lpstr>Helvetica</vt:lpstr>
      <vt:lpstr>Times New Roman</vt:lpstr>
      <vt:lpstr>Trebuchet MS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II (1): The Last Trumpet</vt:lpstr>
      <vt:lpstr>PowerPoint Presentation</vt:lpstr>
      <vt:lpstr>PowerPoint Presentation</vt:lpstr>
      <vt:lpstr>II (1): The Last Trumpet</vt:lpstr>
      <vt:lpstr>II (1): The Last Trumpet</vt:lpstr>
      <vt:lpstr>II (1): The Last Trumpet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II (1): The Last Trumpet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II (1): The Last Trumpet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II (1): The Last Trumpet</vt:lpstr>
      <vt:lpstr>PowerPoint Presentation</vt:lpstr>
      <vt:lpstr>PowerPoint Presentation</vt:lpstr>
      <vt:lpstr>PowerPoint Presentation</vt:lpstr>
      <vt:lpstr>II (1): The Last Trumpet</vt:lpstr>
      <vt:lpstr>II (1): The Last Trumpet</vt:lpstr>
      <vt:lpstr>II (1): The Last Trumpet</vt:lpstr>
      <vt:lpstr>II (1): The Last Trumpet</vt:lpstr>
      <vt:lpstr>PowerPoint Presentation</vt:lpstr>
      <vt:lpstr>PowerPoint Presentation</vt:lpstr>
      <vt:lpstr>II (1): The Last Trumpet</vt:lpstr>
      <vt:lpstr>PowerPoint Presentation</vt:lpstr>
      <vt:lpstr>PowerPoint Presentation</vt:lpstr>
      <vt:lpstr>II (1): The Last Trumpet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Torrey</dc:creator>
  <cp:lastModifiedBy>Michael Svigel</cp:lastModifiedBy>
  <cp:revision>149</cp:revision>
  <cp:lastPrinted>2018-04-30T01:40:40Z</cp:lastPrinted>
  <dcterms:created xsi:type="dcterms:W3CDTF">2017-05-15T04:29:46Z</dcterms:created>
  <dcterms:modified xsi:type="dcterms:W3CDTF">2024-06-26T14:15:36Z</dcterms:modified>
</cp:coreProperties>
</file>